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varScale="1">
        <p:scale>
          <a:sx n="63" d="100"/>
          <a:sy n="63" d="100"/>
        </p:scale>
        <p:origin x="7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Novak" userId="edf87efb-aaa9-4baa-a479-82e9fbf2b8c4" providerId="ADAL" clId="{9507D2D7-CBBE-4255-BB94-DD7D804CDAB3}"/>
    <pc:docChg chg="undo custSel addSld modSld sldOrd modMainMaster">
      <pc:chgData name="Terry Novak" userId="edf87efb-aaa9-4baa-a479-82e9fbf2b8c4" providerId="ADAL" clId="{9507D2D7-CBBE-4255-BB94-DD7D804CDAB3}" dt="2025-10-13T16:57:50.365" v="1760"/>
      <pc:docMkLst>
        <pc:docMk/>
      </pc:docMkLst>
      <pc:sldChg chg="modSp mod setBg">
        <pc:chgData name="Terry Novak" userId="edf87efb-aaa9-4baa-a479-82e9fbf2b8c4" providerId="ADAL" clId="{9507D2D7-CBBE-4255-BB94-DD7D804CDAB3}" dt="2025-10-13T16:52:27.314" v="1737"/>
        <pc:sldMkLst>
          <pc:docMk/>
          <pc:sldMk cId="596299013" sldId="256"/>
        </pc:sldMkLst>
        <pc:spChg chg="mod">
          <ac:chgData name="Terry Novak" userId="edf87efb-aaa9-4baa-a479-82e9fbf2b8c4" providerId="ADAL" clId="{9507D2D7-CBBE-4255-BB94-DD7D804CDAB3}" dt="2025-10-13T16:51:43.170" v="1734" actId="207"/>
          <ac:spMkLst>
            <pc:docMk/>
            <pc:sldMk cId="596299013" sldId="256"/>
            <ac:spMk id="2" creationId="{CAB1CE7B-047D-784A-22FE-5E0B94338EEA}"/>
          </ac:spMkLst>
        </pc:spChg>
        <pc:spChg chg="mod">
          <ac:chgData name="Terry Novak" userId="edf87efb-aaa9-4baa-a479-82e9fbf2b8c4" providerId="ADAL" clId="{9507D2D7-CBBE-4255-BB94-DD7D804CDAB3}" dt="2025-10-13T16:51:56.026" v="1736" actId="207"/>
          <ac:spMkLst>
            <pc:docMk/>
            <pc:sldMk cId="596299013" sldId="256"/>
            <ac:spMk id="3" creationId="{A267EA98-7EAF-33CF-97E0-FA313ECAC82D}"/>
          </ac:spMkLst>
        </pc:spChg>
        <pc:spChg chg="mod">
          <ac:chgData name="Terry Novak" userId="edf87efb-aaa9-4baa-a479-82e9fbf2b8c4" providerId="ADAL" clId="{9507D2D7-CBBE-4255-BB94-DD7D804CDAB3}" dt="2025-10-13T16:51:50.379" v="1735" actId="207"/>
          <ac:spMkLst>
            <pc:docMk/>
            <pc:sldMk cId="596299013" sldId="256"/>
            <ac:spMk id="4" creationId="{20D43274-E61D-30FE-24A8-5CB44A577760}"/>
          </ac:spMkLst>
        </pc:spChg>
      </pc:sldChg>
      <pc:sldChg chg="modSp mod">
        <pc:chgData name="Terry Novak" userId="edf87efb-aaa9-4baa-a479-82e9fbf2b8c4" providerId="ADAL" clId="{9507D2D7-CBBE-4255-BB94-DD7D804CDAB3}" dt="2025-10-13T16:52:36.023" v="1738" actId="207"/>
        <pc:sldMkLst>
          <pc:docMk/>
          <pc:sldMk cId="3696183509" sldId="258"/>
        </pc:sldMkLst>
        <pc:spChg chg="mod">
          <ac:chgData name="Terry Novak" userId="edf87efb-aaa9-4baa-a479-82e9fbf2b8c4" providerId="ADAL" clId="{9507D2D7-CBBE-4255-BB94-DD7D804CDAB3}" dt="2025-10-13T16:52:36.023" v="1738" actId="207"/>
          <ac:spMkLst>
            <pc:docMk/>
            <pc:sldMk cId="3696183509" sldId="258"/>
            <ac:spMk id="2" creationId="{911BDDF8-58B1-77FC-1AC7-D1FCE0379A7A}"/>
          </ac:spMkLst>
        </pc:spChg>
      </pc:sldChg>
      <pc:sldChg chg="addSp delSp modSp new mod">
        <pc:chgData name="Terry Novak" userId="edf87efb-aaa9-4baa-a479-82e9fbf2b8c4" providerId="ADAL" clId="{9507D2D7-CBBE-4255-BB94-DD7D804CDAB3}" dt="2025-10-13T16:53:25.806" v="1743" actId="255"/>
        <pc:sldMkLst>
          <pc:docMk/>
          <pc:sldMk cId="858479997" sldId="259"/>
        </pc:sldMkLst>
        <pc:spChg chg="add mod">
          <ac:chgData name="Terry Novak" userId="edf87efb-aaa9-4baa-a479-82e9fbf2b8c4" providerId="ADAL" clId="{9507D2D7-CBBE-4255-BB94-DD7D804CDAB3}" dt="2025-10-13T16:53:25.806" v="1743" actId="255"/>
          <ac:spMkLst>
            <pc:docMk/>
            <pc:sldMk cId="858479997" sldId="259"/>
            <ac:spMk id="3" creationId="{0EA3A77E-33B7-C818-0D14-D45B1EDA4143}"/>
          </ac:spMkLst>
        </pc:spChg>
      </pc:sldChg>
      <pc:sldChg chg="addSp modSp new">
        <pc:chgData name="Terry Novak" userId="edf87efb-aaa9-4baa-a479-82e9fbf2b8c4" providerId="ADAL" clId="{9507D2D7-CBBE-4255-BB94-DD7D804CDAB3}" dt="2025-10-13T16:49:23.579" v="1728"/>
        <pc:sldMkLst>
          <pc:docMk/>
          <pc:sldMk cId="1909038159" sldId="260"/>
        </pc:sldMkLst>
        <pc:spChg chg="mod">
          <ac:chgData name="Terry Novak" userId="edf87efb-aaa9-4baa-a479-82e9fbf2b8c4" providerId="ADAL" clId="{9507D2D7-CBBE-4255-BB94-DD7D804CDAB3}" dt="2025-10-13T16:49:23.579" v="1728"/>
          <ac:spMkLst>
            <pc:docMk/>
            <pc:sldMk cId="1909038159" sldId="260"/>
            <ac:spMk id="2" creationId="{1FC3DBA3-9AB3-A592-5E1A-47D96EA43DED}"/>
          </ac:spMkLst>
        </pc:spChg>
        <pc:spChg chg="mod">
          <ac:chgData name="Terry Novak" userId="edf87efb-aaa9-4baa-a479-82e9fbf2b8c4" providerId="ADAL" clId="{9507D2D7-CBBE-4255-BB94-DD7D804CDAB3}" dt="2025-10-13T16:49:23.579" v="1728"/>
          <ac:spMkLst>
            <pc:docMk/>
            <pc:sldMk cId="1909038159" sldId="260"/>
            <ac:spMk id="3" creationId="{C8530BD9-49C4-2F03-F4D6-8EA0E842DFE2}"/>
          </ac:spMkLst>
        </pc:spChg>
        <pc:picChg chg="add mod">
          <ac:chgData name="Terry Novak" userId="edf87efb-aaa9-4baa-a479-82e9fbf2b8c4" providerId="ADAL" clId="{9507D2D7-CBBE-4255-BB94-DD7D804CDAB3}" dt="2025-10-07T22:28:55.928" v="564" actId="962"/>
          <ac:picMkLst>
            <pc:docMk/>
            <pc:sldMk cId="1909038159" sldId="260"/>
            <ac:picMk id="4" creationId="{4F1CAF01-17D5-C4BF-5DB3-83529957AD92}"/>
          </ac:picMkLst>
        </pc:picChg>
      </pc:sldChg>
      <pc:sldChg chg="addSp modSp new mod ord">
        <pc:chgData name="Terry Novak" userId="edf87efb-aaa9-4baa-a479-82e9fbf2b8c4" providerId="ADAL" clId="{9507D2D7-CBBE-4255-BB94-DD7D804CDAB3}" dt="2025-10-13T16:55:31.522" v="1751" actId="207"/>
        <pc:sldMkLst>
          <pc:docMk/>
          <pc:sldMk cId="2098310073" sldId="261"/>
        </pc:sldMkLst>
        <pc:spChg chg="add mod">
          <ac:chgData name="Terry Novak" userId="edf87efb-aaa9-4baa-a479-82e9fbf2b8c4" providerId="ADAL" clId="{9507D2D7-CBBE-4255-BB94-DD7D804CDAB3}" dt="2025-10-13T16:55:31.522" v="1751" actId="207"/>
          <ac:spMkLst>
            <pc:docMk/>
            <pc:sldMk cId="2098310073" sldId="261"/>
            <ac:spMk id="2" creationId="{E74306E0-3E78-3B8C-7CFB-AA5FC59C8299}"/>
          </ac:spMkLst>
        </pc:spChg>
        <pc:picChg chg="add mod">
          <ac:chgData name="Terry Novak" userId="edf87efb-aaa9-4baa-a479-82e9fbf2b8c4" providerId="ADAL" clId="{9507D2D7-CBBE-4255-BB94-DD7D804CDAB3}" dt="2025-10-13T16:54:32.406" v="1748" actId="1076"/>
          <ac:picMkLst>
            <pc:docMk/>
            <pc:sldMk cId="2098310073" sldId="261"/>
            <ac:picMk id="4" creationId="{30A82868-E706-DD0E-A86B-C7D0AE95EC8C}"/>
          </ac:picMkLst>
        </pc:picChg>
      </pc:sldChg>
      <pc:sldChg chg="addSp delSp modSp new mod setBg">
        <pc:chgData name="Terry Novak" userId="edf87efb-aaa9-4baa-a479-82e9fbf2b8c4" providerId="ADAL" clId="{9507D2D7-CBBE-4255-BB94-DD7D804CDAB3}" dt="2025-10-13T16:55:44.972" v="1752" actId="207"/>
        <pc:sldMkLst>
          <pc:docMk/>
          <pc:sldMk cId="2231382931" sldId="262"/>
        </pc:sldMkLst>
        <pc:spChg chg="add mod ord">
          <ac:chgData name="Terry Novak" userId="edf87efb-aaa9-4baa-a479-82e9fbf2b8c4" providerId="ADAL" clId="{9507D2D7-CBBE-4255-BB94-DD7D804CDAB3}" dt="2025-10-13T16:55:44.972" v="1752" actId="207"/>
          <ac:spMkLst>
            <pc:docMk/>
            <pc:sldMk cId="2231382931" sldId="262"/>
            <ac:spMk id="4" creationId="{80247856-44D2-6BE8-0A29-21BD12C76B82}"/>
          </ac:spMkLst>
        </pc:spChg>
        <pc:spChg chg="add del">
          <ac:chgData name="Terry Novak" userId="edf87efb-aaa9-4baa-a479-82e9fbf2b8c4" providerId="ADAL" clId="{9507D2D7-CBBE-4255-BB94-DD7D804CDAB3}" dt="2025-10-13T15:57:32.153" v="1245" actId="26606"/>
          <ac:spMkLst>
            <pc:docMk/>
            <pc:sldMk cId="2231382931" sldId="262"/>
            <ac:spMk id="11" creationId="{F13C74B1-5B17-4795-BED0-7140497B445A}"/>
          </ac:spMkLst>
        </pc:spChg>
        <pc:spChg chg="add del">
          <ac:chgData name="Terry Novak" userId="edf87efb-aaa9-4baa-a479-82e9fbf2b8c4" providerId="ADAL" clId="{9507D2D7-CBBE-4255-BB94-DD7D804CDAB3}" dt="2025-10-13T15:57:32.153" v="1245" actId="26606"/>
          <ac:spMkLst>
            <pc:docMk/>
            <pc:sldMk cId="2231382931" sldId="262"/>
            <ac:spMk id="13" creationId="{D4974D33-8DC5-464E-8C6D-BE58F0669C17}"/>
          </ac:spMkLst>
        </pc:spChg>
        <pc:spChg chg="add del">
          <ac:chgData name="Terry Novak" userId="edf87efb-aaa9-4baa-a479-82e9fbf2b8c4" providerId="ADAL" clId="{9507D2D7-CBBE-4255-BB94-DD7D804CDAB3}" dt="2025-10-13T15:57:48.304" v="1247" actId="26606"/>
          <ac:spMkLst>
            <pc:docMk/>
            <pc:sldMk cId="2231382931" sldId="262"/>
            <ac:spMk id="15" creationId="{04812C46-200A-4DEB-A05E-3ED6C68C2387}"/>
          </ac:spMkLst>
        </pc:spChg>
        <pc:spChg chg="add del">
          <ac:chgData name="Terry Novak" userId="edf87efb-aaa9-4baa-a479-82e9fbf2b8c4" providerId="ADAL" clId="{9507D2D7-CBBE-4255-BB94-DD7D804CDAB3}" dt="2025-10-13T15:57:48.304" v="1247" actId="26606"/>
          <ac:spMkLst>
            <pc:docMk/>
            <pc:sldMk cId="2231382931" sldId="262"/>
            <ac:spMk id="16" creationId="{D1EA859B-E555-4109-94F3-6700E046E008}"/>
          </ac:spMkLst>
        </pc:spChg>
        <pc:picChg chg="add del mod">
          <ac:chgData name="Terry Novak" userId="edf87efb-aaa9-4baa-a479-82e9fbf2b8c4" providerId="ADAL" clId="{9507D2D7-CBBE-4255-BB94-DD7D804CDAB3}" dt="2025-10-13T15:51:37.450" v="1204" actId="21"/>
          <ac:picMkLst>
            <pc:docMk/>
            <pc:sldMk cId="2231382931" sldId="262"/>
            <ac:picMk id="3" creationId="{953256DA-AC34-C0C4-ABDD-1C1EB489149F}"/>
          </ac:picMkLst>
        </pc:picChg>
        <pc:picChg chg="add mod">
          <ac:chgData name="Terry Novak" userId="edf87efb-aaa9-4baa-a479-82e9fbf2b8c4" providerId="ADAL" clId="{9507D2D7-CBBE-4255-BB94-DD7D804CDAB3}" dt="2025-10-13T15:57:48.304" v="1247" actId="26606"/>
          <ac:picMkLst>
            <pc:docMk/>
            <pc:sldMk cId="2231382931" sldId="262"/>
            <ac:picMk id="6" creationId="{C6EF2E3E-8320-751C-96F6-DFC215289B9C}"/>
          </ac:picMkLst>
        </pc:picChg>
      </pc:sldChg>
      <pc:sldChg chg="addSp modSp new mod">
        <pc:chgData name="Terry Novak" userId="edf87efb-aaa9-4baa-a479-82e9fbf2b8c4" providerId="ADAL" clId="{9507D2D7-CBBE-4255-BB94-DD7D804CDAB3}" dt="2025-10-13T16:56:43.863" v="1759" actId="255"/>
        <pc:sldMkLst>
          <pc:docMk/>
          <pc:sldMk cId="2020293547" sldId="263"/>
        </pc:sldMkLst>
        <pc:spChg chg="add mod">
          <ac:chgData name="Terry Novak" userId="edf87efb-aaa9-4baa-a479-82e9fbf2b8c4" providerId="ADAL" clId="{9507D2D7-CBBE-4255-BB94-DD7D804CDAB3}" dt="2025-10-13T16:55:55.680" v="1753" actId="207"/>
          <ac:spMkLst>
            <pc:docMk/>
            <pc:sldMk cId="2020293547" sldId="263"/>
            <ac:spMk id="2" creationId="{6F31416F-B30E-C06A-10C8-27A72F9698F9}"/>
          </ac:spMkLst>
        </pc:spChg>
        <pc:spChg chg="add mod">
          <ac:chgData name="Terry Novak" userId="edf87efb-aaa9-4baa-a479-82e9fbf2b8c4" providerId="ADAL" clId="{9507D2D7-CBBE-4255-BB94-DD7D804CDAB3}" dt="2025-10-13T16:56:27.253" v="1757" actId="255"/>
          <ac:spMkLst>
            <pc:docMk/>
            <pc:sldMk cId="2020293547" sldId="263"/>
            <ac:spMk id="3" creationId="{4A84A9F6-4871-D4F9-C942-ED83261B95CA}"/>
          </ac:spMkLst>
        </pc:spChg>
        <pc:spChg chg="add mod">
          <ac:chgData name="Terry Novak" userId="edf87efb-aaa9-4baa-a479-82e9fbf2b8c4" providerId="ADAL" clId="{9507D2D7-CBBE-4255-BB94-DD7D804CDAB3}" dt="2025-10-13T16:56:36.850" v="1758" actId="255"/>
          <ac:spMkLst>
            <pc:docMk/>
            <pc:sldMk cId="2020293547" sldId="263"/>
            <ac:spMk id="4" creationId="{24F0EB64-B626-B7A4-B5AF-6E8D4BB45AC5}"/>
          </ac:spMkLst>
        </pc:spChg>
        <pc:spChg chg="add mod">
          <ac:chgData name="Terry Novak" userId="edf87efb-aaa9-4baa-a479-82e9fbf2b8c4" providerId="ADAL" clId="{9507D2D7-CBBE-4255-BB94-DD7D804CDAB3}" dt="2025-10-13T16:56:43.863" v="1759" actId="255"/>
          <ac:spMkLst>
            <pc:docMk/>
            <pc:sldMk cId="2020293547" sldId="263"/>
            <ac:spMk id="5" creationId="{A20968F7-128B-1A01-741E-B5567AB4F7ED}"/>
          </ac:spMkLst>
        </pc:spChg>
        <pc:picChg chg="add mod">
          <ac:chgData name="Terry Novak" userId="edf87efb-aaa9-4baa-a479-82e9fbf2b8c4" providerId="ADAL" clId="{9507D2D7-CBBE-4255-BB94-DD7D804CDAB3}" dt="2025-10-13T16:02:31.694" v="1323" actId="1076"/>
          <ac:picMkLst>
            <pc:docMk/>
            <pc:sldMk cId="2020293547" sldId="263"/>
            <ac:picMk id="7" creationId="{724927DC-A141-E979-FD17-111714706570}"/>
          </ac:picMkLst>
        </pc:picChg>
      </pc:sldChg>
      <pc:sldChg chg="addSp delSp modSp new mod setBg setClrOvrMap delDesignElem">
        <pc:chgData name="Terry Novak" userId="edf87efb-aaa9-4baa-a479-82e9fbf2b8c4" providerId="ADAL" clId="{9507D2D7-CBBE-4255-BB94-DD7D804CDAB3}" dt="2025-10-13T16:57:50.365" v="1760"/>
        <pc:sldMkLst>
          <pc:docMk/>
          <pc:sldMk cId="1501697784" sldId="264"/>
        </pc:sldMkLst>
        <pc:spChg chg="add mod ord">
          <ac:chgData name="Terry Novak" userId="edf87efb-aaa9-4baa-a479-82e9fbf2b8c4" providerId="ADAL" clId="{9507D2D7-CBBE-4255-BB94-DD7D804CDAB3}" dt="2025-10-13T16:09:36.409" v="1356" actId="14100"/>
          <ac:spMkLst>
            <pc:docMk/>
            <pc:sldMk cId="1501697784" sldId="264"/>
            <ac:spMk id="2" creationId="{4CA0CD2F-CC68-D052-E8E0-7C3610430784}"/>
          </ac:spMkLst>
        </pc:spChg>
        <pc:spChg chg="add del">
          <ac:chgData name="Terry Novak" userId="edf87efb-aaa9-4baa-a479-82e9fbf2b8c4" providerId="ADAL" clId="{9507D2D7-CBBE-4255-BB94-DD7D804CDAB3}" dt="2025-10-13T16:05:26.739" v="1329" actId="26606"/>
          <ac:spMkLst>
            <pc:docMk/>
            <pc:sldMk cId="1501697784" sldId="264"/>
            <ac:spMk id="9" creationId="{C1DD1A8A-57D5-4A81-AD04-532B043C5611}"/>
          </ac:spMkLst>
        </pc:spChg>
        <pc:spChg chg="add del">
          <ac:chgData name="Terry Novak" userId="edf87efb-aaa9-4baa-a479-82e9fbf2b8c4" providerId="ADAL" clId="{9507D2D7-CBBE-4255-BB94-DD7D804CDAB3}" dt="2025-10-13T16:05:26.739" v="1329" actId="26606"/>
          <ac:spMkLst>
            <pc:docMk/>
            <pc:sldMk cId="1501697784" sldId="264"/>
            <ac:spMk id="11" creationId="{007891EC-4501-44ED-A8C8-B11B6DB767AB}"/>
          </ac:spMkLst>
        </pc:spChg>
        <pc:spChg chg="add del">
          <ac:chgData name="Terry Novak" userId="edf87efb-aaa9-4baa-a479-82e9fbf2b8c4" providerId="ADAL" clId="{9507D2D7-CBBE-4255-BB94-DD7D804CDAB3}" dt="2025-10-13T16:05:29.436" v="1331" actId="26606"/>
          <ac:spMkLst>
            <pc:docMk/>
            <pc:sldMk cId="1501697784" sldId="264"/>
            <ac:spMk id="13" creationId="{0E91F5CA-B392-444C-88E3-BF5BAAEBDEB0}"/>
          </ac:spMkLst>
        </pc:spChg>
        <pc:spChg chg="add del">
          <ac:chgData name="Terry Novak" userId="edf87efb-aaa9-4baa-a479-82e9fbf2b8c4" providerId="ADAL" clId="{9507D2D7-CBBE-4255-BB94-DD7D804CDAB3}" dt="2025-10-13T16:05:29.436" v="1331" actId="26606"/>
          <ac:spMkLst>
            <pc:docMk/>
            <pc:sldMk cId="1501697784" sldId="264"/>
            <ac:spMk id="14" creationId="{0459807F-B6FA-44D3-9A53-C55B6B56884A}"/>
          </ac:spMkLst>
        </pc:spChg>
        <pc:spChg chg="add del">
          <ac:chgData name="Terry Novak" userId="edf87efb-aaa9-4baa-a479-82e9fbf2b8c4" providerId="ADAL" clId="{9507D2D7-CBBE-4255-BB94-DD7D804CDAB3}" dt="2025-10-13T16:05:38.201" v="1333" actId="26606"/>
          <ac:spMkLst>
            <pc:docMk/>
            <pc:sldMk cId="1501697784" sldId="264"/>
            <ac:spMk id="16" creationId="{ECC07320-C2CA-4E29-8481-9D9E143C7788}"/>
          </ac:spMkLst>
        </pc:spChg>
        <pc:spChg chg="add del">
          <ac:chgData name="Terry Novak" userId="edf87efb-aaa9-4baa-a479-82e9fbf2b8c4" providerId="ADAL" clId="{9507D2D7-CBBE-4255-BB94-DD7D804CDAB3}" dt="2025-10-13T16:05:38.201" v="1333" actId="26606"/>
          <ac:spMkLst>
            <pc:docMk/>
            <pc:sldMk cId="1501697784" sldId="264"/>
            <ac:spMk id="17" creationId="{178FB36B-5BFE-42CA-BC60-1115E0D95EEC}"/>
          </ac:spMkLst>
        </pc:spChg>
        <pc:spChg chg="add del">
          <ac:chgData name="Terry Novak" userId="edf87efb-aaa9-4baa-a479-82e9fbf2b8c4" providerId="ADAL" clId="{9507D2D7-CBBE-4255-BB94-DD7D804CDAB3}" dt="2025-10-13T16:05:48.143" v="1335" actId="26606"/>
          <ac:spMkLst>
            <pc:docMk/>
            <pc:sldMk cId="1501697784" sldId="264"/>
            <ac:spMk id="19" creationId="{71B2258F-86CA-4D4D-8270-BC05FCDEBFB3}"/>
          </ac:spMkLst>
        </pc:spChg>
        <pc:spChg chg="add del">
          <ac:chgData name="Terry Novak" userId="edf87efb-aaa9-4baa-a479-82e9fbf2b8c4" providerId="ADAL" clId="{9507D2D7-CBBE-4255-BB94-DD7D804CDAB3}" dt="2025-10-13T16:09:07.326" v="1348" actId="26606"/>
          <ac:spMkLst>
            <pc:docMk/>
            <pc:sldMk cId="1501697784" sldId="264"/>
            <ac:spMk id="21" creationId="{C1DD1A8A-57D5-4A81-AD04-532B043C5611}"/>
          </ac:spMkLst>
        </pc:spChg>
        <pc:spChg chg="add del">
          <ac:chgData name="Terry Novak" userId="edf87efb-aaa9-4baa-a479-82e9fbf2b8c4" providerId="ADAL" clId="{9507D2D7-CBBE-4255-BB94-DD7D804CDAB3}" dt="2025-10-13T16:09:07.326" v="1348" actId="26606"/>
          <ac:spMkLst>
            <pc:docMk/>
            <pc:sldMk cId="1501697784" sldId="264"/>
            <ac:spMk id="22" creationId="{007891EC-4501-44ED-A8C8-B11B6DB767AB}"/>
          </ac:spMkLst>
        </pc:spChg>
        <pc:spChg chg="add del">
          <ac:chgData name="Terry Novak" userId="edf87efb-aaa9-4baa-a479-82e9fbf2b8c4" providerId="ADAL" clId="{9507D2D7-CBBE-4255-BB94-DD7D804CDAB3}" dt="2025-10-13T16:08:18.329" v="1339" actId="26606"/>
          <ac:spMkLst>
            <pc:docMk/>
            <pc:sldMk cId="1501697784" sldId="264"/>
            <ac:spMk id="27" creationId="{27BDFED6-6E33-4606-AFE2-886ADB1C018E}"/>
          </ac:spMkLst>
        </pc:spChg>
        <pc:spChg chg="add del">
          <ac:chgData name="Terry Novak" userId="edf87efb-aaa9-4baa-a479-82e9fbf2b8c4" providerId="ADAL" clId="{9507D2D7-CBBE-4255-BB94-DD7D804CDAB3}" dt="2025-10-13T16:08:18.329" v="1339" actId="26606"/>
          <ac:spMkLst>
            <pc:docMk/>
            <pc:sldMk cId="1501697784" sldId="264"/>
            <ac:spMk id="29" creationId="{890DEF05-784E-4B61-89E4-04C4ECF4E5A0}"/>
          </ac:spMkLst>
        </pc:spChg>
        <pc:spChg chg="add del">
          <ac:chgData name="Terry Novak" userId="edf87efb-aaa9-4baa-a479-82e9fbf2b8c4" providerId="ADAL" clId="{9507D2D7-CBBE-4255-BB94-DD7D804CDAB3}" dt="2025-10-13T16:08:32.122" v="1341" actId="26606"/>
          <ac:spMkLst>
            <pc:docMk/>
            <pc:sldMk cId="1501697784" sldId="264"/>
            <ac:spMk id="33" creationId="{805C4C40-D70E-4C4F-B228-98A0A6132603}"/>
          </ac:spMkLst>
        </pc:spChg>
        <pc:spChg chg="add del">
          <ac:chgData name="Terry Novak" userId="edf87efb-aaa9-4baa-a479-82e9fbf2b8c4" providerId="ADAL" clId="{9507D2D7-CBBE-4255-BB94-DD7D804CDAB3}" dt="2025-10-13T16:08:32.122" v="1341" actId="26606"/>
          <ac:spMkLst>
            <pc:docMk/>
            <pc:sldMk cId="1501697784" sldId="264"/>
            <ac:spMk id="34" creationId="{AC8EEB0F-BA72-49AC-956F-331B60FDE79E}"/>
          </ac:spMkLst>
        </pc:spChg>
        <pc:spChg chg="add del">
          <ac:chgData name="Terry Novak" userId="edf87efb-aaa9-4baa-a479-82e9fbf2b8c4" providerId="ADAL" clId="{9507D2D7-CBBE-4255-BB94-DD7D804CDAB3}" dt="2025-10-13T16:08:32.122" v="1341" actId="26606"/>
          <ac:spMkLst>
            <pc:docMk/>
            <pc:sldMk cId="1501697784" sldId="264"/>
            <ac:spMk id="38" creationId="{8CC700D5-9809-43F4-89D5-7DBBCB0DCC10}"/>
          </ac:spMkLst>
        </pc:spChg>
        <pc:spChg chg="add del">
          <ac:chgData name="Terry Novak" userId="edf87efb-aaa9-4baa-a479-82e9fbf2b8c4" providerId="ADAL" clId="{9507D2D7-CBBE-4255-BB94-DD7D804CDAB3}" dt="2025-10-13T16:08:32.122" v="1341" actId="26606"/>
          <ac:spMkLst>
            <pc:docMk/>
            <pc:sldMk cId="1501697784" sldId="264"/>
            <ac:spMk id="39" creationId="{C7163242-6303-46DC-BAC1-2A204F061321}"/>
          </ac:spMkLst>
        </pc:spChg>
        <pc:spChg chg="add del">
          <ac:chgData name="Terry Novak" userId="edf87efb-aaa9-4baa-a479-82e9fbf2b8c4" providerId="ADAL" clId="{9507D2D7-CBBE-4255-BB94-DD7D804CDAB3}" dt="2025-10-13T16:08:54.729" v="1343" actId="26606"/>
          <ac:spMkLst>
            <pc:docMk/>
            <pc:sldMk cId="1501697784" sldId="264"/>
            <ac:spMk id="41" creationId="{F8446B12-7391-4711-8B31-112A0B896C76}"/>
          </ac:spMkLst>
        </pc:spChg>
        <pc:spChg chg="add del">
          <ac:chgData name="Terry Novak" userId="edf87efb-aaa9-4baa-a479-82e9fbf2b8c4" providerId="ADAL" clId="{9507D2D7-CBBE-4255-BB94-DD7D804CDAB3}" dt="2025-10-13T16:09:01.329" v="1345" actId="26606"/>
          <ac:spMkLst>
            <pc:docMk/>
            <pc:sldMk cId="1501697784" sldId="264"/>
            <ac:spMk id="45" creationId="{27BDFED6-6E33-4606-AFE2-886ADB1C018E}"/>
          </ac:spMkLst>
        </pc:spChg>
        <pc:spChg chg="add del">
          <ac:chgData name="Terry Novak" userId="edf87efb-aaa9-4baa-a479-82e9fbf2b8c4" providerId="ADAL" clId="{9507D2D7-CBBE-4255-BB94-DD7D804CDAB3}" dt="2025-10-13T16:09:01.329" v="1345" actId="26606"/>
          <ac:spMkLst>
            <pc:docMk/>
            <pc:sldMk cId="1501697784" sldId="264"/>
            <ac:spMk id="46" creationId="{890DEF05-784E-4B61-89E4-04C4ECF4E5A0}"/>
          </ac:spMkLst>
        </pc:spChg>
        <pc:spChg chg="add del">
          <ac:chgData name="Terry Novak" userId="edf87efb-aaa9-4baa-a479-82e9fbf2b8c4" providerId="ADAL" clId="{9507D2D7-CBBE-4255-BB94-DD7D804CDAB3}" dt="2025-10-13T16:09:07.246" v="1347" actId="26606"/>
          <ac:spMkLst>
            <pc:docMk/>
            <pc:sldMk cId="1501697784" sldId="264"/>
            <ac:spMk id="49" creationId="{AC8EEB0F-BA72-49AC-956F-331B60FDE79E}"/>
          </ac:spMkLst>
        </pc:spChg>
        <pc:spChg chg="add del">
          <ac:chgData name="Terry Novak" userId="edf87efb-aaa9-4baa-a479-82e9fbf2b8c4" providerId="ADAL" clId="{9507D2D7-CBBE-4255-BB94-DD7D804CDAB3}" dt="2025-10-13T16:09:07.246" v="1347" actId="26606"/>
          <ac:spMkLst>
            <pc:docMk/>
            <pc:sldMk cId="1501697784" sldId="264"/>
            <ac:spMk id="50" creationId="{8CC700D5-9809-43F4-89D5-7DBBCB0DCC10}"/>
          </ac:spMkLst>
        </pc:spChg>
        <pc:spChg chg="add del">
          <ac:chgData name="Terry Novak" userId="edf87efb-aaa9-4baa-a479-82e9fbf2b8c4" providerId="ADAL" clId="{9507D2D7-CBBE-4255-BB94-DD7D804CDAB3}" dt="2025-10-13T16:09:07.246" v="1347" actId="26606"/>
          <ac:spMkLst>
            <pc:docMk/>
            <pc:sldMk cId="1501697784" sldId="264"/>
            <ac:spMk id="51" creationId="{C7163242-6303-46DC-BAC1-2A204F061321}"/>
          </ac:spMkLst>
        </pc:spChg>
        <pc:spChg chg="add del">
          <ac:chgData name="Terry Novak" userId="edf87efb-aaa9-4baa-a479-82e9fbf2b8c4" providerId="ADAL" clId="{9507D2D7-CBBE-4255-BB94-DD7D804CDAB3}" dt="2025-10-13T16:09:07.246" v="1347" actId="26606"/>
          <ac:spMkLst>
            <pc:docMk/>
            <pc:sldMk cId="1501697784" sldId="264"/>
            <ac:spMk id="52" creationId="{805C4C40-D70E-4C4F-B228-98A0A6132603}"/>
          </ac:spMkLst>
        </pc:spChg>
        <pc:spChg chg="add del">
          <ac:chgData name="Terry Novak" userId="edf87efb-aaa9-4baa-a479-82e9fbf2b8c4" providerId="ADAL" clId="{9507D2D7-CBBE-4255-BB94-DD7D804CDAB3}" dt="2025-10-13T16:49:23.579" v="1728"/>
          <ac:spMkLst>
            <pc:docMk/>
            <pc:sldMk cId="1501697784" sldId="264"/>
            <ac:spMk id="55" creationId="{27BDFED6-6E33-4606-AFE2-886ADB1C018E}"/>
          </ac:spMkLst>
        </pc:spChg>
        <pc:spChg chg="add del">
          <ac:chgData name="Terry Novak" userId="edf87efb-aaa9-4baa-a479-82e9fbf2b8c4" providerId="ADAL" clId="{9507D2D7-CBBE-4255-BB94-DD7D804CDAB3}" dt="2025-10-13T16:49:23.579" v="1728"/>
          <ac:spMkLst>
            <pc:docMk/>
            <pc:sldMk cId="1501697784" sldId="264"/>
            <ac:spMk id="56" creationId="{890DEF05-784E-4B61-89E4-04C4ECF4E5A0}"/>
          </ac:spMkLst>
        </pc:spChg>
        <pc:grpChg chg="add del">
          <ac:chgData name="Terry Novak" userId="edf87efb-aaa9-4baa-a479-82e9fbf2b8c4" providerId="ADAL" clId="{9507D2D7-CBBE-4255-BB94-DD7D804CDAB3}" dt="2025-10-13T16:08:32.122" v="1341" actId="26606"/>
          <ac:grpSpMkLst>
            <pc:docMk/>
            <pc:sldMk cId="1501697784" sldId="264"/>
            <ac:grpSpMk id="35" creationId="{06536C0D-2219-44F1-94EC-B9A56501DB36}"/>
          </ac:grpSpMkLst>
        </pc:grpChg>
        <pc:grpChg chg="add del">
          <ac:chgData name="Terry Novak" userId="edf87efb-aaa9-4baa-a479-82e9fbf2b8c4" providerId="ADAL" clId="{9507D2D7-CBBE-4255-BB94-DD7D804CDAB3}" dt="2025-10-13T16:08:54.729" v="1343" actId="26606"/>
          <ac:grpSpMkLst>
            <pc:docMk/>
            <pc:sldMk cId="1501697784" sldId="264"/>
            <ac:grpSpMk id="42" creationId="{AC0B7807-0C83-4963-821A-69B172722E49}"/>
          </ac:grpSpMkLst>
        </pc:grpChg>
        <pc:grpChg chg="add del">
          <ac:chgData name="Terry Novak" userId="edf87efb-aaa9-4baa-a479-82e9fbf2b8c4" providerId="ADAL" clId="{9507D2D7-CBBE-4255-BB94-DD7D804CDAB3}" dt="2025-10-13T16:09:07.246" v="1347" actId="26606"/>
          <ac:grpSpMkLst>
            <pc:docMk/>
            <pc:sldMk cId="1501697784" sldId="264"/>
            <ac:grpSpMk id="53" creationId="{06536C0D-2219-44F1-94EC-B9A56501DB36}"/>
          </ac:grpSpMkLst>
        </pc:grpChg>
        <pc:picChg chg="add mod ord">
          <ac:chgData name="Terry Novak" userId="edf87efb-aaa9-4baa-a479-82e9fbf2b8c4" providerId="ADAL" clId="{9507D2D7-CBBE-4255-BB94-DD7D804CDAB3}" dt="2025-10-13T16:09:07.326" v="1348" actId="26606"/>
          <ac:picMkLst>
            <pc:docMk/>
            <pc:sldMk cId="1501697784" sldId="264"/>
            <ac:picMk id="4" creationId="{5A914C20-8C9B-D07D-E303-DBE84B5E5BF9}"/>
          </ac:picMkLst>
        </pc:picChg>
        <pc:picChg chg="add mod ord">
          <ac:chgData name="Terry Novak" userId="edf87efb-aaa9-4baa-a479-82e9fbf2b8c4" providerId="ADAL" clId="{9507D2D7-CBBE-4255-BB94-DD7D804CDAB3}" dt="2025-10-13T16:09:07.326" v="1348" actId="26606"/>
          <ac:picMkLst>
            <pc:docMk/>
            <pc:sldMk cId="1501697784" sldId="264"/>
            <ac:picMk id="6" creationId="{EF073718-91FE-193F-0DFE-90A87B288123}"/>
          </ac:picMkLst>
        </pc:picChg>
        <pc:cxnChg chg="add del">
          <ac:chgData name="Terry Novak" userId="edf87efb-aaa9-4baa-a479-82e9fbf2b8c4" providerId="ADAL" clId="{9507D2D7-CBBE-4255-BB94-DD7D804CDAB3}" dt="2025-10-13T16:08:18.329" v="1339" actId="26606"/>
          <ac:cxnSpMkLst>
            <pc:docMk/>
            <pc:sldMk cId="1501697784" sldId="264"/>
            <ac:cxnSpMk id="31" creationId="{C41BAEC7-F7B0-4224-8B18-8F74B7D87F0B}"/>
          </ac:cxnSpMkLst>
        </pc:cxnChg>
        <pc:cxnChg chg="add del">
          <ac:chgData name="Terry Novak" userId="edf87efb-aaa9-4baa-a479-82e9fbf2b8c4" providerId="ADAL" clId="{9507D2D7-CBBE-4255-BB94-DD7D804CDAB3}" dt="2025-10-13T16:09:01.329" v="1345" actId="26606"/>
          <ac:cxnSpMkLst>
            <pc:docMk/>
            <pc:sldMk cId="1501697784" sldId="264"/>
            <ac:cxnSpMk id="47" creationId="{C41BAEC7-F7B0-4224-8B18-8F74B7D87F0B}"/>
          </ac:cxnSpMkLst>
        </pc:cxnChg>
        <pc:cxnChg chg="add del">
          <ac:chgData name="Terry Novak" userId="edf87efb-aaa9-4baa-a479-82e9fbf2b8c4" providerId="ADAL" clId="{9507D2D7-CBBE-4255-BB94-DD7D804CDAB3}" dt="2025-10-13T16:49:23.579" v="1728"/>
          <ac:cxnSpMkLst>
            <pc:docMk/>
            <pc:sldMk cId="1501697784" sldId="264"/>
            <ac:cxnSpMk id="57" creationId="{C41BAEC7-F7B0-4224-8B18-8F74B7D87F0B}"/>
          </ac:cxnSpMkLst>
        </pc:cxnChg>
      </pc:sldChg>
      <pc:sldChg chg="addSp delSp modSp new mod setBg delDesignElem">
        <pc:chgData name="Terry Novak" userId="edf87efb-aaa9-4baa-a479-82e9fbf2b8c4" providerId="ADAL" clId="{9507D2D7-CBBE-4255-BB94-DD7D804CDAB3}" dt="2025-10-13T16:50:33.454" v="1732"/>
        <pc:sldMkLst>
          <pc:docMk/>
          <pc:sldMk cId="3838630254" sldId="265"/>
        </pc:sldMkLst>
        <pc:spChg chg="add mod ord">
          <ac:chgData name="Terry Novak" userId="edf87efb-aaa9-4baa-a479-82e9fbf2b8c4" providerId="ADAL" clId="{9507D2D7-CBBE-4255-BB94-DD7D804CDAB3}" dt="2025-10-13T16:25:38.177" v="1592" actId="255"/>
          <ac:spMkLst>
            <pc:docMk/>
            <pc:sldMk cId="3838630254" sldId="265"/>
            <ac:spMk id="2" creationId="{BE204AC0-BA38-4D11-F935-62533B139D61}"/>
          </ac:spMkLst>
        </pc:spChg>
        <pc:spChg chg="add del mod">
          <ac:chgData name="Terry Novak" userId="edf87efb-aaa9-4baa-a479-82e9fbf2b8c4" providerId="ADAL" clId="{9507D2D7-CBBE-4255-BB94-DD7D804CDAB3}" dt="2025-10-13T16:22:43.834" v="1537" actId="21"/>
          <ac:spMkLst>
            <pc:docMk/>
            <pc:sldMk cId="3838630254" sldId="265"/>
            <ac:spMk id="6" creationId="{9ACAF6A8-8236-5F36-4B7E-C035CA69E9B6}"/>
          </ac:spMkLst>
        </pc:spChg>
        <pc:spChg chg="add del">
          <ac:chgData name="Terry Novak" userId="edf87efb-aaa9-4baa-a479-82e9fbf2b8c4" providerId="ADAL" clId="{9507D2D7-CBBE-4255-BB94-DD7D804CDAB3}" dt="2025-10-13T16:10:14.558" v="1358" actId="26606"/>
          <ac:spMkLst>
            <pc:docMk/>
            <pc:sldMk cId="3838630254" sldId="265"/>
            <ac:spMk id="7" creationId="{A7AE9375-4664-4DB2-922D-2782A6E439AC}"/>
          </ac:spMkLst>
        </pc:spChg>
        <pc:spChg chg="add mod">
          <ac:chgData name="Terry Novak" userId="edf87efb-aaa9-4baa-a479-82e9fbf2b8c4" providerId="ADAL" clId="{9507D2D7-CBBE-4255-BB94-DD7D804CDAB3}" dt="2025-10-13T16:24:08.561" v="1579" actId="14100"/>
          <ac:spMkLst>
            <pc:docMk/>
            <pc:sldMk cId="3838630254" sldId="265"/>
            <ac:spMk id="8" creationId="{6C8BE1AD-A2F0-1496-D1B9-83864EFA0522}"/>
          </ac:spMkLst>
        </pc:spChg>
        <pc:spChg chg="add del">
          <ac:chgData name="Terry Novak" userId="edf87efb-aaa9-4baa-a479-82e9fbf2b8c4" providerId="ADAL" clId="{9507D2D7-CBBE-4255-BB94-DD7D804CDAB3}" dt="2025-10-13T16:10:14.558" v="1358" actId="26606"/>
          <ac:spMkLst>
            <pc:docMk/>
            <pc:sldMk cId="3838630254" sldId="265"/>
            <ac:spMk id="9" creationId="{C2C57604-0CFD-4023-B9BD-107166A25317}"/>
          </ac:spMkLst>
        </pc:spChg>
        <pc:spChg chg="add del">
          <ac:chgData name="Terry Novak" userId="edf87efb-aaa9-4baa-a479-82e9fbf2b8c4" providerId="ADAL" clId="{9507D2D7-CBBE-4255-BB94-DD7D804CDAB3}" dt="2025-10-13T16:16:03.047" v="1463" actId="26606"/>
          <ac:spMkLst>
            <pc:docMk/>
            <pc:sldMk cId="3838630254" sldId="265"/>
            <ac:spMk id="12" creationId="{E8A8EAB8-D2FF-444D-B34B-7D32F106AD0E}"/>
          </ac:spMkLst>
        </pc:spChg>
        <pc:spChg chg="add del">
          <ac:chgData name="Terry Novak" userId="edf87efb-aaa9-4baa-a479-82e9fbf2b8c4" providerId="ADAL" clId="{9507D2D7-CBBE-4255-BB94-DD7D804CDAB3}" dt="2025-10-13T16:16:03.039" v="1462" actId="26606"/>
          <ac:spMkLst>
            <pc:docMk/>
            <pc:sldMk cId="3838630254" sldId="265"/>
            <ac:spMk id="18" creationId="{9AA72BD9-2C5A-4EDC-931F-5AA08EACA0F3}"/>
          </ac:spMkLst>
        </pc:spChg>
        <pc:spChg chg="add del">
          <ac:chgData name="Terry Novak" userId="edf87efb-aaa9-4baa-a479-82e9fbf2b8c4" providerId="ADAL" clId="{9507D2D7-CBBE-4255-BB94-DD7D804CDAB3}" dt="2025-10-13T16:16:03.039" v="1462" actId="26606"/>
          <ac:spMkLst>
            <pc:docMk/>
            <pc:sldMk cId="3838630254" sldId="265"/>
            <ac:spMk id="20" creationId="{DD3981AC-7B61-4947-BCF3-F7AA7FA385B9}"/>
          </ac:spMkLst>
        </pc:spChg>
        <pc:spChg chg="add del">
          <ac:chgData name="Terry Novak" userId="edf87efb-aaa9-4baa-a479-82e9fbf2b8c4" providerId="ADAL" clId="{9507D2D7-CBBE-4255-BB94-DD7D804CDAB3}" dt="2025-10-13T16:16:03.039" v="1462" actId="26606"/>
          <ac:spMkLst>
            <pc:docMk/>
            <pc:sldMk cId="3838630254" sldId="265"/>
            <ac:spMk id="22" creationId="{55D4142C-5077-457F-A6AD-3FECFDB39685}"/>
          </ac:spMkLst>
        </pc:spChg>
        <pc:spChg chg="add del">
          <ac:chgData name="Terry Novak" userId="edf87efb-aaa9-4baa-a479-82e9fbf2b8c4" providerId="ADAL" clId="{9507D2D7-CBBE-4255-BB94-DD7D804CDAB3}" dt="2025-10-13T16:16:03.039" v="1462" actId="26606"/>
          <ac:spMkLst>
            <pc:docMk/>
            <pc:sldMk cId="3838630254" sldId="265"/>
            <ac:spMk id="24" creationId="{7A5F0580-5EE9-419F-96EE-B6529EF6E7D0}"/>
          </ac:spMkLst>
        </pc:spChg>
        <pc:spChg chg="add del">
          <ac:chgData name="Terry Novak" userId="edf87efb-aaa9-4baa-a479-82e9fbf2b8c4" providerId="ADAL" clId="{9507D2D7-CBBE-4255-BB94-DD7D804CDAB3}" dt="2025-10-13T16:49:23.579" v="1728"/>
          <ac:spMkLst>
            <pc:docMk/>
            <pc:sldMk cId="3838630254" sldId="265"/>
            <ac:spMk id="26" creationId="{E8A8EAB8-D2FF-444D-B34B-7D32F106AD0E}"/>
          </ac:spMkLst>
        </pc:spChg>
        <pc:picChg chg="add mod">
          <ac:chgData name="Terry Novak" userId="edf87efb-aaa9-4baa-a479-82e9fbf2b8c4" providerId="ADAL" clId="{9507D2D7-CBBE-4255-BB94-DD7D804CDAB3}" dt="2025-10-13T16:16:03.047" v="1463" actId="26606"/>
          <ac:picMkLst>
            <pc:docMk/>
            <pc:sldMk cId="3838630254" sldId="265"/>
            <ac:picMk id="4" creationId="{39E639ED-6E11-562F-7BAB-4389BFAD2B0B}"/>
          </ac:picMkLst>
        </pc:picChg>
        <pc:cxnChg chg="add del">
          <ac:chgData name="Terry Novak" userId="edf87efb-aaa9-4baa-a479-82e9fbf2b8c4" providerId="ADAL" clId="{9507D2D7-CBBE-4255-BB94-DD7D804CDAB3}" dt="2025-10-13T16:16:03.047" v="1463" actId="26606"/>
          <ac:cxnSpMkLst>
            <pc:docMk/>
            <pc:sldMk cId="3838630254" sldId="265"/>
            <ac:cxnSpMk id="11" creationId="{4AD7FFC6-42A9-49CB-B5E9-B3F6B038331B}"/>
          </ac:cxnSpMkLst>
        </pc:cxnChg>
        <pc:cxnChg chg="add del">
          <ac:chgData name="Terry Novak" userId="edf87efb-aaa9-4baa-a479-82e9fbf2b8c4" providerId="ADAL" clId="{9507D2D7-CBBE-4255-BB94-DD7D804CDAB3}" dt="2025-10-13T16:16:03.047" v="1463" actId="26606"/>
          <ac:cxnSpMkLst>
            <pc:docMk/>
            <pc:sldMk cId="3838630254" sldId="265"/>
            <ac:cxnSpMk id="13" creationId="{067633D1-6EE6-4118-B9F0-B363477BEE7A}"/>
          </ac:cxnSpMkLst>
        </pc:cxnChg>
        <pc:cxnChg chg="add del">
          <ac:chgData name="Terry Novak" userId="edf87efb-aaa9-4baa-a479-82e9fbf2b8c4" providerId="ADAL" clId="{9507D2D7-CBBE-4255-BB94-DD7D804CDAB3}" dt="2025-10-13T16:49:23.579" v="1728"/>
          <ac:cxnSpMkLst>
            <pc:docMk/>
            <pc:sldMk cId="3838630254" sldId="265"/>
            <ac:cxnSpMk id="27" creationId="{EEA38897-7BA3-4408-8083-3235339C4A60}"/>
          </ac:cxnSpMkLst>
        </pc:cxnChg>
        <pc:cxnChg chg="add del">
          <ac:chgData name="Terry Novak" userId="edf87efb-aaa9-4baa-a479-82e9fbf2b8c4" providerId="ADAL" clId="{9507D2D7-CBBE-4255-BB94-DD7D804CDAB3}" dt="2025-10-13T16:49:23.579" v="1728"/>
          <ac:cxnSpMkLst>
            <pc:docMk/>
            <pc:sldMk cId="3838630254" sldId="265"/>
            <ac:cxnSpMk id="28" creationId="{F11AD06B-AB20-4097-8606-5DA00DBACE88}"/>
          </ac:cxnSpMkLst>
        </pc:cxnChg>
      </pc:sldChg>
      <pc:sldChg chg="addSp delSp modSp new mod setBg setClrOvrMap delDesignElem">
        <pc:chgData name="Terry Novak" userId="edf87efb-aaa9-4baa-a479-82e9fbf2b8c4" providerId="ADAL" clId="{9507D2D7-CBBE-4255-BB94-DD7D804CDAB3}" dt="2025-10-13T16:50:33.454" v="1732"/>
        <pc:sldMkLst>
          <pc:docMk/>
          <pc:sldMk cId="3111105294" sldId="266"/>
        </pc:sldMkLst>
        <pc:spChg chg="add mod ord">
          <ac:chgData name="Terry Novak" userId="edf87efb-aaa9-4baa-a479-82e9fbf2b8c4" providerId="ADAL" clId="{9507D2D7-CBBE-4255-BB94-DD7D804CDAB3}" dt="2025-10-13T16:43:20.150" v="1707" actId="14100"/>
          <ac:spMkLst>
            <pc:docMk/>
            <pc:sldMk cId="3111105294" sldId="266"/>
            <ac:spMk id="2" creationId="{A584A030-2254-6DCC-19BF-3C862910123E}"/>
          </ac:spMkLst>
        </pc:spChg>
        <pc:spChg chg="add del mod">
          <ac:chgData name="Terry Novak" userId="edf87efb-aaa9-4baa-a479-82e9fbf2b8c4" providerId="ADAL" clId="{9507D2D7-CBBE-4255-BB94-DD7D804CDAB3}" dt="2025-10-13T16:42:58.264" v="1704" actId="478"/>
          <ac:spMkLst>
            <pc:docMk/>
            <pc:sldMk cId="3111105294" sldId="266"/>
            <ac:spMk id="6" creationId="{1ECA1E9F-AA01-D76B-9694-118E79C1ACD3}"/>
          </ac:spMkLst>
        </pc:spChg>
        <pc:spChg chg="add mod">
          <ac:chgData name="Terry Novak" userId="edf87efb-aaa9-4baa-a479-82e9fbf2b8c4" providerId="ADAL" clId="{9507D2D7-CBBE-4255-BB94-DD7D804CDAB3}" dt="2025-10-13T16:43:47.947" v="1711"/>
          <ac:spMkLst>
            <pc:docMk/>
            <pc:sldMk cId="3111105294" sldId="266"/>
            <ac:spMk id="7" creationId="{4ADDC79A-EB31-37E5-F0B5-5D6C5CD76342}"/>
          </ac:spMkLst>
        </pc:spChg>
        <pc:spChg chg="add del">
          <ac:chgData name="Terry Novak" userId="edf87efb-aaa9-4baa-a479-82e9fbf2b8c4" providerId="ADAL" clId="{9507D2D7-CBBE-4255-BB94-DD7D804CDAB3}" dt="2025-10-13T16:39:18.943" v="1661" actId="26606"/>
          <ac:spMkLst>
            <pc:docMk/>
            <pc:sldMk cId="3111105294" sldId="266"/>
            <ac:spMk id="9" creationId="{9B7AD9F6-8CE7-4299-8FC6-328F4DCD3FF9}"/>
          </ac:spMkLst>
        </pc:spChg>
        <pc:spChg chg="add del">
          <ac:chgData name="Terry Novak" userId="edf87efb-aaa9-4baa-a479-82e9fbf2b8c4" providerId="ADAL" clId="{9507D2D7-CBBE-4255-BB94-DD7D804CDAB3}" dt="2025-10-13T16:39:18.943" v="1661" actId="26606"/>
          <ac:spMkLst>
            <pc:docMk/>
            <pc:sldMk cId="3111105294" sldId="266"/>
            <ac:spMk id="11" creationId="{F49775AF-8896-43EE-92C6-83497D6DC56F}"/>
          </ac:spMkLst>
        </pc:spChg>
        <pc:spChg chg="add del">
          <ac:chgData name="Terry Novak" userId="edf87efb-aaa9-4baa-a479-82e9fbf2b8c4" providerId="ADAL" clId="{9507D2D7-CBBE-4255-BB94-DD7D804CDAB3}" dt="2025-10-13T16:39:23.421" v="1664" actId="26606"/>
          <ac:spMkLst>
            <pc:docMk/>
            <pc:sldMk cId="3111105294" sldId="266"/>
            <ac:spMk id="14" creationId="{37C89E4B-3C9F-44B9-8B86-D9E3D112D8EC}"/>
          </ac:spMkLst>
        </pc:spChg>
        <pc:spChg chg="add del">
          <ac:chgData name="Terry Novak" userId="edf87efb-aaa9-4baa-a479-82e9fbf2b8c4" providerId="ADAL" clId="{9507D2D7-CBBE-4255-BB94-DD7D804CDAB3}" dt="2025-10-13T16:39:28.425" v="1667" actId="26606"/>
          <ac:spMkLst>
            <pc:docMk/>
            <pc:sldMk cId="3111105294" sldId="266"/>
            <ac:spMk id="17" creationId="{9B7AD9F6-8CE7-4299-8FC6-328F4DCD3FF9}"/>
          </ac:spMkLst>
        </pc:spChg>
        <pc:spChg chg="add del">
          <ac:chgData name="Terry Novak" userId="edf87efb-aaa9-4baa-a479-82e9fbf2b8c4" providerId="ADAL" clId="{9507D2D7-CBBE-4255-BB94-DD7D804CDAB3}" dt="2025-10-13T16:39:28.425" v="1667" actId="26606"/>
          <ac:spMkLst>
            <pc:docMk/>
            <pc:sldMk cId="3111105294" sldId="266"/>
            <ac:spMk id="18" creationId="{F49775AF-8896-43EE-92C6-83497D6DC56F}"/>
          </ac:spMkLst>
        </pc:spChg>
        <pc:spChg chg="add del">
          <ac:chgData name="Terry Novak" userId="edf87efb-aaa9-4baa-a479-82e9fbf2b8c4" providerId="ADAL" clId="{9507D2D7-CBBE-4255-BB94-DD7D804CDAB3}" dt="2025-10-13T16:39:32.007" v="1670" actId="26606"/>
          <ac:spMkLst>
            <pc:docMk/>
            <pc:sldMk cId="3111105294" sldId="266"/>
            <ac:spMk id="20" creationId="{0671A8AE-40A1-4631-A6B8-581AFF065482}"/>
          </ac:spMkLst>
        </pc:spChg>
        <pc:spChg chg="add del">
          <ac:chgData name="Terry Novak" userId="edf87efb-aaa9-4baa-a479-82e9fbf2b8c4" providerId="ADAL" clId="{9507D2D7-CBBE-4255-BB94-DD7D804CDAB3}" dt="2025-10-13T16:39:32.007" v="1670" actId="26606"/>
          <ac:spMkLst>
            <pc:docMk/>
            <pc:sldMk cId="3111105294" sldId="266"/>
            <ac:spMk id="21" creationId="{AB58EF07-17C2-48CF-ABB0-EEF1F17CB8F0}"/>
          </ac:spMkLst>
        </pc:spChg>
        <pc:spChg chg="add del">
          <ac:chgData name="Terry Novak" userId="edf87efb-aaa9-4baa-a479-82e9fbf2b8c4" providerId="ADAL" clId="{9507D2D7-CBBE-4255-BB94-DD7D804CDAB3}" dt="2025-10-13T16:39:32.007" v="1670" actId="26606"/>
          <ac:spMkLst>
            <pc:docMk/>
            <pc:sldMk cId="3111105294" sldId="266"/>
            <ac:spMk id="22" creationId="{AF2F604E-43BE-4DC3-B983-E071523364F8}"/>
          </ac:spMkLst>
        </pc:spChg>
        <pc:spChg chg="add del">
          <ac:chgData name="Terry Novak" userId="edf87efb-aaa9-4baa-a479-82e9fbf2b8c4" providerId="ADAL" clId="{9507D2D7-CBBE-4255-BB94-DD7D804CDAB3}" dt="2025-10-13T16:39:32.007" v="1670" actId="26606"/>
          <ac:spMkLst>
            <pc:docMk/>
            <pc:sldMk cId="3111105294" sldId="266"/>
            <ac:spMk id="23" creationId="{08C9B587-E65E-4B52-B37C-ABEBB6E87928}"/>
          </ac:spMkLst>
        </pc:spChg>
        <pc:spChg chg="add del">
          <ac:chgData name="Terry Novak" userId="edf87efb-aaa9-4baa-a479-82e9fbf2b8c4" providerId="ADAL" clId="{9507D2D7-CBBE-4255-BB94-DD7D804CDAB3}" dt="2025-10-13T16:39:36.636" v="1673" actId="26606"/>
          <ac:spMkLst>
            <pc:docMk/>
            <pc:sldMk cId="3111105294" sldId="266"/>
            <ac:spMk id="25" creationId="{71B2258F-86CA-4D4D-8270-BC05FCDEBFB3}"/>
          </ac:spMkLst>
        </pc:spChg>
        <pc:spChg chg="add del">
          <ac:chgData name="Terry Novak" userId="edf87efb-aaa9-4baa-a479-82e9fbf2b8c4" providerId="ADAL" clId="{9507D2D7-CBBE-4255-BB94-DD7D804CDAB3}" dt="2025-10-13T16:49:23.579" v="1728"/>
          <ac:spMkLst>
            <pc:docMk/>
            <pc:sldMk cId="3111105294" sldId="266"/>
            <ac:spMk id="27" creationId="{7DA3C418-758E-4180-A5D0-8655D6804587}"/>
          </ac:spMkLst>
        </pc:spChg>
        <pc:spChg chg="add del">
          <ac:chgData name="Terry Novak" userId="edf87efb-aaa9-4baa-a479-82e9fbf2b8c4" providerId="ADAL" clId="{9507D2D7-CBBE-4255-BB94-DD7D804CDAB3}" dt="2025-10-13T16:49:23.579" v="1728"/>
          <ac:spMkLst>
            <pc:docMk/>
            <pc:sldMk cId="3111105294" sldId="266"/>
            <ac:spMk id="28" creationId="{28C8EF06-5EC3-4883-AFAF-D74FF46550FB}"/>
          </ac:spMkLst>
        </pc:spChg>
        <pc:picChg chg="add mod">
          <ac:chgData name="Terry Novak" userId="edf87efb-aaa9-4baa-a479-82e9fbf2b8c4" providerId="ADAL" clId="{9507D2D7-CBBE-4255-BB94-DD7D804CDAB3}" dt="2025-10-13T16:39:36.644" v="1674" actId="26606"/>
          <ac:picMkLst>
            <pc:docMk/>
            <pc:sldMk cId="3111105294" sldId="266"/>
            <ac:picMk id="4" creationId="{B6532628-CB28-EC40-DC47-04792706227E}"/>
          </ac:picMkLst>
        </pc:picChg>
        <pc:cxnChg chg="add del">
          <ac:chgData name="Terry Novak" userId="edf87efb-aaa9-4baa-a479-82e9fbf2b8c4" providerId="ADAL" clId="{9507D2D7-CBBE-4255-BB94-DD7D804CDAB3}" dt="2025-10-13T16:39:23.421" v="1664" actId="26606"/>
          <ac:cxnSpMkLst>
            <pc:docMk/>
            <pc:sldMk cId="3111105294" sldId="266"/>
            <ac:cxnSpMk id="13" creationId="{D891E407-403B-4764-86C9-33A56D3BCAA3}"/>
          </ac:cxnSpMkLst>
        </pc:cxnChg>
        <pc:cxnChg chg="add del">
          <ac:chgData name="Terry Novak" userId="edf87efb-aaa9-4baa-a479-82e9fbf2b8c4" providerId="ADAL" clId="{9507D2D7-CBBE-4255-BB94-DD7D804CDAB3}" dt="2025-10-13T16:39:23.421" v="1664" actId="26606"/>
          <ac:cxnSpMkLst>
            <pc:docMk/>
            <pc:sldMk cId="3111105294" sldId="266"/>
            <ac:cxnSpMk id="15" creationId="{AA2EAA10-076F-46BD-8F0F-B9A2FB77A85C}"/>
          </ac:cxnSpMkLst>
        </pc:cxnChg>
      </pc:sldChg>
      <pc:sldChg chg="addSp delSp modSp new mod modAnim">
        <pc:chgData name="Terry Novak" userId="edf87efb-aaa9-4baa-a479-82e9fbf2b8c4" providerId="ADAL" clId="{9507D2D7-CBBE-4255-BB94-DD7D804CDAB3}" dt="2025-10-13T16:47:52.674" v="1723" actId="14100"/>
        <pc:sldMkLst>
          <pc:docMk/>
          <pc:sldMk cId="817957347" sldId="267"/>
        </pc:sldMkLst>
        <pc:spChg chg="add del mod">
          <ac:chgData name="Terry Novak" userId="edf87efb-aaa9-4baa-a479-82e9fbf2b8c4" providerId="ADAL" clId="{9507D2D7-CBBE-4255-BB94-DD7D804CDAB3}" dt="2025-10-13T16:47:37.650" v="1719"/>
          <ac:spMkLst>
            <pc:docMk/>
            <pc:sldMk cId="817957347" sldId="267"/>
            <ac:spMk id="3" creationId="{35A841A6-1CC0-E563-6D50-439DECEB34B0}"/>
          </ac:spMkLst>
        </pc:spChg>
        <pc:picChg chg="add mod">
          <ac:chgData name="Terry Novak" userId="edf87efb-aaa9-4baa-a479-82e9fbf2b8c4" providerId="ADAL" clId="{9507D2D7-CBBE-4255-BB94-DD7D804CDAB3}" dt="2025-10-13T16:47:52.674" v="1723" actId="14100"/>
          <ac:picMkLst>
            <pc:docMk/>
            <pc:sldMk cId="817957347" sldId="267"/>
            <ac:picMk id="4" creationId="{FECEA259-7E5E-DA16-8B3F-DAFE37FD2ECA}"/>
          </ac:picMkLst>
        </pc:picChg>
      </pc:sldChg>
      <pc:sldMasterChg chg="setBg modSldLayout">
        <pc:chgData name="Terry Novak" userId="edf87efb-aaa9-4baa-a479-82e9fbf2b8c4" providerId="ADAL" clId="{9507D2D7-CBBE-4255-BB94-DD7D804CDAB3}" dt="2025-10-13T16:50:33.454" v="1732"/>
        <pc:sldMasterMkLst>
          <pc:docMk/>
          <pc:sldMasterMk cId="1527866498" sldId="2147483648"/>
        </pc:sldMasterMkLst>
        <pc:sldLayoutChg chg="setBg">
          <pc:chgData name="Terry Novak" userId="edf87efb-aaa9-4baa-a479-82e9fbf2b8c4" providerId="ADAL" clId="{9507D2D7-CBBE-4255-BB94-DD7D804CDAB3}" dt="2025-10-13T16:50:33.454" v="1732"/>
          <pc:sldLayoutMkLst>
            <pc:docMk/>
            <pc:sldMasterMk cId="1527866498" sldId="2147483648"/>
            <pc:sldLayoutMk cId="875878309" sldId="2147483649"/>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2096442583" sldId="2147483650"/>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1580042474" sldId="2147483651"/>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2804226230" sldId="2147483652"/>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3558125431" sldId="2147483653"/>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903410644" sldId="2147483654"/>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3325831182" sldId="2147483655"/>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3965376147" sldId="2147483656"/>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714544868" sldId="2147483657"/>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1651640750" sldId="2147483658"/>
          </pc:sldLayoutMkLst>
        </pc:sldLayoutChg>
        <pc:sldLayoutChg chg="setBg">
          <pc:chgData name="Terry Novak" userId="edf87efb-aaa9-4baa-a479-82e9fbf2b8c4" providerId="ADAL" clId="{9507D2D7-CBBE-4255-BB94-DD7D804CDAB3}" dt="2025-10-13T16:50:33.454" v="1732"/>
          <pc:sldLayoutMkLst>
            <pc:docMk/>
            <pc:sldMasterMk cId="1527866498" sldId="2147483648"/>
            <pc:sldLayoutMk cId="2911944284"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D06D-26E0-BE80-3C64-ACA94AED19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CA9AEB-9B32-EC97-C171-36ED6C3579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0FF57F-196A-C11C-5FF6-1DD292010FD3}"/>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4A93F0C2-B418-3938-31E3-2E546AEEE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F4590-7E04-7EEF-2372-4ECC2D38CC57}"/>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875878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16E7-70D4-D86C-2295-DA7FDB033D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048A84-1F43-6F29-2120-FD7B8D4D0A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B18A96-B52E-B548-E5E2-44C30352B9B8}"/>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08D590BF-696C-1D04-B0EA-2F7E5623D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E5373-2EC3-D181-8589-69867D7309F1}"/>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2096442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E117-BE07-D2C0-FFF8-327E62644A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22ED13-EF9E-D0CA-983D-3FB197DD69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8B2AA7-15C2-95FB-882F-463139FF73FA}"/>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A052B1C6-B03D-BC84-A370-3BA948B17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ACE76C-D96C-7CAD-8554-2B143328E536}"/>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1580042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1A8C-EA2D-F73B-C745-A903838EC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1251F8-7C2C-2F9F-8094-B269D197FE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422821-19E1-51A5-4821-9C5556873B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B7087F-E86E-6AFC-9F0C-1C4CB2CD171A}"/>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6" name="Footer Placeholder 5">
            <a:extLst>
              <a:ext uri="{FF2B5EF4-FFF2-40B4-BE49-F238E27FC236}">
                <a16:creationId xmlns:a16="http://schemas.microsoft.com/office/drawing/2014/main" id="{49D5A92B-3655-7F04-AA4A-7DAB698CF4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C03FFE-45C6-F285-222D-DED126C618D6}"/>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2804226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DA46-6BB5-30E9-D956-D2F983CEF4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845947-3A96-2212-8A64-8864AB08F3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819AF7-B65C-2E55-5D27-F52EB96825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127FB2-510A-D206-B537-FDB656A01F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D8A2DA-07BF-2F75-AB6F-D1EBADF571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7239C5-5C59-3EFE-C94D-49397C7769AD}"/>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8" name="Footer Placeholder 7">
            <a:extLst>
              <a:ext uri="{FF2B5EF4-FFF2-40B4-BE49-F238E27FC236}">
                <a16:creationId xmlns:a16="http://schemas.microsoft.com/office/drawing/2014/main" id="{D1944270-C465-F8B2-044A-414B284ED0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B1DC02-151A-80F5-1B89-4E4DDF5C38AB}"/>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3558125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BB75-3E81-FA2C-137B-62BA84D04F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0F1217-E1D9-23D6-1B8F-44586094CAA3}"/>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4" name="Footer Placeholder 3">
            <a:extLst>
              <a:ext uri="{FF2B5EF4-FFF2-40B4-BE49-F238E27FC236}">
                <a16:creationId xmlns:a16="http://schemas.microsoft.com/office/drawing/2014/main" id="{B5FCD820-8AAE-9782-2645-A2A5E5E37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C81D69-C9CB-47CF-2B2B-09F28CC207E7}"/>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90341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473611-D845-CFCF-7061-60A3C6D84D01}"/>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3" name="Footer Placeholder 2">
            <a:extLst>
              <a:ext uri="{FF2B5EF4-FFF2-40B4-BE49-F238E27FC236}">
                <a16:creationId xmlns:a16="http://schemas.microsoft.com/office/drawing/2014/main" id="{B51C5F3B-A635-2A50-C4FD-BF314AEC1F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000712-EB21-0AA6-1896-EF9C3DED327D}"/>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3325831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1C561-8068-C6AA-9856-5A8E939B57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7FD7EC-1E3C-D6B0-1283-C6C07E65D9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88FB56-709F-FC99-637D-2612008CE1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5C77A-37AF-F3B6-DAA1-074DF170F571}"/>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6" name="Footer Placeholder 5">
            <a:extLst>
              <a:ext uri="{FF2B5EF4-FFF2-40B4-BE49-F238E27FC236}">
                <a16:creationId xmlns:a16="http://schemas.microsoft.com/office/drawing/2014/main" id="{C6F71F70-9B45-327E-1BE8-AC4CF167D1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966F4-F7B1-1CAD-01E3-41D128A9A57D}"/>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3965376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FCA6-C5F9-1ACF-9326-79F4D8BC0A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9152C9-8982-7C02-7BB2-CD18539D2E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8805BD-6C57-5D02-BE84-72B8271A0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065743-3E75-6BDA-C560-DB8AEB8D00C0}"/>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6" name="Footer Placeholder 5">
            <a:extLst>
              <a:ext uri="{FF2B5EF4-FFF2-40B4-BE49-F238E27FC236}">
                <a16:creationId xmlns:a16="http://schemas.microsoft.com/office/drawing/2014/main" id="{2FCBEA54-CD66-C470-7B7C-E32F71765C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3FFBE5-CBEA-6FA0-5ED0-71BBC22A2F19}"/>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71454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6796-2057-BE19-52F5-65DC75779B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51B91E-586A-845D-42CF-C5BCAA6C6C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68FED-7CC3-2123-0830-D42636391C12}"/>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73AB4A9F-205D-24F0-101A-BDEA6DFAF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D0F6A-13DD-D7B6-4FDF-EFC3512ED7D0}"/>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1651640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CE0135-34F4-5083-AFDC-7BD1119A83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3CC49E-12A5-86B1-F9A0-EDBFEB7AB1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93B00-91EE-8AAE-1A67-6B8CD47F272B}"/>
              </a:ext>
            </a:extLst>
          </p:cNvPr>
          <p:cNvSpPr>
            <a:spLocks noGrp="1"/>
          </p:cNvSpPr>
          <p:nvPr>
            <p:ph type="dt" sz="half" idx="10"/>
          </p:nvPr>
        </p:nvSpPr>
        <p:spPr/>
        <p:txBody>
          <a:body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6C6213C5-5475-10D8-F77C-2E31CD237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84B9D-CB1C-0F4F-7272-6BF40DCF1A04}"/>
              </a:ext>
            </a:extLst>
          </p:cNvPr>
          <p:cNvSpPr>
            <a:spLocks noGrp="1"/>
          </p:cNvSpPr>
          <p:nvPr>
            <p:ph type="sldNum" sz="quarter" idx="12"/>
          </p:nvPr>
        </p:nvSpPr>
        <p:spPr/>
        <p:txBody>
          <a:bodyPr/>
          <a:lstStyle/>
          <a:p>
            <a:fld id="{9DDB6C4E-1591-4B16-A45A-49D3C5675FC1}" type="slidenum">
              <a:rPr lang="en-US" smtClean="0"/>
              <a:t>‹#›</a:t>
            </a:fld>
            <a:endParaRPr lang="en-US"/>
          </a:p>
        </p:txBody>
      </p:sp>
    </p:spTree>
    <p:extLst>
      <p:ext uri="{BB962C8B-B14F-4D97-AF65-F5344CB8AC3E}">
        <p14:creationId xmlns:p14="http://schemas.microsoft.com/office/powerpoint/2010/main" val="2911944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7132">
              <a:srgbClr val="A1D7F0"/>
            </a:gs>
            <a:gs pos="21830">
              <a:srgbClr val="CBE9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45BD10-DA64-A68F-5A80-7B26C29ECC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CF3E6B-17EE-A39D-D0A6-B0FDA41435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6C6F4-D07C-4FEB-6861-D060AA4F1E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229DEA-D08B-424A-8CC7-B9C3B7E72CDD}" type="datetimeFigureOut">
              <a:rPr lang="en-US" smtClean="0"/>
              <a:t>10/13/2025</a:t>
            </a:fld>
            <a:endParaRPr lang="en-US"/>
          </a:p>
        </p:txBody>
      </p:sp>
      <p:sp>
        <p:nvSpPr>
          <p:cNvPr id="5" name="Footer Placeholder 4">
            <a:extLst>
              <a:ext uri="{FF2B5EF4-FFF2-40B4-BE49-F238E27FC236}">
                <a16:creationId xmlns:a16="http://schemas.microsoft.com/office/drawing/2014/main" id="{7F000982-2119-5DE2-39B6-C233E57BA7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5505D4-F44C-73AC-4305-B428C6A9B8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DB6C4E-1591-4B16-A45A-49D3C5675FC1}" type="slidenum">
              <a:rPr lang="en-US" smtClean="0"/>
              <a:t>‹#›</a:t>
            </a:fld>
            <a:endParaRPr lang="en-US"/>
          </a:p>
        </p:txBody>
      </p:sp>
    </p:spTree>
    <p:extLst>
      <p:ext uri="{BB962C8B-B14F-4D97-AF65-F5344CB8AC3E}">
        <p14:creationId xmlns:p14="http://schemas.microsoft.com/office/powerpoint/2010/main" val="1527866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https://www.youtube.com/embed/7rZyI7kPZMI?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1CE7B-047D-784A-22FE-5E0B94338EEA}"/>
              </a:ext>
            </a:extLst>
          </p:cNvPr>
          <p:cNvSpPr>
            <a:spLocks noGrp="1"/>
          </p:cNvSpPr>
          <p:nvPr>
            <p:ph type="ctrTitle"/>
          </p:nvPr>
        </p:nvSpPr>
        <p:spPr>
          <a:xfrm>
            <a:off x="1524000" y="894080"/>
            <a:ext cx="9144000" cy="1940560"/>
          </a:xfrm>
        </p:spPr>
        <p:txBody>
          <a:bodyPr>
            <a:normAutofit/>
          </a:bodyPr>
          <a:lstStyle/>
          <a:p>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Thriving through Community: The ACLC at 25</a:t>
            </a:r>
          </a:p>
        </p:txBody>
      </p:sp>
      <p:sp>
        <p:nvSpPr>
          <p:cNvPr id="3" name="Subtitle 2">
            <a:extLst>
              <a:ext uri="{FF2B5EF4-FFF2-40B4-BE49-F238E27FC236}">
                <a16:creationId xmlns:a16="http://schemas.microsoft.com/office/drawing/2014/main" id="{A267EA98-7EAF-33CF-97E0-FA313ECAC82D}"/>
              </a:ext>
            </a:extLst>
          </p:cNvPr>
          <p:cNvSpPr>
            <a:spLocks noGrp="1"/>
          </p:cNvSpPr>
          <p:nvPr>
            <p:ph type="subTitle" idx="1"/>
          </p:nvPr>
        </p:nvSpPr>
        <p:spPr>
          <a:xfrm>
            <a:off x="486410" y="5730240"/>
            <a:ext cx="3454400" cy="1016000"/>
          </a:xfrm>
        </p:spPr>
        <p:txBody>
          <a:bodyPr>
            <a:normAutofit fontScale="92500" lnSpcReduction="20000"/>
          </a:bodyPr>
          <a:lstStyle/>
          <a:p>
            <a:endParaRPr lang="en-US" sz="2000" dirty="0">
              <a:solidFill>
                <a:schemeClr val="accent1"/>
              </a:solidFill>
            </a:endParaRPr>
          </a:p>
          <a:p>
            <a:r>
              <a:rPr lang="en-US" sz="2000" dirty="0">
                <a:solidFill>
                  <a:schemeClr val="tx2"/>
                </a:solidFill>
              </a:rPr>
              <a:t>Terry Novak, Ph.D.</a:t>
            </a:r>
          </a:p>
          <a:p>
            <a:r>
              <a:rPr lang="en-US" sz="2000" dirty="0">
                <a:solidFill>
                  <a:schemeClr val="tx2"/>
                </a:solidFill>
              </a:rPr>
              <a:t>Johnson &amp; Wales University</a:t>
            </a:r>
          </a:p>
        </p:txBody>
      </p:sp>
      <p:sp>
        <p:nvSpPr>
          <p:cNvPr id="4" name="TextBox 3">
            <a:extLst>
              <a:ext uri="{FF2B5EF4-FFF2-40B4-BE49-F238E27FC236}">
                <a16:creationId xmlns:a16="http://schemas.microsoft.com/office/drawing/2014/main" id="{20D43274-E61D-30FE-24A8-5CB44A577760}"/>
              </a:ext>
            </a:extLst>
          </p:cNvPr>
          <p:cNvSpPr txBox="1"/>
          <p:nvPr/>
        </p:nvSpPr>
        <p:spPr>
          <a:xfrm rot="10800000" flipV="1">
            <a:off x="7091680" y="5610958"/>
            <a:ext cx="5100320" cy="1338481"/>
          </a:xfrm>
          <a:prstGeom prst="rect">
            <a:avLst/>
          </a:prstGeom>
          <a:noFill/>
        </p:spPr>
        <p:txBody>
          <a:bodyPr wrap="square" rtlCol="0">
            <a:spAutoFit/>
          </a:bodyPr>
          <a:lstStyle/>
          <a:p>
            <a:pPr algn="ctr"/>
            <a:endParaRPr lang="en-US" sz="2000" dirty="0">
              <a:solidFill>
                <a:schemeClr val="accent1"/>
              </a:solidFill>
            </a:endParaRPr>
          </a:p>
          <a:p>
            <a:pPr algn="ctr"/>
            <a:r>
              <a:rPr lang="en-US" sz="2000" dirty="0">
                <a:solidFill>
                  <a:schemeClr val="tx2"/>
                </a:solidFill>
              </a:rPr>
              <a:t>Atlantic Center for Learning Communities Curriculum Planning Retreat 2025</a:t>
            </a:r>
          </a:p>
          <a:p>
            <a:endParaRPr lang="en-US" sz="2000" dirty="0"/>
          </a:p>
        </p:txBody>
      </p:sp>
      <p:pic>
        <p:nvPicPr>
          <p:cNvPr id="1026" name="Picture 2" descr="Vibrant Birthday Presentation for All | AI Art Generator | Easy-Peasy.AI">
            <a:extLst>
              <a:ext uri="{FF2B5EF4-FFF2-40B4-BE49-F238E27FC236}">
                <a16:creationId xmlns:a16="http://schemas.microsoft.com/office/drawing/2014/main" id="{F9713350-9DAE-D4E7-439C-48C1200D7A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40810" y="3182718"/>
            <a:ext cx="4409440" cy="2428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29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7E10E5-1A91-7A7B-956B-157C818586B4}"/>
              </a:ext>
            </a:extLst>
          </p:cNvPr>
          <p:cNvSpPr txBox="1"/>
          <p:nvPr/>
        </p:nvSpPr>
        <p:spPr>
          <a:xfrm>
            <a:off x="1056640" y="386080"/>
            <a:ext cx="690645" cy="833902"/>
          </a:xfrm>
          <a:prstGeom prst="rect">
            <a:avLst/>
          </a:prstGeom>
          <a:noFill/>
        </p:spPr>
        <p:txBody>
          <a:bodyPr wrap="square" rtlCol="0">
            <a:spAutoFit/>
          </a:bodyPr>
          <a:lstStyle/>
          <a:p>
            <a:endParaRPr lang="en-US" dirty="0"/>
          </a:p>
        </p:txBody>
      </p:sp>
      <p:pic>
        <p:nvPicPr>
          <p:cNvPr id="4" name="Picture 2" descr="New for Fall | Holyoke Community College">
            <a:extLst>
              <a:ext uri="{FF2B5EF4-FFF2-40B4-BE49-F238E27FC236}">
                <a16:creationId xmlns:a16="http://schemas.microsoft.com/office/drawing/2014/main" id="{2702EB64-9FEF-2228-A3E9-FF8AA51EC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71" y="167267"/>
            <a:ext cx="4701180" cy="26790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29490003.JPG">
            <a:extLst>
              <a:ext uri="{FF2B5EF4-FFF2-40B4-BE49-F238E27FC236}">
                <a16:creationId xmlns:a16="http://schemas.microsoft.com/office/drawing/2014/main" id="{A28A7CE7-2EF5-FA07-6CF4-73C3984A14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04692"/>
            <a:ext cx="5475514" cy="420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oly Family Passionist Retreat Center (@hfretreat) · West Hartford, CT">
            <a:extLst>
              <a:ext uri="{FF2B5EF4-FFF2-40B4-BE49-F238E27FC236}">
                <a16:creationId xmlns:a16="http://schemas.microsoft.com/office/drawing/2014/main" id="{F7545CC9-B8A1-EDB1-BA95-304C85852F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039" y="3046412"/>
            <a:ext cx="5143849" cy="364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153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1BDDF8-58B1-77FC-1AC7-D1FCE0379A7A}"/>
              </a:ext>
            </a:extLst>
          </p:cNvPr>
          <p:cNvSpPr txBox="1"/>
          <p:nvPr/>
        </p:nvSpPr>
        <p:spPr>
          <a:xfrm>
            <a:off x="650240" y="355600"/>
            <a:ext cx="11135360" cy="5755422"/>
          </a:xfrm>
          <a:prstGeom prst="rect">
            <a:avLst/>
          </a:prstGeom>
          <a:noFill/>
        </p:spPr>
        <p:txBody>
          <a:bodyPr wrap="square" rtlCol="0">
            <a:spAutoFit/>
          </a:bodyPr>
          <a:lstStyle/>
          <a:p>
            <a:pPr algn="ctr"/>
            <a:r>
              <a:rPr lang="en-US" sz="6000" b="1" dirty="0">
                <a:solidFill>
                  <a:schemeClr val="tx2"/>
                </a:solidFill>
              </a:rPr>
              <a:t>Community: Our Constant</a:t>
            </a:r>
          </a:p>
          <a:p>
            <a:pPr algn="ctr"/>
            <a:endParaRPr lang="en-US" sz="4400" dirty="0">
              <a:solidFill>
                <a:schemeClr val="tx2"/>
              </a:solidFill>
            </a:endParaRPr>
          </a:p>
          <a:p>
            <a:pPr algn="ctr"/>
            <a:r>
              <a:rPr lang="en-US" sz="4400" i="1" dirty="0">
                <a:solidFill>
                  <a:schemeClr val="tx2"/>
                </a:solidFill>
              </a:rPr>
              <a:t>Through many political seasons</a:t>
            </a:r>
          </a:p>
          <a:p>
            <a:pPr algn="ctr"/>
            <a:endParaRPr lang="en-US" sz="4400" i="1" dirty="0">
              <a:solidFill>
                <a:schemeClr val="tx2"/>
              </a:solidFill>
            </a:endParaRPr>
          </a:p>
          <a:p>
            <a:pPr algn="ctr"/>
            <a:r>
              <a:rPr lang="en-US" sz="4400" i="1" dirty="0">
                <a:solidFill>
                  <a:schemeClr val="tx2"/>
                </a:solidFill>
              </a:rPr>
              <a:t>Through many social challenges</a:t>
            </a:r>
          </a:p>
          <a:p>
            <a:pPr algn="ctr"/>
            <a:endParaRPr lang="en-US" sz="4400" i="1" dirty="0">
              <a:solidFill>
                <a:schemeClr val="tx2"/>
              </a:solidFill>
            </a:endParaRPr>
          </a:p>
          <a:p>
            <a:pPr algn="ctr"/>
            <a:r>
              <a:rPr lang="en-US" sz="4400" i="1" dirty="0">
                <a:solidFill>
                  <a:schemeClr val="tx2"/>
                </a:solidFill>
              </a:rPr>
              <a:t>Through many changes in academia</a:t>
            </a:r>
          </a:p>
          <a:p>
            <a:endParaRPr lang="en-US" sz="4400" i="1" dirty="0">
              <a:solidFill>
                <a:schemeClr val="accent1"/>
              </a:solidFill>
            </a:endParaRPr>
          </a:p>
        </p:txBody>
      </p:sp>
    </p:spTree>
    <p:extLst>
      <p:ext uri="{BB962C8B-B14F-4D97-AF65-F5344CB8AC3E}">
        <p14:creationId xmlns:p14="http://schemas.microsoft.com/office/powerpoint/2010/main" val="3696183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A3A77E-33B7-C818-0D14-D45B1EDA4143}"/>
              </a:ext>
            </a:extLst>
          </p:cNvPr>
          <p:cNvSpPr txBox="1"/>
          <p:nvPr/>
        </p:nvSpPr>
        <p:spPr>
          <a:xfrm>
            <a:off x="457200" y="528320"/>
            <a:ext cx="10789920" cy="6463308"/>
          </a:xfrm>
          <a:prstGeom prst="rect">
            <a:avLst/>
          </a:prstGeom>
          <a:noFill/>
        </p:spPr>
        <p:txBody>
          <a:bodyPr wrap="square" rtlCol="0">
            <a:spAutoFit/>
          </a:bodyPr>
          <a:lstStyle/>
          <a:p>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“The key goals for learning communities are to encourage integration of learning across courses and to involve students with ‘big questions’ that matter beyond the classroom. Students take two or more linked courses as a group and work closely with one another and with their professors. Many learning communities explore a common topic and/or common readings through the lenses of different disciplines. Some deliberately link ‘liberal arts’ and ‘professional courses’; others feature service learning.”</a:t>
            </a:r>
          </a:p>
          <a:p>
            <a:endParaRPr lang="en-US" sz="3600" dirty="0">
              <a:solidFill>
                <a:schemeClr val="tx2"/>
              </a:solidFill>
            </a:endParaRPr>
          </a:p>
          <a:p>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AAC&amp;U 2025</a:t>
            </a:r>
          </a:p>
        </p:txBody>
      </p:sp>
    </p:spTree>
    <p:extLst>
      <p:ext uri="{BB962C8B-B14F-4D97-AF65-F5344CB8AC3E}">
        <p14:creationId xmlns:p14="http://schemas.microsoft.com/office/powerpoint/2010/main" val="85847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306E0-3E78-3B8C-7CFB-AA5FC59C8299}"/>
              </a:ext>
            </a:extLst>
          </p:cNvPr>
          <p:cNvSpPr txBox="1"/>
          <p:nvPr/>
        </p:nvSpPr>
        <p:spPr>
          <a:xfrm>
            <a:off x="721710" y="0"/>
            <a:ext cx="11389009" cy="6678751"/>
          </a:xfrm>
          <a:prstGeom prst="rect">
            <a:avLst/>
          </a:prstGeom>
          <a:noFill/>
        </p:spPr>
        <p:txBody>
          <a:bodyPr wrap="square" rtlCol="0">
            <a:spAutoFit/>
          </a:bodyPr>
          <a:lstStyle/>
          <a:p>
            <a:pPr algn="ctr">
              <a:defRPr/>
            </a:pPr>
            <a:r>
              <a:rPr lang="en-US" sz="4000" dirty="0">
                <a:solidFill>
                  <a:schemeClr val="tx2"/>
                </a:solidFill>
                <a:latin typeface="Calibri" panose="020F0502020204030204" pitchFamily="34" charset="0"/>
                <a:ea typeface="Calibri" panose="020F0502020204030204" pitchFamily="34" charset="0"/>
                <a:cs typeface="Calibri" panose="020F0502020204030204" pitchFamily="34" charset="0"/>
              </a:rPr>
              <a:t>Why?</a:t>
            </a:r>
          </a:p>
          <a:p>
            <a:pPr>
              <a:defRPr/>
            </a:pPr>
            <a:endParaRPr lang="en-US" sz="28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Increase curricular coherence</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Promote deep learning</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Connect skill and content areas</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Build community</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Revitalize faculty</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Revitalize the institution</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Promote diversity</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Enhance student engagement</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Enhance student achievement</a:t>
            </a:r>
          </a:p>
          <a:p>
            <a:pPr marL="457200" indent="-457200">
              <a:buFont typeface="Wingdings" panose="05000000000000000000" pitchFamily="2" charset="2"/>
              <a:buChar char="Ø"/>
              <a:defRPr/>
            </a:pPr>
            <a:r>
              <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rPr>
              <a:t>Increase retention</a:t>
            </a:r>
          </a:p>
        </p:txBody>
      </p:sp>
      <p:pic>
        <p:nvPicPr>
          <p:cNvPr id="4" name="Picture 3" descr="Sticky notes with question marks">
            <a:extLst>
              <a:ext uri="{FF2B5EF4-FFF2-40B4-BE49-F238E27FC236}">
                <a16:creationId xmlns:a16="http://schemas.microsoft.com/office/drawing/2014/main" id="{30A82868-E706-DD0E-A86B-C7D0AE95E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000">
            <a:off x="7875965" y="3143293"/>
            <a:ext cx="4001643" cy="2438399"/>
          </a:xfrm>
          <a:prstGeom prst="rect">
            <a:avLst/>
          </a:prstGeom>
          <a:scene3d>
            <a:camera prst="orthographicFront">
              <a:rot lat="2400000" lon="1200000" rev="0"/>
            </a:camera>
            <a:lightRig rig="threePt" dir="t"/>
          </a:scene3d>
        </p:spPr>
      </p:pic>
    </p:spTree>
    <p:extLst>
      <p:ext uri="{BB962C8B-B14F-4D97-AF65-F5344CB8AC3E}">
        <p14:creationId xmlns:p14="http://schemas.microsoft.com/office/powerpoint/2010/main" val="209831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DBA3-9AB3-A592-5E1A-47D96EA43DED}"/>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C8530BD9-49C4-2F03-F4D6-8EA0E842DFE2}"/>
              </a:ext>
            </a:extLst>
          </p:cNvPr>
          <p:cNvSpPr>
            <a:spLocks noGrp="1"/>
          </p:cNvSpPr>
          <p:nvPr>
            <p:ph type="subTitle" idx="1"/>
          </p:nvPr>
        </p:nvSpPr>
        <p:spPr/>
        <p:txBody>
          <a:bodyPr/>
          <a:lstStyle/>
          <a:p>
            <a:endParaRPr lang="en-US"/>
          </a:p>
        </p:txBody>
      </p:sp>
      <p:pic>
        <p:nvPicPr>
          <p:cNvPr id="4" name="Picture 1" descr="cid:image001.png@01D8E207.1A0A9820">
            <a:extLst>
              <a:ext uri="{FF2B5EF4-FFF2-40B4-BE49-F238E27FC236}">
                <a16:creationId xmlns:a16="http://schemas.microsoft.com/office/drawing/2014/main" id="{4F1CAF01-17D5-C4BF-5DB3-83529957AD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032" y="219835"/>
            <a:ext cx="11495008" cy="634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03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247856-44D2-6BE8-0A29-21BD12C76B82}"/>
              </a:ext>
            </a:extLst>
          </p:cNvPr>
          <p:cNvSpPr txBox="1"/>
          <p:nvPr/>
        </p:nvSpPr>
        <p:spPr>
          <a:xfrm>
            <a:off x="1016000" y="462455"/>
            <a:ext cx="10745076" cy="6426383"/>
          </a:xfrm>
          <a:prstGeom prst="rect">
            <a:avLst/>
          </a:prstGeom>
          <a:noFill/>
        </p:spPr>
        <p:txBody>
          <a:bodyPr wrap="square" rtlCol="0">
            <a:spAutoFit/>
          </a:bodyPr>
          <a:lstStyle/>
          <a:p>
            <a:pPr algn="ctr"/>
            <a:r>
              <a:rPr lang="en-US" sz="4000" dirty="0">
                <a:solidFill>
                  <a:schemeClr val="tx2"/>
                </a:solidFill>
                <a:latin typeface="Calibri" panose="020F0502020204030204" pitchFamily="34" charset="0"/>
                <a:ea typeface="Calibri" panose="020F0502020204030204" pitchFamily="34" charset="0"/>
                <a:cs typeface="Calibri" panose="020F0502020204030204" pitchFamily="34" charset="0"/>
              </a:rPr>
              <a:t>Career-Readiness Competencies </a:t>
            </a:r>
          </a:p>
          <a:p>
            <a:endParaRPr lang="en-US"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rPr>
              <a:t>Communication</a:t>
            </a:r>
          </a:p>
          <a:p>
            <a:endPar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rPr>
              <a:t>Critical Thinking</a:t>
            </a:r>
          </a:p>
          <a:p>
            <a:endPar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rPr>
              <a:t>Teamwork</a:t>
            </a:r>
          </a:p>
          <a:p>
            <a:endPar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rPr>
              <a:t>Leadership</a:t>
            </a:r>
          </a:p>
          <a:p>
            <a:endPar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rPr>
              <a:t>Equity and Inclusion                    </a:t>
            </a:r>
          </a:p>
          <a:p>
            <a:endPar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NACE 2025</a:t>
            </a:r>
            <a:endParaRPr lang="en-US" sz="3600"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People at meeting">
            <a:extLst>
              <a:ext uri="{FF2B5EF4-FFF2-40B4-BE49-F238E27FC236}">
                <a16:creationId xmlns:a16="http://schemas.microsoft.com/office/drawing/2014/main" id="{C6EF2E3E-8320-751C-96F6-DFC215289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076129"/>
            <a:ext cx="5412828" cy="4401395"/>
          </a:xfrm>
          <a:prstGeom prst="rect">
            <a:avLst/>
          </a:prstGeom>
        </p:spPr>
      </p:pic>
    </p:spTree>
    <p:extLst>
      <p:ext uri="{BB962C8B-B14F-4D97-AF65-F5344CB8AC3E}">
        <p14:creationId xmlns:p14="http://schemas.microsoft.com/office/powerpoint/2010/main" val="2231382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31416F-B30E-C06A-10C8-27A72F9698F9}"/>
              </a:ext>
            </a:extLst>
          </p:cNvPr>
          <p:cNvSpPr txBox="1"/>
          <p:nvPr/>
        </p:nvSpPr>
        <p:spPr>
          <a:xfrm>
            <a:off x="2794000" y="1005840"/>
            <a:ext cx="5401415" cy="707886"/>
          </a:xfrm>
          <a:prstGeom prst="rect">
            <a:avLst/>
          </a:prstGeom>
          <a:noFill/>
        </p:spPr>
        <p:txBody>
          <a:bodyPr wrap="none" rtlCol="0">
            <a:spAutoFit/>
          </a:bodyPr>
          <a:lstStyle/>
          <a:p>
            <a:r>
              <a:rPr lang="en-US" sz="4000" dirty="0">
                <a:solidFill>
                  <a:schemeClr val="tx2"/>
                </a:solidFill>
                <a:latin typeface="Calibri" panose="020F0502020204030204" pitchFamily="34" charset="0"/>
                <a:ea typeface="Calibri" panose="020F0502020204030204" pitchFamily="34" charset="0"/>
                <a:cs typeface="Calibri" panose="020F0502020204030204" pitchFamily="34" charset="0"/>
              </a:rPr>
              <a:t>The Challenges of 2025…</a:t>
            </a:r>
          </a:p>
        </p:txBody>
      </p:sp>
      <p:sp>
        <p:nvSpPr>
          <p:cNvPr id="3" name="TextBox 2">
            <a:extLst>
              <a:ext uri="{FF2B5EF4-FFF2-40B4-BE49-F238E27FC236}">
                <a16:creationId xmlns:a16="http://schemas.microsoft.com/office/drawing/2014/main" id="{4A84A9F6-4871-D4F9-C942-ED83261B95CA}"/>
              </a:ext>
            </a:extLst>
          </p:cNvPr>
          <p:cNvSpPr txBox="1"/>
          <p:nvPr/>
        </p:nvSpPr>
        <p:spPr>
          <a:xfrm>
            <a:off x="1503680" y="2956560"/>
            <a:ext cx="5510035" cy="646331"/>
          </a:xfrm>
          <a:prstGeom prst="rect">
            <a:avLst/>
          </a:prstGeom>
          <a:noFill/>
        </p:spPr>
        <p:txBody>
          <a:bodyPr wrap="none" rtlCol="0">
            <a:spAutoFit/>
          </a:bodyPr>
          <a:lstStyle/>
          <a:p>
            <a:r>
              <a:rPr lang="en-US" sz="3200" i="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3600" b="1" i="1" dirty="0">
                <a:solidFill>
                  <a:schemeClr val="tx2"/>
                </a:solidFill>
                <a:latin typeface="Calibri" panose="020F0502020204030204" pitchFamily="34" charset="0"/>
                <a:ea typeface="Calibri" panose="020F0502020204030204" pitchFamily="34" charset="0"/>
                <a:cs typeface="Calibri" panose="020F0502020204030204" pitchFamily="34" charset="0"/>
              </a:rPr>
              <a:t>Political</a:t>
            </a:r>
            <a:r>
              <a:rPr lang="en-US" sz="3600" i="1" dirty="0">
                <a:solidFill>
                  <a:schemeClr val="tx2"/>
                </a:solidFill>
                <a:latin typeface="Calibri" panose="020F0502020204030204" pitchFamily="34" charset="0"/>
                <a:ea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24F0EB64-B626-B7A4-B5AF-6E8D4BB45AC5}"/>
              </a:ext>
            </a:extLst>
          </p:cNvPr>
          <p:cNvSpPr txBox="1"/>
          <p:nvPr/>
        </p:nvSpPr>
        <p:spPr>
          <a:xfrm>
            <a:off x="5496560" y="3541336"/>
            <a:ext cx="4846320" cy="1138773"/>
          </a:xfrm>
          <a:prstGeom prst="rect">
            <a:avLst/>
          </a:prstGeom>
          <a:noFill/>
        </p:spPr>
        <p:txBody>
          <a:bodyPr wrap="square" rtlCol="0">
            <a:spAutoFit/>
          </a:bodyPr>
          <a:lstStyle/>
          <a:p>
            <a:r>
              <a:rPr lang="en-US" sz="3200" i="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p>
          <a:p>
            <a:r>
              <a:rPr lang="en-US" sz="3200" i="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3600" b="1" i="1" dirty="0">
                <a:solidFill>
                  <a:schemeClr val="tx2"/>
                </a:solidFill>
                <a:latin typeface="Calibri" panose="020F0502020204030204" pitchFamily="34" charset="0"/>
                <a:ea typeface="Calibri" panose="020F0502020204030204" pitchFamily="34" charset="0"/>
                <a:cs typeface="Calibri" panose="020F0502020204030204" pitchFamily="34" charset="0"/>
              </a:rPr>
              <a:t>Social</a:t>
            </a:r>
          </a:p>
        </p:txBody>
      </p:sp>
      <p:sp>
        <p:nvSpPr>
          <p:cNvPr id="5" name="TextBox 4">
            <a:extLst>
              <a:ext uri="{FF2B5EF4-FFF2-40B4-BE49-F238E27FC236}">
                <a16:creationId xmlns:a16="http://schemas.microsoft.com/office/drawing/2014/main" id="{A20968F7-128B-1A01-741E-B5567AB4F7ED}"/>
              </a:ext>
            </a:extLst>
          </p:cNvPr>
          <p:cNvSpPr txBox="1"/>
          <p:nvPr/>
        </p:nvSpPr>
        <p:spPr>
          <a:xfrm>
            <a:off x="8036560" y="5069840"/>
            <a:ext cx="2654766" cy="646331"/>
          </a:xfrm>
          <a:prstGeom prst="rect">
            <a:avLst/>
          </a:prstGeom>
          <a:noFill/>
        </p:spPr>
        <p:txBody>
          <a:bodyPr wrap="none" rtlCol="0">
            <a:spAutoFit/>
          </a:bodyPr>
          <a:lstStyle/>
          <a:p>
            <a:r>
              <a:rPr lang="en-US" sz="3600" i="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r>
              <a:rPr lang="en-US" sz="3600" b="1" i="1" dirty="0">
                <a:solidFill>
                  <a:schemeClr val="tx2"/>
                </a:solidFill>
                <a:latin typeface="Calibri" panose="020F0502020204030204" pitchFamily="34" charset="0"/>
                <a:ea typeface="Calibri" panose="020F0502020204030204" pitchFamily="34" charset="0"/>
                <a:cs typeface="Calibri" panose="020F0502020204030204" pitchFamily="34" charset="0"/>
              </a:rPr>
              <a:t>Higher Ed</a:t>
            </a:r>
          </a:p>
        </p:txBody>
      </p:sp>
      <p:pic>
        <p:nvPicPr>
          <p:cNvPr id="7" name="Picture 6" descr="One person helping other person climb up a rock">
            <a:extLst>
              <a:ext uri="{FF2B5EF4-FFF2-40B4-BE49-F238E27FC236}">
                <a16:creationId xmlns:a16="http://schemas.microsoft.com/office/drawing/2014/main" id="{724927DC-A141-E979-FD17-111714706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775" y="2093665"/>
            <a:ext cx="4447065" cy="3972560"/>
          </a:xfrm>
          <a:prstGeom prst="rect">
            <a:avLst/>
          </a:prstGeom>
        </p:spPr>
      </p:pic>
    </p:spTree>
    <p:extLst>
      <p:ext uri="{BB962C8B-B14F-4D97-AF65-F5344CB8AC3E}">
        <p14:creationId xmlns:p14="http://schemas.microsoft.com/office/powerpoint/2010/main" val="2020293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47132">
              <a:srgbClr val="A1D7F0"/>
            </a:gs>
            <a:gs pos="59196">
              <a:srgbClr val="8DCEED"/>
            </a:gs>
            <a:gs pos="21830">
              <a:srgbClr val="CBE9F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Group of friends outdoors">
            <a:extLst>
              <a:ext uri="{FF2B5EF4-FFF2-40B4-BE49-F238E27FC236}">
                <a16:creationId xmlns:a16="http://schemas.microsoft.com/office/drawing/2014/main" id="{EF073718-91FE-193F-0DFE-90A87B288123}"/>
              </a:ext>
            </a:extLst>
          </p:cNvPr>
          <p:cNvPicPr>
            <a:picLocks noChangeAspect="1"/>
          </p:cNvPicPr>
          <p:nvPr/>
        </p:nvPicPr>
        <p:blipFill>
          <a:blip r:embed="rId2">
            <a:alphaModFix/>
            <a:extLst>
              <a:ext uri="{28A0092B-C50C-407E-A947-70E740481C1C}">
                <a14:useLocalDpi xmlns:a14="http://schemas.microsoft.com/office/drawing/2010/main" val="0"/>
              </a:ext>
            </a:extLst>
          </a:blip>
          <a:srcRect t="10932" r="-1" b="16917"/>
          <a:stretch>
            <a:fillRect/>
          </a:stretch>
        </p:blipFill>
        <p:spPr>
          <a:xfrm>
            <a:off x="4547937" y="-5"/>
            <a:ext cx="7644062" cy="3681406"/>
          </a:xfrm>
          <a:prstGeom prst="rect">
            <a:avLst/>
          </a:prstGeom>
        </p:spPr>
      </p:pic>
      <p:pic>
        <p:nvPicPr>
          <p:cNvPr id="4" name="Picture 3" descr="Crowd of people">
            <a:extLst>
              <a:ext uri="{FF2B5EF4-FFF2-40B4-BE49-F238E27FC236}">
                <a16:creationId xmlns:a16="http://schemas.microsoft.com/office/drawing/2014/main" id="{5A914C20-8C9B-D07D-E303-DBE84B5E5BF9}"/>
              </a:ext>
            </a:extLst>
          </p:cNvPr>
          <p:cNvPicPr>
            <a:picLocks noChangeAspect="1"/>
          </p:cNvPicPr>
          <p:nvPr/>
        </p:nvPicPr>
        <p:blipFill>
          <a:blip r:embed="rId3">
            <a:extLst>
              <a:ext uri="{28A0092B-C50C-407E-A947-70E740481C1C}">
                <a14:useLocalDpi xmlns:a14="http://schemas.microsoft.com/office/drawing/2010/main" val="0"/>
              </a:ext>
            </a:extLst>
          </a:blip>
          <a:srcRect t="504" r="-1" b="11078"/>
          <a:stretch>
            <a:fillRect/>
          </a:stretch>
        </p:blipFill>
        <p:spPr>
          <a:xfrm>
            <a:off x="4547938" y="3681409"/>
            <a:ext cx="7644062" cy="3176595"/>
          </a:xfrm>
          <a:prstGeom prst="rect">
            <a:avLst/>
          </a:prstGeom>
        </p:spPr>
      </p:pic>
      <p:sp>
        <p:nvSpPr>
          <p:cNvPr id="56" name="Rectangle 55">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CA0CD2F-CC68-D052-E8E0-7C3610430784}"/>
              </a:ext>
            </a:extLst>
          </p:cNvPr>
          <p:cNvSpPr txBox="1"/>
          <p:nvPr/>
        </p:nvSpPr>
        <p:spPr>
          <a:xfrm>
            <a:off x="838200" y="1115218"/>
            <a:ext cx="5072743" cy="424055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900" kern="1200" dirty="0">
                <a:solidFill>
                  <a:schemeClr val="bg1"/>
                </a:solidFill>
                <a:latin typeface="+mj-lt"/>
                <a:ea typeface="+mj-ea"/>
                <a:cs typeface="+mj-cs"/>
              </a:rPr>
              <a:t>Grounded together…</a:t>
            </a:r>
          </a:p>
          <a:p>
            <a:pPr>
              <a:lnSpc>
                <a:spcPct val="90000"/>
              </a:lnSpc>
              <a:spcBef>
                <a:spcPct val="0"/>
              </a:spcBef>
              <a:spcAft>
                <a:spcPts val="600"/>
              </a:spcAft>
            </a:pPr>
            <a:endParaRPr lang="en-US" sz="3900" kern="1200" dirty="0">
              <a:solidFill>
                <a:schemeClr val="bg1"/>
              </a:solidFill>
              <a:latin typeface="+mj-lt"/>
              <a:ea typeface="+mj-ea"/>
              <a:cs typeface="+mj-cs"/>
            </a:endParaRPr>
          </a:p>
          <a:p>
            <a:pPr>
              <a:lnSpc>
                <a:spcPct val="90000"/>
              </a:lnSpc>
              <a:spcBef>
                <a:spcPct val="0"/>
              </a:spcBef>
              <a:spcAft>
                <a:spcPts val="600"/>
              </a:spcAft>
            </a:pPr>
            <a:endParaRPr lang="en-US" sz="3900" kern="1200" dirty="0">
              <a:solidFill>
                <a:schemeClr val="bg1"/>
              </a:solidFill>
              <a:latin typeface="+mj-lt"/>
              <a:ea typeface="+mj-ea"/>
              <a:cs typeface="+mj-cs"/>
            </a:endParaRPr>
          </a:p>
          <a:p>
            <a:pPr>
              <a:lnSpc>
                <a:spcPct val="90000"/>
              </a:lnSpc>
              <a:spcBef>
                <a:spcPct val="0"/>
              </a:spcBef>
              <a:spcAft>
                <a:spcPts val="600"/>
              </a:spcAft>
            </a:pPr>
            <a:r>
              <a:rPr lang="en-US" sz="3900" kern="1200" dirty="0">
                <a:solidFill>
                  <a:schemeClr val="bg1"/>
                </a:solidFill>
                <a:latin typeface="+mj-lt"/>
                <a:ea typeface="+mj-ea"/>
                <a:cs typeface="+mj-cs"/>
              </a:rPr>
              <a:t> </a:t>
            </a:r>
          </a:p>
          <a:p>
            <a:pPr>
              <a:lnSpc>
                <a:spcPct val="90000"/>
              </a:lnSpc>
              <a:spcBef>
                <a:spcPct val="0"/>
              </a:spcBef>
              <a:spcAft>
                <a:spcPts val="600"/>
              </a:spcAft>
            </a:pPr>
            <a:r>
              <a:rPr lang="en-US" sz="3900" kern="1200" dirty="0">
                <a:solidFill>
                  <a:schemeClr val="bg1"/>
                </a:solidFill>
                <a:latin typeface="+mj-lt"/>
                <a:ea typeface="+mj-ea"/>
                <a:cs typeface="+mj-cs"/>
              </a:rPr>
              <a:t>      …through community</a:t>
            </a:r>
          </a:p>
        </p:txBody>
      </p:sp>
      <p:cxnSp>
        <p:nvCxnSpPr>
          <p:cNvPr id="57" name="Straight Connector 5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697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27" name="Straight Connector 2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E204AC0-BA38-4D11-F935-62533B139D61}"/>
              </a:ext>
            </a:extLst>
          </p:cNvPr>
          <p:cNvSpPr txBox="1"/>
          <p:nvPr/>
        </p:nvSpPr>
        <p:spPr>
          <a:xfrm>
            <a:off x="735209" y="304813"/>
            <a:ext cx="4586513" cy="5402853"/>
          </a:xfrm>
          <a:prstGeom prst="rect">
            <a:avLst/>
          </a:prstGeom>
        </p:spPr>
        <p:txBody>
          <a:bodyPr vert="horz" lIns="91440" tIns="45720" rIns="91440" bIns="45720" rtlCol="0">
            <a:normAutofit fontScale="25000" lnSpcReduction="20000"/>
          </a:bodyPr>
          <a:lstStyle/>
          <a:p>
            <a:pPr>
              <a:lnSpc>
                <a:spcPct val="90000"/>
              </a:lnSpc>
              <a:spcAft>
                <a:spcPts val="600"/>
              </a:spcAft>
            </a:pPr>
            <a:r>
              <a:rPr lang="en-US" sz="17600" b="1" i="1" dirty="0">
                <a:solidFill>
                  <a:schemeClr val="bg1"/>
                </a:solidFill>
                <a:latin typeface="Calibri" panose="020F0502020204030204" pitchFamily="34" charset="0"/>
                <a:ea typeface="Calibri" panose="020F0502020204030204" pitchFamily="34" charset="0"/>
                <a:cs typeface="Calibri" panose="020F0502020204030204" pitchFamily="34" charset="0"/>
              </a:rPr>
              <a:t>Our Call</a:t>
            </a:r>
          </a:p>
          <a:p>
            <a:pPr indent="-228600">
              <a:lnSpc>
                <a:spcPct val="90000"/>
              </a:lnSpc>
              <a:spcAft>
                <a:spcPts val="600"/>
              </a:spcAft>
              <a:buFont typeface="Arial" panose="020B0604020202020204" pitchFamily="34" charset="0"/>
              <a:buChar char="•"/>
            </a:pPr>
            <a:endParaRPr lang="en-US" sz="2000" dirty="0">
              <a:solidFill>
                <a:schemeClr val="bg1"/>
              </a:solidFill>
            </a:endParaRPr>
          </a:p>
          <a:p>
            <a:pPr indent="-228600">
              <a:lnSpc>
                <a:spcPct val="90000"/>
              </a:lnSpc>
              <a:spcAft>
                <a:spcPts val="600"/>
              </a:spcAft>
              <a:buFont typeface="Arial" panose="020B0604020202020204" pitchFamily="34" charset="0"/>
              <a:buChar char="•"/>
            </a:pPr>
            <a:endParaRPr lang="en-US" sz="2000" dirty="0">
              <a:solidFill>
                <a:schemeClr val="bg1"/>
              </a:solidFill>
            </a:endParaRPr>
          </a:p>
          <a:p>
            <a:pPr indent="-228600">
              <a:lnSpc>
                <a:spcPct val="90000"/>
              </a:lnSpc>
              <a:spcAft>
                <a:spcPts val="600"/>
              </a:spcAft>
              <a:buFont typeface="Arial" panose="020B0604020202020204" pitchFamily="34" charset="0"/>
              <a:buChar char="•"/>
            </a:pPr>
            <a:endParaRPr lang="en-US" sz="2000" dirty="0">
              <a:solidFill>
                <a:schemeClr val="bg1"/>
              </a:solidFill>
            </a:endParaRPr>
          </a:p>
          <a:p>
            <a:pPr indent="-228600">
              <a:lnSpc>
                <a:spcPct val="90000"/>
              </a:lnSpc>
              <a:spcAft>
                <a:spcPts val="600"/>
              </a:spcAft>
              <a:buFont typeface="Arial" panose="020B0604020202020204" pitchFamily="34" charset="0"/>
              <a:buChar char="•"/>
            </a:pPr>
            <a:endParaRPr lang="en-US" sz="2000" dirty="0">
              <a:solidFill>
                <a:schemeClr val="bg1"/>
              </a:solidFill>
            </a:endParaRPr>
          </a:p>
          <a:p>
            <a:pPr indent="-228600">
              <a:lnSpc>
                <a:spcPct val="90000"/>
              </a:lnSpc>
              <a:spcAft>
                <a:spcPts val="600"/>
              </a:spcAft>
              <a:buFont typeface="Arial" panose="020B0604020202020204" pitchFamily="34" charset="0"/>
              <a:buChar char="•"/>
            </a:pPr>
            <a:endParaRPr lang="en-US" sz="2000" dirty="0">
              <a:solidFill>
                <a:schemeClr val="bg1"/>
              </a:solidFill>
            </a:endParaRPr>
          </a:p>
          <a:p>
            <a:pPr>
              <a:lnSpc>
                <a:spcPct val="90000"/>
              </a:lnSpc>
              <a:spcAft>
                <a:spcPts val="600"/>
              </a:spcAft>
            </a:pPr>
            <a:endParaRPr lang="en-US" sz="9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pPr>
            <a:endParaRPr lang="en-US" sz="9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pPr>
            <a:r>
              <a:rPr lang="en-US" sz="19200" dirty="0">
                <a:solidFill>
                  <a:schemeClr val="bg1"/>
                </a:solidFill>
                <a:latin typeface="Calibri" panose="020F0502020204030204" pitchFamily="34" charset="0"/>
                <a:ea typeface="Calibri" panose="020F0502020204030204" pitchFamily="34" charset="0"/>
                <a:cs typeface="Calibri" panose="020F0502020204030204" pitchFamily="34" charset="0"/>
              </a:rPr>
              <a:t>Continuing our work with courage so as to  form students of community and conviction…</a:t>
            </a:r>
          </a:p>
          <a:p>
            <a:pPr indent="-228600">
              <a:lnSpc>
                <a:spcPct val="90000"/>
              </a:lnSpc>
              <a:spcAft>
                <a:spcPts val="600"/>
              </a:spcAft>
              <a:buFont typeface="Arial" panose="020B0604020202020204" pitchFamily="34" charset="0"/>
              <a:buChar char="•"/>
            </a:pPr>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ct val="120000"/>
              </a:lnSpc>
              <a:spcAft>
                <a:spcPts val="600"/>
              </a:spcAft>
            </a:pPr>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4600"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cxnSp>
        <p:nvCxnSpPr>
          <p:cNvPr id="28" name="Straight Connector 27">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Skydiving group at sunset">
            <a:extLst>
              <a:ext uri="{FF2B5EF4-FFF2-40B4-BE49-F238E27FC236}">
                <a16:creationId xmlns:a16="http://schemas.microsoft.com/office/drawing/2014/main" id="{39E639ED-6E11-562F-7BAB-4389BFAD2B0B}"/>
              </a:ext>
            </a:extLst>
          </p:cNvPr>
          <p:cNvPicPr>
            <a:picLocks noChangeAspect="1"/>
          </p:cNvPicPr>
          <p:nvPr/>
        </p:nvPicPr>
        <p:blipFill>
          <a:blip r:embed="rId2">
            <a:extLst>
              <a:ext uri="{28A0092B-C50C-407E-A947-70E740481C1C}">
                <a14:useLocalDpi xmlns:a14="http://schemas.microsoft.com/office/drawing/2010/main" val="0"/>
              </a:ext>
            </a:extLst>
          </a:blip>
          <a:srcRect l="22203" r="25742" b="-1"/>
          <a:stretch>
            <a:fillRect/>
          </a:stretch>
        </p:blipFill>
        <p:spPr>
          <a:xfrm>
            <a:off x="6525453" y="10"/>
            <a:ext cx="5666547" cy="6857990"/>
          </a:xfrm>
          <a:prstGeom prst="rect">
            <a:avLst/>
          </a:prstGeom>
        </p:spPr>
      </p:pic>
      <p:sp>
        <p:nvSpPr>
          <p:cNvPr id="8" name="TextBox 7">
            <a:extLst>
              <a:ext uri="{FF2B5EF4-FFF2-40B4-BE49-F238E27FC236}">
                <a16:creationId xmlns:a16="http://schemas.microsoft.com/office/drawing/2014/main" id="{6C8BE1AD-A2F0-1496-D1B9-83864EFA0522}"/>
              </a:ext>
            </a:extLst>
          </p:cNvPr>
          <p:cNvSpPr txBox="1"/>
          <p:nvPr/>
        </p:nvSpPr>
        <p:spPr>
          <a:xfrm>
            <a:off x="7640320" y="3429000"/>
            <a:ext cx="4206856" cy="2308324"/>
          </a:xfrm>
          <a:prstGeom prst="rect">
            <a:avLst/>
          </a:prstGeom>
          <a:noFill/>
        </p:spPr>
        <p:txBody>
          <a:bodyPr wrap="square" rtlCol="0">
            <a:spAutoFit/>
          </a:bodyPr>
          <a:lstStyle/>
          <a:p>
            <a:r>
              <a:rPr lang="en-US" sz="4800" b="1" i="1" dirty="0">
                <a:latin typeface="Calibri" panose="020F0502020204030204" pitchFamily="34" charset="0"/>
                <a:ea typeface="Calibri" panose="020F0502020204030204" pitchFamily="34" charset="0"/>
                <a:cs typeface="Calibri" panose="020F0502020204030204" pitchFamily="34" charset="0"/>
              </a:rPr>
              <a:t>The power of courage and community</a:t>
            </a:r>
          </a:p>
        </p:txBody>
      </p:sp>
    </p:spTree>
    <p:extLst>
      <p:ext uri="{BB962C8B-B14F-4D97-AF65-F5344CB8AC3E}">
        <p14:creationId xmlns:p14="http://schemas.microsoft.com/office/powerpoint/2010/main" val="3838630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posing for a photo&#10;&#10;AI-generated content may be incorrect.">
            <a:extLst>
              <a:ext uri="{FF2B5EF4-FFF2-40B4-BE49-F238E27FC236}">
                <a16:creationId xmlns:a16="http://schemas.microsoft.com/office/drawing/2014/main" id="{B6532628-CB28-EC40-DC47-04792706227E}"/>
              </a:ext>
            </a:extLst>
          </p:cNvPr>
          <p:cNvPicPr>
            <a:picLocks noChangeAspect="1"/>
          </p:cNvPicPr>
          <p:nvPr/>
        </p:nvPicPr>
        <p:blipFill>
          <a:blip r:embed="rId2">
            <a:extLst>
              <a:ext uri="{28A0092B-C50C-407E-A947-70E740481C1C}">
                <a14:useLocalDpi xmlns:a14="http://schemas.microsoft.com/office/drawing/2010/main" val="0"/>
              </a:ext>
            </a:extLst>
          </a:blip>
          <a:srcRect r="-2" b="1427"/>
          <a:stretch>
            <a:fillRect/>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extBox 1">
            <a:extLst>
              <a:ext uri="{FF2B5EF4-FFF2-40B4-BE49-F238E27FC236}">
                <a16:creationId xmlns:a16="http://schemas.microsoft.com/office/drawing/2014/main" id="{A584A030-2254-6DCC-19BF-3C862910123E}"/>
              </a:ext>
            </a:extLst>
          </p:cNvPr>
          <p:cNvSpPr txBox="1"/>
          <p:nvPr/>
        </p:nvSpPr>
        <p:spPr>
          <a:xfrm>
            <a:off x="111759" y="965200"/>
            <a:ext cx="3502297" cy="51612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i="1"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Better    Together…</a:t>
            </a: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a:p>
            <a:pPr>
              <a:lnSpc>
                <a:spcPct val="90000"/>
              </a:lnSpc>
              <a:spcBef>
                <a:spcPct val="0"/>
              </a:spcBef>
              <a:spcAft>
                <a:spcPts val="600"/>
              </a:spcAft>
            </a:pPr>
            <a:endParaRPr lang="en-US" sz="900" dirty="0">
              <a:solidFill>
                <a:schemeClr val="tx1">
                  <a:lumMod val="85000"/>
                  <a:lumOff val="15000"/>
                </a:schemeClr>
              </a:solidFill>
              <a:latin typeface="+mj-lt"/>
              <a:ea typeface="+mj-ea"/>
              <a:cs typeface="+mj-cs"/>
            </a:endParaRPr>
          </a:p>
        </p:txBody>
      </p:sp>
      <p:sp>
        <p:nvSpPr>
          <p:cNvPr id="7" name="TextBox 6">
            <a:extLst>
              <a:ext uri="{FF2B5EF4-FFF2-40B4-BE49-F238E27FC236}">
                <a16:creationId xmlns:a16="http://schemas.microsoft.com/office/drawing/2014/main" id="{4ADDC79A-EB31-37E5-F0B5-5D6C5CD76342}"/>
              </a:ext>
            </a:extLst>
          </p:cNvPr>
          <p:cNvSpPr txBox="1"/>
          <p:nvPr/>
        </p:nvSpPr>
        <p:spPr>
          <a:xfrm>
            <a:off x="335280" y="5608320"/>
            <a:ext cx="3190240" cy="646331"/>
          </a:xfrm>
          <a:prstGeom prst="rect">
            <a:avLst/>
          </a:prstGeom>
          <a:noFill/>
        </p:spPr>
        <p:txBody>
          <a:bodyPr wrap="square" rtlCol="0">
            <a:spAutoFit/>
          </a:bodyPr>
          <a:lstStyle/>
          <a:p>
            <a:r>
              <a:rPr lang="en-US" dirty="0"/>
              <a:t>https://youtu.be/7rZyI7kPZMI?si=e6vx40lC7o2e-i-G</a:t>
            </a:r>
          </a:p>
        </p:txBody>
      </p:sp>
    </p:spTree>
    <p:extLst>
      <p:ext uri="{BB962C8B-B14F-4D97-AF65-F5344CB8AC3E}">
        <p14:creationId xmlns:p14="http://schemas.microsoft.com/office/powerpoint/2010/main" val="3111105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Ben E  King - Stand By Me (Lyrics)">
            <a:hlinkClick r:id="" action="ppaction://media"/>
            <a:extLst>
              <a:ext uri="{FF2B5EF4-FFF2-40B4-BE49-F238E27FC236}">
                <a16:creationId xmlns:a16="http://schemas.microsoft.com/office/drawing/2014/main" id="{FECEA259-7E5E-DA16-8B3F-DAFE37FD2ECA}"/>
              </a:ext>
            </a:extLst>
          </p:cNvPr>
          <p:cNvPicPr>
            <a:picLocks noRot="1" noChangeAspect="1"/>
          </p:cNvPicPr>
          <p:nvPr>
            <a:videoFile r:link="rId1"/>
          </p:nvPr>
        </p:nvPicPr>
        <p:blipFill>
          <a:blip r:embed="rId3"/>
          <a:stretch>
            <a:fillRect/>
          </a:stretch>
        </p:blipFill>
        <p:spPr>
          <a:xfrm>
            <a:off x="0" y="0"/>
            <a:ext cx="12303760" cy="6990080"/>
          </a:xfrm>
          <a:prstGeom prst="rect">
            <a:avLst/>
          </a:prstGeom>
        </p:spPr>
      </p:pic>
    </p:spTree>
    <p:extLst>
      <p:ext uri="{BB962C8B-B14F-4D97-AF65-F5344CB8AC3E}">
        <p14:creationId xmlns:p14="http://schemas.microsoft.com/office/powerpoint/2010/main" val="81795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230</TotalTime>
  <Words>243</Words>
  <Application>Microsoft Office PowerPoint</Application>
  <PresentationFormat>Widescreen</PresentationFormat>
  <Paragraphs>73</Paragraphs>
  <Slides>12</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Wingdings</vt:lpstr>
      <vt:lpstr>Office Theme</vt:lpstr>
      <vt:lpstr>Thriving through Community: The ACLC at 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Terry Novak</dc:creator>
  <cp:lastModifiedBy>Terry Novak</cp:lastModifiedBy>
  <cp:revision>1</cp:revision>
  <dcterms:created xsi:type="dcterms:W3CDTF">2025-10-07T00:29:16Z</dcterms:created>
  <dcterms:modified xsi:type="dcterms:W3CDTF">2025-10-13T17:04:15Z</dcterms:modified>
</cp:coreProperties>
</file>