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themeOverride+xml" PartName="/ppt/theme/themeOverr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3" r:id="rId5"/>
    <p:sldMasterId id="214748367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y="6858000" cx="12192000"/>
  <p:notesSz cx="6858000" cy="9144000"/>
  <p:embeddedFontLst>
    <p:embeddedFont>
      <p:font typeface="Economica"/>
      <p:regular r:id="rId28"/>
      <p:bold r:id="rId29"/>
      <p:italic r:id="rId30"/>
      <p:boldItalic r:id="rId31"/>
    </p:embeddedFont>
    <p:embeddedFont>
      <p:font typeface="Roboto Medium"/>
      <p:regular r:id="rId32"/>
      <p:bold r:id="rId33"/>
      <p:italic r:id="rId34"/>
      <p:boldItalic r:id="rId35"/>
    </p:embeddedFont>
    <p:embeddedFont>
      <p:font typeface="Roboto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40" roundtripDataSignature="AMtx7mg7zG3IFfWfw30SSkj3bK4z/fOP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Economica-regular.fntdata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Economica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Economica-boldItalic.fntdata"/><Relationship Id="rId30" Type="http://schemas.openxmlformats.org/officeDocument/2006/relationships/font" Target="fonts/Economica-italic.fntdata"/><Relationship Id="rId11" Type="http://schemas.openxmlformats.org/officeDocument/2006/relationships/slide" Target="slides/slide4.xml"/><Relationship Id="rId33" Type="http://schemas.openxmlformats.org/officeDocument/2006/relationships/font" Target="fonts/RobotoMedium-bold.fntdata"/><Relationship Id="rId10" Type="http://schemas.openxmlformats.org/officeDocument/2006/relationships/slide" Target="slides/slide3.xml"/><Relationship Id="rId32" Type="http://schemas.openxmlformats.org/officeDocument/2006/relationships/font" Target="fonts/RobotoMedium-regular.fntdata"/><Relationship Id="rId13" Type="http://schemas.openxmlformats.org/officeDocument/2006/relationships/slide" Target="slides/slide6.xml"/><Relationship Id="rId35" Type="http://schemas.openxmlformats.org/officeDocument/2006/relationships/font" Target="fonts/RobotoMedium-boldItalic.fntdata"/><Relationship Id="rId12" Type="http://schemas.openxmlformats.org/officeDocument/2006/relationships/slide" Target="slides/slide5.xml"/><Relationship Id="rId34" Type="http://schemas.openxmlformats.org/officeDocument/2006/relationships/font" Target="fonts/RobotoMedium-italic.fntdata"/><Relationship Id="rId15" Type="http://schemas.openxmlformats.org/officeDocument/2006/relationships/slide" Target="slides/slide8.xml"/><Relationship Id="rId37" Type="http://schemas.openxmlformats.org/officeDocument/2006/relationships/font" Target="fonts/Roboto-bold.fntdata"/><Relationship Id="rId14" Type="http://schemas.openxmlformats.org/officeDocument/2006/relationships/slide" Target="slides/slide7.xml"/><Relationship Id="rId36" Type="http://schemas.openxmlformats.org/officeDocument/2006/relationships/font" Target="fonts/Roboto-regular.fntdata"/><Relationship Id="rId17" Type="http://schemas.openxmlformats.org/officeDocument/2006/relationships/slide" Target="slides/slide10.xml"/><Relationship Id="rId39" Type="http://schemas.openxmlformats.org/officeDocument/2006/relationships/font" Target="fonts/Roboto-boldItalic.fntdata"/><Relationship Id="rId16" Type="http://schemas.openxmlformats.org/officeDocument/2006/relationships/slide" Target="slides/slide9.xml"/><Relationship Id="rId38" Type="http://schemas.openxmlformats.org/officeDocument/2006/relationships/font" Target="fonts/Roboto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6e09f07c34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Becca</a:t>
            </a:r>
            <a:endParaRPr/>
          </a:p>
        </p:txBody>
      </p:sp>
      <p:sp>
        <p:nvSpPr>
          <p:cNvPr id="256" name="Google Shape;256;g26e09f07c34_2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6e09f07c34_2_17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26e09f07c34_2_1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Becca–really looking forward to the day, learning from and with each other, take  a look at the goal for today; take a look at these and turn to a partner next to you–which one is most interesting relevant to you.  when you see my hand go up, i will ask you to do two things–raise your own hand which will help others notice we are coming together, then the harder thing is to bring your conversation to a close.</a:t>
            </a:r>
            <a:endParaRPr/>
          </a:p>
        </p:txBody>
      </p:sp>
      <p:sp>
        <p:nvSpPr>
          <p:cNvPr id="269" name="Google Shape;269;g26e09f07c34_2_175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6e09f07c34_2_534:notes"/>
          <p:cNvSpPr/>
          <p:nvPr>
            <p:ph idx="2" type="sldImg"/>
          </p:nvPr>
        </p:nvSpPr>
        <p:spPr>
          <a:xfrm>
            <a:off x="701951" y="1143000"/>
            <a:ext cx="545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g26e09f07c34_2_5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400"/>
              <a:t>Becca–Turn to the person next to you: strengths you can build on, </a:t>
            </a:r>
            <a:r>
              <a:rPr lang="en-US" sz="1400"/>
              <a:t>obstacles</a:t>
            </a:r>
            <a:r>
              <a:rPr lang="en-US" sz="1400"/>
              <a:t> you may face</a:t>
            </a:r>
            <a:endParaRPr sz="1400"/>
          </a:p>
          <a:p>
            <a:pPr indent="0" lvl="1" marL="444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i="1" sz="1400"/>
          </a:p>
        </p:txBody>
      </p:sp>
      <p:sp>
        <p:nvSpPr>
          <p:cNvPr id="276" name="Google Shape;276;g26e09f07c34_2_5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DD8047"/>
                </a:solidFill>
                <a:latin typeface="Arial"/>
                <a:ea typeface="Arial"/>
                <a:cs typeface="Arial"/>
                <a:sym typeface="Arial"/>
              </a:rPr>
              <a:t>Becca–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3" name="Google Shape;29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8d49eb6f83_0_6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DD8047"/>
                </a:solidFill>
                <a:latin typeface="Arial"/>
                <a:ea typeface="Arial"/>
                <a:cs typeface="Arial"/>
                <a:sym typeface="Arial"/>
              </a:rPr>
              <a:t>¨Brad–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2" name="Google Shape;302;g28d49eb6f83_0_6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/>
              <a:t>Brad</a:t>
            </a:r>
            <a:endParaRPr/>
          </a:p>
        </p:txBody>
      </p:sp>
      <p:sp>
        <p:nvSpPr>
          <p:cNvPr id="310" name="Google Shape;31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8d49eb6f83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Brad</a:t>
            </a:r>
            <a:endParaRPr/>
          </a:p>
        </p:txBody>
      </p:sp>
      <p:sp>
        <p:nvSpPr>
          <p:cNvPr id="319" name="Google Shape;319;g28d49eb6f83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8d49eb6f83_0_6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DD8047"/>
                </a:solidFill>
                <a:latin typeface="Arial"/>
                <a:ea typeface="Arial"/>
                <a:cs typeface="Arial"/>
                <a:sym typeface="Arial"/>
              </a:rPr>
              <a:t>Brad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8" name="Google Shape;328;g28d49eb6f83_0_6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Becca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talk about being student-ready college rather than students ready for college; this course is critical to that project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–what does this mean for you as a teacher–i am part of this institution, how am i making myself student-ready?  thank you for sharing</a:t>
            </a:r>
            <a:endParaRPr/>
          </a:p>
        </p:txBody>
      </p:sp>
      <p:sp>
        <p:nvSpPr>
          <p:cNvPr id="337" name="Google Shape;33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8d49eb6f83_0_447:notes"/>
          <p:cNvSpPr txBox="1"/>
          <p:nvPr>
            <p:ph idx="1" type="body"/>
          </p:nvPr>
        </p:nvSpPr>
        <p:spPr>
          <a:xfrm>
            <a:off x="686421" y="4344025"/>
            <a:ext cx="5485200" cy="411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Brad</a:t>
            </a:r>
            <a:endParaRPr/>
          </a:p>
        </p:txBody>
      </p:sp>
      <p:sp>
        <p:nvSpPr>
          <p:cNvPr id="347" name="Google Shape;347;g28d49eb6f83_0_447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8d49eb6f83_0_6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Becca–Pair with a different person</a:t>
            </a:r>
            <a:endParaRPr/>
          </a:p>
        </p:txBody>
      </p:sp>
      <p:sp>
        <p:nvSpPr>
          <p:cNvPr id="353" name="Google Shape;353;g28d49eb6f83_0_6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7552f02496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Becca Work in Pairs (15-20 min)</a:t>
            </a:r>
            <a:endParaRPr/>
          </a:p>
        </p:txBody>
      </p:sp>
      <p:sp>
        <p:nvSpPr>
          <p:cNvPr id="363" name="Google Shape;363;g27552f02496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8d49eb6f83_0_6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28d49eb6f83_0_6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Becca</a:t>
            </a:r>
            <a:endParaRPr/>
          </a:p>
        </p:txBody>
      </p:sp>
      <p:sp>
        <p:nvSpPr>
          <p:cNvPr id="374" name="Google Shape;374;g28d49eb6f83_0_69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8d49eb6f83_0_7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DD8047"/>
                </a:solidFill>
                <a:latin typeface="Arial"/>
                <a:ea typeface="Arial"/>
                <a:cs typeface="Arial"/>
                <a:sym typeface="Arial"/>
              </a:rPr>
              <a:t>¨Brad–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0" name="Google Shape;380;g28d49eb6f83_0_7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8d49eb6f83_0_7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DD8047"/>
                </a:solidFill>
                <a:latin typeface="Arial"/>
                <a:ea typeface="Arial"/>
                <a:cs typeface="Arial"/>
                <a:sym typeface="Arial"/>
              </a:rPr>
              <a:t>¨Brad–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9" name="Google Shape;389;g28d49eb6f83_0_7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8d49eb6f83_0_7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DD8047"/>
                </a:solidFill>
                <a:latin typeface="Arial"/>
                <a:ea typeface="Arial"/>
                <a:cs typeface="Arial"/>
                <a:sym typeface="Arial"/>
              </a:rPr>
              <a:t>¨Brad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8" name="Google Shape;398;g28d49eb6f83_0_7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8d49eb6f83_0_7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DD8047"/>
                </a:solidFill>
                <a:latin typeface="Arial"/>
                <a:ea typeface="Arial"/>
                <a:cs typeface="Arial"/>
                <a:sym typeface="Arial"/>
              </a:rPr>
              <a:t>¨Brad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7" name="Google Shape;407;g28d49eb6f83_0_7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28d49eb6f83_0_7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DD8047"/>
                </a:solidFill>
                <a:latin typeface="Arial"/>
                <a:ea typeface="Arial"/>
                <a:cs typeface="Arial"/>
                <a:sym typeface="Arial"/>
              </a:rPr>
              <a:t>¨Brad–</a:t>
            </a:r>
            <a:endParaRPr/>
          </a:p>
        </p:txBody>
      </p:sp>
      <p:sp>
        <p:nvSpPr>
          <p:cNvPr id="416" name="Google Shape;416;g28d49eb6f83_0_7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8d49eb6f83_0_7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DD8047"/>
                </a:solidFill>
                <a:latin typeface="Arial"/>
                <a:ea typeface="Arial"/>
                <a:cs typeface="Arial"/>
                <a:sym typeface="Arial"/>
              </a:rPr>
              <a:t>Brad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5" name="Google Shape;425;g28d49eb6f83_0_7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8d49eb6f83_0_7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DD8047"/>
                </a:solidFill>
                <a:latin typeface="Arial"/>
                <a:ea typeface="Arial"/>
                <a:cs typeface="Arial"/>
                <a:sym typeface="Arial"/>
              </a:rPr>
              <a:t>Brad–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3" name="Google Shape;433;g28d49eb6f83_0_7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6e09f07c34_1_434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g26e09f07c34_1_434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g26e09f07c34_1_43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6e09f07c34_1_47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g26e09f07c34_1_47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g26e09f07c34_1_47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g26e09f07c34_1_47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g26e09f07c34_1_47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Main Placeholder">
  <p:cSld name="One Main Placehol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26e09f07c34_1_481"/>
          <p:cNvSpPr txBox="1"/>
          <p:nvPr>
            <p:ph type="title"/>
          </p:nvPr>
        </p:nvSpPr>
        <p:spPr>
          <a:xfrm>
            <a:off x="457200" y="304801"/>
            <a:ext cx="1127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g26e09f07c34_1_481"/>
          <p:cNvSpPr txBox="1"/>
          <p:nvPr>
            <p:ph idx="1" type="body"/>
          </p:nvPr>
        </p:nvSpPr>
        <p:spPr>
          <a:xfrm>
            <a:off x="457200" y="1276710"/>
            <a:ext cx="11277600" cy="49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g26e09f07c34_1_481"/>
          <p:cNvSpPr txBox="1"/>
          <p:nvPr>
            <p:ph idx="2" type="body"/>
          </p:nvPr>
        </p:nvSpPr>
        <p:spPr>
          <a:xfrm>
            <a:off x="4492463" y="6324600"/>
            <a:ext cx="3207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8575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g26e09f07c34_1_481"/>
          <p:cNvSpPr txBox="1"/>
          <p:nvPr>
            <p:ph idx="3" type="body"/>
          </p:nvPr>
        </p:nvSpPr>
        <p:spPr>
          <a:xfrm>
            <a:off x="2082800" y="6684964"/>
            <a:ext cx="92964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794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800"/>
              <a:buChar char="•"/>
              <a:defRPr sz="800">
                <a:solidFill>
                  <a:srgbClr val="595959"/>
                </a:solidFill>
              </a:defRPr>
            </a:lvl1pPr>
            <a:lvl2pPr indent="-285750" lvl="1" marL="9144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2pPr>
            <a:lvl3pPr indent="-285750" lvl="2" marL="1371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85750" lvl="3" marL="18288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4pPr>
            <a:lvl5pPr indent="-285750" lvl="4" marL="22860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g26e09f07c34_1_48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6e09f07c34_1_438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1" name="Google Shape;31;g26e09f07c34_1_43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6e09f07c34_1_44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4" name="Google Shape;34;g26e09f07c34_1_44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5" name="Google Shape;35;g26e09f07c34_1_44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26e09f07c34_1_44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8" name="Google Shape;38;g26e09f07c34_1_44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9" name="Google Shape;39;g26e09f07c34_1_44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0" name="Google Shape;40;g26e09f07c34_1_44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26e09f07c34_1_45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3" name="Google Shape;43;g26e09f07c34_1_45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26e09f07c34_1_453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6" name="Google Shape;46;g26e09f07c34_1_453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7" name="Google Shape;47;g26e09f07c34_1_45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6e09f07c34_1_45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50" name="Google Shape;50;g26e09f07c34_1_45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6e09f07c34_1_46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g26e09f07c34_1_460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4" name="Google Shape;54;g26e09f07c34_1_460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" name="Google Shape;55;g26e09f07c34_1_460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6" name="Google Shape;56;g26e09f07c34_1_46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6e09f07c34_1_466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59" name="Google Shape;59;g26e09f07c34_1_46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6e09f07c34_1_469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2" name="Google Shape;62;g26e09f07c34_1_469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3" name="Google Shape;63;g26e09f07c34_1_46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6e09f07c34_1_47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6e09f07c34_1_48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g26e09f07c34_1_487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g26e09f07c34_1_487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g26e09f07c34_1_48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g26e09f07c34_1_48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g26e09f07c34_1_48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6e09f07c34_2_559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82" name="Google Shape;82;g26e09f07c34_2_559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92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900"/>
              <a:buChar char=" "/>
              <a:defRPr/>
            </a:lvl1pPr>
            <a:lvl2pPr indent="-3492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00"/>
              <a:buChar char="?"/>
              <a:defRPr/>
            </a:lvl2pPr>
            <a:lvl3pPr indent="-3492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3pPr>
            <a:lvl4pPr indent="-3492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4pPr>
            <a:lvl5pPr indent="-3492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5pPr>
            <a:lvl6pPr indent="-3492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6pPr>
            <a:lvl7pPr indent="-3492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7pPr>
            <a:lvl8pPr indent="-3492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8pPr>
            <a:lvl9pPr indent="-34925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900"/>
              <a:buChar char="?"/>
              <a:defRPr/>
            </a:lvl9pPr>
          </a:lstStyle>
          <a:p/>
        </p:txBody>
      </p:sp>
      <p:sp>
        <p:nvSpPr>
          <p:cNvPr id="83" name="Google Shape;83;g26e09f07c34_2_559"/>
          <p:cNvSpPr txBox="1"/>
          <p:nvPr>
            <p:ph idx="10" type="dt"/>
          </p:nvPr>
        </p:nvSpPr>
        <p:spPr>
          <a:xfrm>
            <a:off x="1024129" y="6470704"/>
            <a:ext cx="2154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84" name="Google Shape;84;g26e09f07c34_2_559"/>
          <p:cNvSpPr txBox="1"/>
          <p:nvPr>
            <p:ph idx="11" type="ftr"/>
          </p:nvPr>
        </p:nvSpPr>
        <p:spPr>
          <a:xfrm>
            <a:off x="4842932" y="6470704"/>
            <a:ext cx="5901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85" name="Google Shape;85;g26e09f07c34_2_559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Main Placeholder">
  <p:cSld name="One Main Placeholder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6e09f07c34_2_569"/>
          <p:cNvSpPr txBox="1"/>
          <p:nvPr>
            <p:ph type="title"/>
          </p:nvPr>
        </p:nvSpPr>
        <p:spPr>
          <a:xfrm>
            <a:off x="457200" y="304801"/>
            <a:ext cx="11277600" cy="67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Twentieth Centur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88" name="Google Shape;88;g26e09f07c34_2_569"/>
          <p:cNvSpPr txBox="1"/>
          <p:nvPr>
            <p:ph idx="1" type="body"/>
          </p:nvPr>
        </p:nvSpPr>
        <p:spPr>
          <a:xfrm>
            <a:off x="457200" y="1276710"/>
            <a:ext cx="11277600" cy="49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7465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300"/>
              <a:buChar char=" "/>
              <a:defRPr/>
            </a:lvl1pPr>
            <a:lvl2pPr indent="-3492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00"/>
              <a:buChar char="?"/>
              <a:defRPr/>
            </a:lvl2pPr>
            <a:lvl3pPr indent="-3492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3pPr>
            <a:lvl4pPr indent="-3492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4pPr>
            <a:lvl5pPr indent="-3492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5pPr>
            <a:lvl6pPr indent="-3492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6pPr>
            <a:lvl7pPr indent="-3492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7pPr>
            <a:lvl8pPr indent="-3492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8pPr>
            <a:lvl9pPr indent="-34925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900"/>
              <a:buChar char="?"/>
              <a:defRPr/>
            </a:lvl9pPr>
          </a:lstStyle>
          <a:p/>
        </p:txBody>
      </p:sp>
      <p:sp>
        <p:nvSpPr>
          <p:cNvPr id="89" name="Google Shape;89;g26e09f07c34_2_569"/>
          <p:cNvSpPr txBox="1"/>
          <p:nvPr>
            <p:ph idx="2" type="body"/>
          </p:nvPr>
        </p:nvSpPr>
        <p:spPr>
          <a:xfrm>
            <a:off x="4492463" y="6324600"/>
            <a:ext cx="32073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>
            <a:lvl1pPr indent="-285750" lvl="0" marL="4572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900"/>
              <a:buChar char=" "/>
              <a:defRPr sz="900"/>
            </a:lvl1pPr>
            <a:lvl2pPr indent="-3492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00"/>
              <a:buChar char="?"/>
              <a:defRPr/>
            </a:lvl2pPr>
            <a:lvl3pPr indent="-3492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3pPr>
            <a:lvl4pPr indent="-3492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4pPr>
            <a:lvl5pPr indent="-3492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5pPr>
            <a:lvl6pPr indent="-3492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6pPr>
            <a:lvl7pPr indent="-3492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7pPr>
            <a:lvl8pPr indent="-3492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8pPr>
            <a:lvl9pPr indent="-34925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900"/>
              <a:buChar char="?"/>
              <a:defRPr/>
            </a:lvl9pPr>
          </a:lstStyle>
          <a:p/>
        </p:txBody>
      </p:sp>
      <p:sp>
        <p:nvSpPr>
          <p:cNvPr id="90" name="Google Shape;90;g26e09f07c34_2_569"/>
          <p:cNvSpPr txBox="1"/>
          <p:nvPr>
            <p:ph idx="3" type="body"/>
          </p:nvPr>
        </p:nvSpPr>
        <p:spPr>
          <a:xfrm>
            <a:off x="2082800" y="6684964"/>
            <a:ext cx="92964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-279400" lvl="0" marL="457200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800"/>
              <a:buChar char=" "/>
              <a:defRPr sz="800">
                <a:solidFill>
                  <a:srgbClr val="595959"/>
                </a:solidFill>
              </a:defRPr>
            </a:lvl1pPr>
            <a:lvl2pPr indent="-285750" lvl="1" marL="914400" algn="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Char char="?"/>
              <a:defRPr sz="900"/>
            </a:lvl2pPr>
            <a:lvl3pPr indent="-285750" lvl="2" marL="137160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Char char="?"/>
              <a:defRPr sz="900"/>
            </a:lvl3pPr>
            <a:lvl4pPr indent="-285750" lvl="3" marL="182880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Char char="?"/>
              <a:defRPr sz="900"/>
            </a:lvl4pPr>
            <a:lvl5pPr indent="-285750" lvl="4" marL="228600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Char char="?"/>
              <a:defRPr sz="900"/>
            </a:lvl5pPr>
            <a:lvl6pPr indent="-3492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6pPr>
            <a:lvl7pPr indent="-3492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7pPr>
            <a:lvl8pPr indent="-3492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8pPr>
            <a:lvl9pPr indent="-34925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900"/>
              <a:buChar char="?"/>
              <a:defRPr/>
            </a:lvl9pPr>
          </a:lstStyle>
          <a:p/>
        </p:txBody>
      </p:sp>
      <p:sp>
        <p:nvSpPr>
          <p:cNvPr id="91" name="Google Shape;91;g26e09f07c34_2_569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6e09f07c34_2_565"/>
          <p:cNvSpPr txBox="1"/>
          <p:nvPr>
            <p:ph idx="10" type="dt"/>
          </p:nvPr>
        </p:nvSpPr>
        <p:spPr>
          <a:xfrm>
            <a:off x="1024129" y="6470704"/>
            <a:ext cx="2154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94" name="Google Shape;94;g26e09f07c34_2_565"/>
          <p:cNvSpPr txBox="1"/>
          <p:nvPr>
            <p:ph idx="11" type="ftr"/>
          </p:nvPr>
        </p:nvSpPr>
        <p:spPr>
          <a:xfrm>
            <a:off x="4842932" y="6470704"/>
            <a:ext cx="5901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95" name="Google Shape;95;g26e09f07c34_2_565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6e09f07c34_2_575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26e09f07c34_2_575"/>
          <p:cNvSpPr/>
          <p:nvPr/>
        </p:nvSpPr>
        <p:spPr>
          <a:xfrm>
            <a:off x="-1" y="0"/>
            <a:ext cx="12192000" cy="4572001"/>
          </a:xfrm>
          <a:custGeom>
            <a:rect b="b" l="l" r="r" t="t"/>
            <a:pathLst>
              <a:path extrusionOk="0" h="4572001" w="12192000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26e09f07c34_2_575"/>
          <p:cNvSpPr txBox="1"/>
          <p:nvPr>
            <p:ph type="ctrTitle"/>
          </p:nvPr>
        </p:nvSpPr>
        <p:spPr>
          <a:xfrm>
            <a:off x="457200" y="4960137"/>
            <a:ext cx="77724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100"/>
              <a:buFont typeface="Twentieth Century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00" name="Google Shape;100;g26e09f07c34_2_575"/>
          <p:cNvSpPr txBox="1"/>
          <p:nvPr>
            <p:ph idx="1" type="subTitle"/>
          </p:nvPr>
        </p:nvSpPr>
        <p:spPr>
          <a:xfrm>
            <a:off x="8610600" y="4960137"/>
            <a:ext cx="32004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rgbClr val="0C0C0C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101" name="Google Shape;101;g26e09f07c34_2_575"/>
          <p:cNvSpPr txBox="1"/>
          <p:nvPr>
            <p:ph idx="10" type="dt"/>
          </p:nvPr>
        </p:nvSpPr>
        <p:spPr>
          <a:xfrm>
            <a:off x="1024129" y="6470704"/>
            <a:ext cx="2154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02" name="Google Shape;102;g26e09f07c34_2_575"/>
          <p:cNvSpPr txBox="1"/>
          <p:nvPr>
            <p:ph idx="11" type="ftr"/>
          </p:nvPr>
        </p:nvSpPr>
        <p:spPr>
          <a:xfrm>
            <a:off x="4842932" y="6470704"/>
            <a:ext cx="5901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03" name="Google Shape;103;g26e09f07c34_2_575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4" name="Google Shape;104;g26e09f07c34_2_575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cap="flat" cmpd="sng" w="19050">
            <a:solidFill>
              <a:srgbClr val="17365D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6e09f07c34_2_584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26e09f07c34_2_584"/>
          <p:cNvSpPr/>
          <p:nvPr/>
        </p:nvSpPr>
        <p:spPr>
          <a:xfrm>
            <a:off x="-1" y="0"/>
            <a:ext cx="12192000" cy="4572001"/>
          </a:xfrm>
          <a:custGeom>
            <a:rect b="b" l="l" r="r" t="t"/>
            <a:pathLst>
              <a:path extrusionOk="0" h="4572001" w="12192000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26e09f07c34_2_584"/>
          <p:cNvSpPr txBox="1"/>
          <p:nvPr>
            <p:ph type="title"/>
          </p:nvPr>
        </p:nvSpPr>
        <p:spPr>
          <a:xfrm>
            <a:off x="457200" y="4960137"/>
            <a:ext cx="77724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100"/>
              <a:buFont typeface="Twentieth Century"/>
              <a:buNone/>
              <a:defRPr b="0"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09" name="Google Shape;109;g26e09f07c34_2_584"/>
          <p:cNvSpPr txBox="1"/>
          <p:nvPr>
            <p:ph idx="1" type="body"/>
          </p:nvPr>
        </p:nvSpPr>
        <p:spPr>
          <a:xfrm>
            <a:off x="8610600" y="4960137"/>
            <a:ext cx="32004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rgbClr val="0C0C0C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00"/>
              <a:buNone/>
              <a:defRPr sz="19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500"/>
              <a:buNone/>
              <a:defRPr sz="15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0" name="Google Shape;110;g26e09f07c34_2_584"/>
          <p:cNvSpPr txBox="1"/>
          <p:nvPr>
            <p:ph idx="10" type="dt"/>
          </p:nvPr>
        </p:nvSpPr>
        <p:spPr>
          <a:xfrm>
            <a:off x="1024129" y="6470704"/>
            <a:ext cx="2154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11" name="Google Shape;111;g26e09f07c34_2_584"/>
          <p:cNvSpPr txBox="1"/>
          <p:nvPr>
            <p:ph idx="11" type="ftr"/>
          </p:nvPr>
        </p:nvSpPr>
        <p:spPr>
          <a:xfrm>
            <a:off x="4842932" y="6470704"/>
            <a:ext cx="5901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12" name="Google Shape;112;g26e09f07c34_2_584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3" name="Google Shape;113;g26e09f07c34_2_584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cap="flat" cmpd="sng" w="19050">
            <a:solidFill>
              <a:srgbClr val="17365D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6e09f07c34_2_593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16" name="Google Shape;116;g26e09f07c34_2_593"/>
          <p:cNvSpPr txBox="1"/>
          <p:nvPr>
            <p:ph idx="1" type="body"/>
          </p:nvPr>
        </p:nvSpPr>
        <p:spPr>
          <a:xfrm>
            <a:off x="1024127" y="2286000"/>
            <a:ext cx="47547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92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900"/>
              <a:buChar char=" "/>
              <a:defRPr/>
            </a:lvl1pPr>
            <a:lvl2pPr indent="-3492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00"/>
              <a:buChar char="?"/>
              <a:defRPr/>
            </a:lvl2pPr>
            <a:lvl3pPr indent="-3492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3pPr>
            <a:lvl4pPr indent="-3492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4pPr>
            <a:lvl5pPr indent="-3492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5pPr>
            <a:lvl6pPr indent="-3492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6pPr>
            <a:lvl7pPr indent="-3492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7pPr>
            <a:lvl8pPr indent="-3492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8pPr>
            <a:lvl9pPr indent="-34925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900"/>
              <a:buChar char="?"/>
              <a:defRPr/>
            </a:lvl9pPr>
          </a:lstStyle>
          <a:p/>
        </p:txBody>
      </p:sp>
      <p:sp>
        <p:nvSpPr>
          <p:cNvPr id="117" name="Google Shape;117;g26e09f07c34_2_593"/>
          <p:cNvSpPr txBox="1"/>
          <p:nvPr>
            <p:ph idx="2" type="body"/>
          </p:nvPr>
        </p:nvSpPr>
        <p:spPr>
          <a:xfrm>
            <a:off x="5989320" y="2286000"/>
            <a:ext cx="47547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92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900"/>
              <a:buChar char=" "/>
              <a:defRPr/>
            </a:lvl1pPr>
            <a:lvl2pPr indent="-3492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00"/>
              <a:buChar char="?"/>
              <a:defRPr/>
            </a:lvl2pPr>
            <a:lvl3pPr indent="-3492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3pPr>
            <a:lvl4pPr indent="-3492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4pPr>
            <a:lvl5pPr indent="-3492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5pPr>
            <a:lvl6pPr indent="-3492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6pPr>
            <a:lvl7pPr indent="-3492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7pPr>
            <a:lvl8pPr indent="-3492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8pPr>
            <a:lvl9pPr indent="-34925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900"/>
              <a:buChar char="?"/>
              <a:defRPr/>
            </a:lvl9pPr>
          </a:lstStyle>
          <a:p/>
        </p:txBody>
      </p:sp>
      <p:sp>
        <p:nvSpPr>
          <p:cNvPr id="118" name="Google Shape;118;g26e09f07c34_2_593"/>
          <p:cNvSpPr txBox="1"/>
          <p:nvPr>
            <p:ph idx="10" type="dt"/>
          </p:nvPr>
        </p:nvSpPr>
        <p:spPr>
          <a:xfrm>
            <a:off x="1024129" y="6470704"/>
            <a:ext cx="2154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19" name="Google Shape;119;g26e09f07c34_2_593"/>
          <p:cNvSpPr txBox="1"/>
          <p:nvPr>
            <p:ph idx="11" type="ftr"/>
          </p:nvPr>
        </p:nvSpPr>
        <p:spPr>
          <a:xfrm>
            <a:off x="4842932" y="6470704"/>
            <a:ext cx="5901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20" name="Google Shape;120;g26e09f07c34_2_593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6e09f07c34_2_600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23" name="Google Shape;123;g26e09f07c34_2_600"/>
          <p:cNvSpPr txBox="1"/>
          <p:nvPr>
            <p:ph idx="1" type="body"/>
          </p:nvPr>
        </p:nvSpPr>
        <p:spPr>
          <a:xfrm>
            <a:off x="1024128" y="2179636"/>
            <a:ext cx="47547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137175" spcFirstLastPara="1" rIns="13717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b="0" sz="230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None/>
              <a:defRPr b="1" sz="1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6e09f07c34_2_600"/>
          <p:cNvSpPr txBox="1"/>
          <p:nvPr>
            <p:ph idx="2" type="body"/>
          </p:nvPr>
        </p:nvSpPr>
        <p:spPr>
          <a:xfrm>
            <a:off x="1024128" y="2967788"/>
            <a:ext cx="4754700" cy="3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92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900"/>
              <a:buChar char=" "/>
              <a:defRPr/>
            </a:lvl1pPr>
            <a:lvl2pPr indent="-3492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00"/>
              <a:buChar char="?"/>
              <a:defRPr/>
            </a:lvl2pPr>
            <a:lvl3pPr indent="-3492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3pPr>
            <a:lvl4pPr indent="-3492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4pPr>
            <a:lvl5pPr indent="-3492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5pPr>
            <a:lvl6pPr indent="-3492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6pPr>
            <a:lvl7pPr indent="-3492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7pPr>
            <a:lvl8pPr indent="-3492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8pPr>
            <a:lvl9pPr indent="-34925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900"/>
              <a:buChar char="?"/>
              <a:defRPr/>
            </a:lvl9pPr>
          </a:lstStyle>
          <a:p/>
        </p:txBody>
      </p:sp>
      <p:sp>
        <p:nvSpPr>
          <p:cNvPr id="125" name="Google Shape;125;g26e09f07c34_2_600"/>
          <p:cNvSpPr txBox="1"/>
          <p:nvPr>
            <p:ph idx="3" type="body"/>
          </p:nvPr>
        </p:nvSpPr>
        <p:spPr>
          <a:xfrm>
            <a:off x="5990888" y="2179636"/>
            <a:ext cx="47547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137175" spcFirstLastPara="1" rIns="13717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b="0" sz="230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None/>
              <a:defRPr b="1" sz="1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6" name="Google Shape;126;g26e09f07c34_2_600"/>
          <p:cNvSpPr txBox="1"/>
          <p:nvPr>
            <p:ph idx="4" type="body"/>
          </p:nvPr>
        </p:nvSpPr>
        <p:spPr>
          <a:xfrm>
            <a:off x="5990888" y="2967788"/>
            <a:ext cx="4754700" cy="3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92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900"/>
              <a:buChar char=" "/>
              <a:defRPr/>
            </a:lvl1pPr>
            <a:lvl2pPr indent="-3492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00"/>
              <a:buChar char="?"/>
              <a:defRPr/>
            </a:lvl2pPr>
            <a:lvl3pPr indent="-3492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3pPr>
            <a:lvl4pPr indent="-3492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4pPr>
            <a:lvl5pPr indent="-3492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5pPr>
            <a:lvl6pPr indent="-3492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6pPr>
            <a:lvl7pPr indent="-3492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7pPr>
            <a:lvl8pPr indent="-3492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8pPr>
            <a:lvl9pPr indent="-34925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900"/>
              <a:buChar char="?"/>
              <a:defRPr/>
            </a:lvl9pPr>
          </a:lstStyle>
          <a:p/>
        </p:txBody>
      </p:sp>
      <p:sp>
        <p:nvSpPr>
          <p:cNvPr id="127" name="Google Shape;127;g26e09f07c34_2_600"/>
          <p:cNvSpPr txBox="1"/>
          <p:nvPr>
            <p:ph idx="10" type="dt"/>
          </p:nvPr>
        </p:nvSpPr>
        <p:spPr>
          <a:xfrm>
            <a:off x="1024129" y="6470704"/>
            <a:ext cx="2154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28" name="Google Shape;128;g26e09f07c34_2_600"/>
          <p:cNvSpPr txBox="1"/>
          <p:nvPr>
            <p:ph idx="11" type="ftr"/>
          </p:nvPr>
        </p:nvSpPr>
        <p:spPr>
          <a:xfrm>
            <a:off x="4842932" y="6470704"/>
            <a:ext cx="5901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29" name="Google Shape;129;g26e09f07c34_2_600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6e09f07c34_2_609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32" name="Google Shape;132;g26e09f07c34_2_609"/>
          <p:cNvSpPr txBox="1"/>
          <p:nvPr>
            <p:ph idx="10" type="dt"/>
          </p:nvPr>
        </p:nvSpPr>
        <p:spPr>
          <a:xfrm>
            <a:off x="1024129" y="6470704"/>
            <a:ext cx="2154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33" name="Google Shape;133;g26e09f07c34_2_609"/>
          <p:cNvSpPr txBox="1"/>
          <p:nvPr>
            <p:ph idx="11" type="ftr"/>
          </p:nvPr>
        </p:nvSpPr>
        <p:spPr>
          <a:xfrm>
            <a:off x="4842932" y="6470704"/>
            <a:ext cx="5901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34" name="Google Shape;134;g26e09f07c34_2_609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6e09f07c34_2_614"/>
          <p:cNvSpPr txBox="1"/>
          <p:nvPr>
            <p:ph type="title"/>
          </p:nvPr>
        </p:nvSpPr>
        <p:spPr>
          <a:xfrm>
            <a:off x="1024128" y="471509"/>
            <a:ext cx="4389300" cy="17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000"/>
              <a:buFont typeface="Twentieth Century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37" name="Google Shape;137;g26e09f07c34_2_614"/>
          <p:cNvSpPr txBox="1"/>
          <p:nvPr>
            <p:ph idx="1" type="body"/>
          </p:nvPr>
        </p:nvSpPr>
        <p:spPr>
          <a:xfrm>
            <a:off x="5715000" y="822960"/>
            <a:ext cx="5678400" cy="51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 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Char char="?"/>
              <a:defRPr sz="2000"/>
            </a:lvl2pPr>
            <a:lvl3pPr indent="-3302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?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?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?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?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?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?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Char char="?"/>
              <a:defRPr sz="1600"/>
            </a:lvl9pPr>
          </a:lstStyle>
          <a:p/>
        </p:txBody>
      </p:sp>
      <p:sp>
        <p:nvSpPr>
          <p:cNvPr id="138" name="Google Shape;138;g26e09f07c34_2_614"/>
          <p:cNvSpPr txBox="1"/>
          <p:nvPr>
            <p:ph idx="2" type="body"/>
          </p:nvPr>
        </p:nvSpPr>
        <p:spPr>
          <a:xfrm>
            <a:off x="1024128" y="2257506"/>
            <a:ext cx="4389300" cy="37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8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39" name="Google Shape;139;g26e09f07c34_2_614"/>
          <p:cNvSpPr txBox="1"/>
          <p:nvPr>
            <p:ph idx="10" type="dt"/>
          </p:nvPr>
        </p:nvSpPr>
        <p:spPr>
          <a:xfrm>
            <a:off x="1024129" y="6470704"/>
            <a:ext cx="2154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40" name="Google Shape;140;g26e09f07c34_2_614"/>
          <p:cNvSpPr txBox="1"/>
          <p:nvPr>
            <p:ph idx="11" type="ftr"/>
          </p:nvPr>
        </p:nvSpPr>
        <p:spPr>
          <a:xfrm>
            <a:off x="4842932" y="6470704"/>
            <a:ext cx="5901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41" name="Google Shape;141;g26e09f07c34_2_614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6e09f07c34_2_621"/>
          <p:cNvSpPr txBox="1"/>
          <p:nvPr>
            <p:ph type="title"/>
          </p:nvPr>
        </p:nvSpPr>
        <p:spPr>
          <a:xfrm>
            <a:off x="457200" y="4960138"/>
            <a:ext cx="77724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100"/>
              <a:buFont typeface="Twentieth Century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44" name="Google Shape;144;g26e09f07c34_2_621"/>
          <p:cNvSpPr/>
          <p:nvPr>
            <p:ph idx="2" type="pic"/>
          </p:nvPr>
        </p:nvSpPr>
        <p:spPr>
          <a:xfrm>
            <a:off x="0" y="-1"/>
            <a:ext cx="12188700" cy="4572000"/>
          </a:xfrm>
          <a:prstGeom prst="rect">
            <a:avLst/>
          </a:prstGeom>
          <a:solidFill>
            <a:srgbClr val="538CD5"/>
          </a:solidFill>
          <a:ln>
            <a:noFill/>
          </a:ln>
        </p:spPr>
      </p:sp>
      <p:sp>
        <p:nvSpPr>
          <p:cNvPr id="145" name="Google Shape;145;g26e09f07c34_2_621"/>
          <p:cNvSpPr txBox="1"/>
          <p:nvPr>
            <p:ph idx="1" type="body"/>
          </p:nvPr>
        </p:nvSpPr>
        <p:spPr>
          <a:xfrm>
            <a:off x="8610600" y="4960138"/>
            <a:ext cx="32004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rgbClr val="0C0C0C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46" name="Google Shape;146;g26e09f07c34_2_621"/>
          <p:cNvSpPr txBox="1"/>
          <p:nvPr>
            <p:ph idx="10" type="dt"/>
          </p:nvPr>
        </p:nvSpPr>
        <p:spPr>
          <a:xfrm>
            <a:off x="1024129" y="6470704"/>
            <a:ext cx="2154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47" name="Google Shape;147;g26e09f07c34_2_621"/>
          <p:cNvSpPr txBox="1"/>
          <p:nvPr>
            <p:ph idx="11" type="ftr"/>
          </p:nvPr>
        </p:nvSpPr>
        <p:spPr>
          <a:xfrm>
            <a:off x="4842932" y="6470704"/>
            <a:ext cx="5901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48" name="Google Shape;148;g26e09f07c34_2_621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49" name="Google Shape;149;g26e09f07c34_2_621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6e09f07c34_2_629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52" name="Google Shape;152;g26e09f07c34_2_629"/>
          <p:cNvSpPr txBox="1"/>
          <p:nvPr>
            <p:ph idx="1" type="body"/>
          </p:nvPr>
        </p:nvSpPr>
        <p:spPr>
          <a:xfrm rot="5400000">
            <a:off x="3872551" y="-562350"/>
            <a:ext cx="4023300" cy="9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92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900"/>
              <a:buChar char=" "/>
              <a:defRPr/>
            </a:lvl1pPr>
            <a:lvl2pPr indent="-3492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00"/>
              <a:buChar char="?"/>
              <a:defRPr/>
            </a:lvl2pPr>
            <a:lvl3pPr indent="-3492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3pPr>
            <a:lvl4pPr indent="-3492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4pPr>
            <a:lvl5pPr indent="-3492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5pPr>
            <a:lvl6pPr indent="-3492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6pPr>
            <a:lvl7pPr indent="-3492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7pPr>
            <a:lvl8pPr indent="-3492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8pPr>
            <a:lvl9pPr indent="-34925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900"/>
              <a:buChar char="?"/>
              <a:defRPr/>
            </a:lvl9pPr>
          </a:lstStyle>
          <a:p/>
        </p:txBody>
      </p:sp>
      <p:sp>
        <p:nvSpPr>
          <p:cNvPr id="153" name="Google Shape;153;g26e09f07c34_2_629"/>
          <p:cNvSpPr txBox="1"/>
          <p:nvPr>
            <p:ph idx="10" type="dt"/>
          </p:nvPr>
        </p:nvSpPr>
        <p:spPr>
          <a:xfrm>
            <a:off x="1024129" y="6470704"/>
            <a:ext cx="2154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54" name="Google Shape;154;g26e09f07c34_2_629"/>
          <p:cNvSpPr txBox="1"/>
          <p:nvPr>
            <p:ph idx="11" type="ftr"/>
          </p:nvPr>
        </p:nvSpPr>
        <p:spPr>
          <a:xfrm>
            <a:off x="4842932" y="6470704"/>
            <a:ext cx="5901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55" name="Google Shape;155;g26e09f07c34_2_629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6e09f07c34_2_635"/>
          <p:cNvSpPr txBox="1"/>
          <p:nvPr>
            <p:ph type="title"/>
          </p:nvPr>
        </p:nvSpPr>
        <p:spPr>
          <a:xfrm rot="5400000">
            <a:off x="7334101" y="2152800"/>
            <a:ext cx="54105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45700" spcFirstLastPara="1" rIns="45700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58" name="Google Shape;158;g26e09f07c34_2_635"/>
          <p:cNvSpPr txBox="1"/>
          <p:nvPr>
            <p:ph idx="1" type="body"/>
          </p:nvPr>
        </p:nvSpPr>
        <p:spPr>
          <a:xfrm rot="5400000">
            <a:off x="2076301" y="-323700"/>
            <a:ext cx="5410500" cy="75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92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900"/>
              <a:buChar char=" "/>
              <a:defRPr/>
            </a:lvl1pPr>
            <a:lvl2pPr indent="-34925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00"/>
              <a:buChar char="?"/>
              <a:defRPr/>
            </a:lvl2pPr>
            <a:lvl3pPr indent="-3492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3pPr>
            <a:lvl4pPr indent="-3492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4pPr>
            <a:lvl5pPr indent="-3492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5pPr>
            <a:lvl6pPr indent="-3492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6pPr>
            <a:lvl7pPr indent="-3492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7pPr>
            <a:lvl8pPr indent="-3492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00"/>
              <a:buChar char="?"/>
              <a:defRPr/>
            </a:lvl8pPr>
            <a:lvl9pPr indent="-34925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900"/>
              <a:buChar char="?"/>
              <a:defRPr/>
            </a:lvl9pPr>
          </a:lstStyle>
          <a:p/>
        </p:txBody>
      </p:sp>
      <p:sp>
        <p:nvSpPr>
          <p:cNvPr id="159" name="Google Shape;159;g26e09f07c34_2_635"/>
          <p:cNvSpPr txBox="1"/>
          <p:nvPr>
            <p:ph idx="10" type="dt"/>
          </p:nvPr>
        </p:nvSpPr>
        <p:spPr>
          <a:xfrm>
            <a:off x="1024129" y="6470704"/>
            <a:ext cx="2154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60" name="Google Shape;160;g26e09f07c34_2_635"/>
          <p:cNvSpPr txBox="1"/>
          <p:nvPr>
            <p:ph idx="11" type="ftr"/>
          </p:nvPr>
        </p:nvSpPr>
        <p:spPr>
          <a:xfrm>
            <a:off x="4842932" y="6470704"/>
            <a:ext cx="5901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61" name="Google Shape;161;g26e09f07c34_2_635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2" name="Google Shape;162;g26e09f07c34_2_635"/>
          <p:cNvCxnSpPr/>
          <p:nvPr/>
        </p:nvCxnSpPr>
        <p:spPr>
          <a:xfrm rot="10800000">
            <a:off x="10058400" y="59263"/>
            <a:ext cx="0" cy="9144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blipFill rotWithShape="1">
          <a:blip r:embed="rId2">
            <a:alphaModFix/>
          </a:blip>
          <a:tile algn="tl" flip="none" tx="0" sx="99997" ty="0" sy="99997"/>
        </a:blip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8d49eb6f83_0_551"/>
          <p:cNvSpPr/>
          <p:nvPr/>
        </p:nvSpPr>
        <p:spPr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28d49eb6f83_0_551"/>
          <p:cNvSpPr/>
          <p:nvPr/>
        </p:nvSpPr>
        <p:spPr>
          <a:xfrm>
            <a:off x="0" y="1600200"/>
            <a:ext cx="17271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28d49eb6f83_0_551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28d49eb6f83_0_551"/>
          <p:cNvSpPr txBox="1"/>
          <p:nvPr>
            <p:ph idx="1" type="body"/>
          </p:nvPr>
        </p:nvSpPr>
        <p:spPr>
          <a:xfrm>
            <a:off x="1828800" y="2743200"/>
            <a:ext cx="9497700" cy="16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700"/>
              </a:spcBef>
              <a:spcAft>
                <a:spcPts val="0"/>
              </a:spcAft>
              <a:buSzPts val="1680"/>
              <a:buNone/>
              <a:defRPr sz="2800">
                <a:solidFill>
                  <a:schemeClr val="dk2"/>
                </a:solidFill>
              </a:defRPr>
            </a:lvl1pPr>
            <a:lvl2pPr indent="-228600" lvl="1" marL="914400" rtl="0" algn="l">
              <a:spcBef>
                <a:spcPts val="550"/>
              </a:spcBef>
              <a:spcAft>
                <a:spcPts val="0"/>
              </a:spcAft>
              <a:buSzPts val="126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5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4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400"/>
              </a:spcBef>
              <a:spcAft>
                <a:spcPts val="0"/>
              </a:spcAft>
              <a:buSzPts val="910"/>
              <a:buNone/>
              <a:defRPr sz="1400">
                <a:solidFill>
                  <a:srgbClr val="888888"/>
                </a:solidFill>
              </a:defRPr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77" name="Google Shape;177;g28d49eb6f83_0_551"/>
          <p:cNvSpPr txBox="1"/>
          <p:nvPr>
            <p:ph type="title"/>
          </p:nvPr>
        </p:nvSpPr>
        <p:spPr>
          <a:xfrm>
            <a:off x="1828800" y="1600200"/>
            <a:ext cx="101601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Twentieth Century"/>
              <a:buNone/>
              <a:defRPr b="0" sz="4400" cap="none">
                <a:solidFill>
                  <a:srgbClr val="FFFFFF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g28d49eb6f83_0_551"/>
          <p:cNvSpPr txBox="1"/>
          <p:nvPr>
            <p:ph idx="10" type="dt"/>
          </p:nvPr>
        </p:nvSpPr>
        <p:spPr>
          <a:xfrm>
            <a:off x="8128000" y="6248400"/>
            <a:ext cx="3555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g28d49eb6f83_0_551"/>
          <p:cNvSpPr txBox="1"/>
          <p:nvPr>
            <p:ph idx="12" type="sldNum"/>
          </p:nvPr>
        </p:nvSpPr>
        <p:spPr>
          <a:xfrm>
            <a:off x="0" y="1752600"/>
            <a:ext cx="17271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0" name="Google Shape;180;g28d49eb6f83_0_551"/>
          <p:cNvSpPr txBox="1"/>
          <p:nvPr>
            <p:ph idx="11" type="ftr"/>
          </p:nvPr>
        </p:nvSpPr>
        <p:spPr>
          <a:xfrm>
            <a:off x="812800" y="6248400"/>
            <a:ext cx="7228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8d49eb6f83_0_560"/>
          <p:cNvSpPr txBox="1"/>
          <p:nvPr>
            <p:ph type="title"/>
          </p:nvPr>
        </p:nvSpPr>
        <p:spPr>
          <a:xfrm>
            <a:off x="816864" y="228600"/>
            <a:ext cx="108711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g28d49eb6f83_0_560"/>
          <p:cNvSpPr txBox="1"/>
          <p:nvPr>
            <p:ph idx="1" type="body"/>
          </p:nvPr>
        </p:nvSpPr>
        <p:spPr>
          <a:xfrm>
            <a:off x="816864" y="1600200"/>
            <a:ext cx="108711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rtl="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rtl="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rtl="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rtl="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84" name="Google Shape;184;g28d49eb6f83_0_560"/>
          <p:cNvSpPr txBox="1"/>
          <p:nvPr>
            <p:ph idx="10" type="dt"/>
          </p:nvPr>
        </p:nvSpPr>
        <p:spPr>
          <a:xfrm>
            <a:off x="8128000" y="6248400"/>
            <a:ext cx="3555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g28d49eb6f83_0_560"/>
          <p:cNvSpPr txBox="1"/>
          <p:nvPr>
            <p:ph idx="11" type="ftr"/>
          </p:nvPr>
        </p:nvSpPr>
        <p:spPr>
          <a:xfrm>
            <a:off x="812800" y="6248400"/>
            <a:ext cx="7228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g28d49eb6f83_0_560"/>
          <p:cNvSpPr txBox="1"/>
          <p:nvPr>
            <p:ph idx="12" type="sldNum"/>
          </p:nvPr>
        </p:nvSpPr>
        <p:spPr>
          <a:xfrm>
            <a:off x="0" y="1271588"/>
            <a:ext cx="7113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solidFill>
          <a:schemeClr val="dk2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8d49eb6f83_0_566"/>
          <p:cNvSpPr/>
          <p:nvPr/>
        </p:nvSpPr>
        <p:spPr>
          <a:xfrm>
            <a:off x="0" y="5970588"/>
            <a:ext cx="12192000" cy="8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28d49eb6f83_0_566"/>
          <p:cNvSpPr/>
          <p:nvPr/>
        </p:nvSpPr>
        <p:spPr>
          <a:xfrm>
            <a:off x="-12700" y="6053138"/>
            <a:ext cx="2999100" cy="71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28d49eb6f83_0_566"/>
          <p:cNvSpPr/>
          <p:nvPr/>
        </p:nvSpPr>
        <p:spPr>
          <a:xfrm>
            <a:off x="3145367" y="6043613"/>
            <a:ext cx="9046800" cy="71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28d49eb6f83_0_566"/>
          <p:cNvSpPr txBox="1"/>
          <p:nvPr>
            <p:ph type="ctrTitle"/>
          </p:nvPr>
        </p:nvSpPr>
        <p:spPr>
          <a:xfrm>
            <a:off x="3149600" y="4038600"/>
            <a:ext cx="86361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g28d49eb6f83_0_566"/>
          <p:cNvSpPr txBox="1"/>
          <p:nvPr>
            <p:ph idx="1" type="subTitle"/>
          </p:nvPr>
        </p:nvSpPr>
        <p:spPr>
          <a:xfrm>
            <a:off x="3149600" y="6050037"/>
            <a:ext cx="8940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spcBef>
                <a:spcPts val="700"/>
              </a:spcBef>
              <a:spcAft>
                <a:spcPts val="0"/>
              </a:spcAft>
              <a:buSzPts val="1560"/>
              <a:buNone/>
              <a:defRPr sz="2600">
                <a:solidFill>
                  <a:srgbClr val="FFFFFF"/>
                </a:solidFill>
              </a:defRPr>
            </a:lvl1pPr>
            <a:lvl2pPr lvl="1" rtl="0" algn="ctr">
              <a:spcBef>
                <a:spcPts val="550"/>
              </a:spcBef>
              <a:spcAft>
                <a:spcPts val="0"/>
              </a:spcAft>
              <a:buSzPts val="1260"/>
              <a:buNone/>
              <a:defRPr/>
            </a:lvl2pPr>
            <a:lvl3pPr lvl="2" rtl="0" algn="ctr"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3pPr>
            <a:lvl4pPr lvl="3" rtl="0" algn="ctr">
              <a:spcBef>
                <a:spcPts val="400"/>
              </a:spcBef>
              <a:spcAft>
                <a:spcPts val="0"/>
              </a:spcAft>
              <a:buSzPts val="1350"/>
              <a:buNone/>
              <a:defRPr/>
            </a:lvl4pPr>
            <a:lvl5pPr lvl="4" rtl="0" algn="ctr">
              <a:spcBef>
                <a:spcPts val="400"/>
              </a:spcBef>
              <a:spcAft>
                <a:spcPts val="0"/>
              </a:spcAft>
              <a:buSzPts val="1170"/>
              <a:buNone/>
              <a:defRPr/>
            </a:lvl5pPr>
            <a:lvl6pPr lvl="5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3" name="Google Shape;193;g28d49eb6f83_0_566"/>
          <p:cNvSpPr txBox="1"/>
          <p:nvPr>
            <p:ph idx="10" type="dt"/>
          </p:nvPr>
        </p:nvSpPr>
        <p:spPr>
          <a:xfrm>
            <a:off x="101600" y="6069013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FFFFFF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g28d49eb6f83_0_566"/>
          <p:cNvSpPr txBox="1"/>
          <p:nvPr>
            <p:ph idx="11" type="ftr"/>
          </p:nvPr>
        </p:nvSpPr>
        <p:spPr>
          <a:xfrm>
            <a:off x="2781300" y="236538"/>
            <a:ext cx="7823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g28d49eb6f83_0_566"/>
          <p:cNvSpPr txBox="1"/>
          <p:nvPr>
            <p:ph idx="12" type="sldNum"/>
          </p:nvPr>
        </p:nvSpPr>
        <p:spPr>
          <a:xfrm>
            <a:off x="10668000" y="228600"/>
            <a:ext cx="1117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l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8d49eb6f83_0_575"/>
          <p:cNvSpPr txBox="1"/>
          <p:nvPr>
            <p:ph type="title"/>
          </p:nvPr>
        </p:nvSpPr>
        <p:spPr>
          <a:xfrm>
            <a:off x="812800" y="228600"/>
            <a:ext cx="108711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g28d49eb6f83_0_575"/>
          <p:cNvSpPr txBox="1"/>
          <p:nvPr>
            <p:ph idx="1" type="body"/>
          </p:nvPr>
        </p:nvSpPr>
        <p:spPr>
          <a:xfrm>
            <a:off x="812800" y="1589567"/>
            <a:ext cx="5181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rtl="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rtl="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rtl="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rtl="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99" name="Google Shape;199;g28d49eb6f83_0_575"/>
          <p:cNvSpPr txBox="1"/>
          <p:nvPr>
            <p:ph idx="2" type="body"/>
          </p:nvPr>
        </p:nvSpPr>
        <p:spPr>
          <a:xfrm>
            <a:off x="6459868" y="1589567"/>
            <a:ext cx="5181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rtl="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rtl="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rtl="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rtl="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00" name="Google Shape;200;g28d49eb6f83_0_575"/>
          <p:cNvSpPr txBox="1"/>
          <p:nvPr>
            <p:ph idx="10" type="dt"/>
          </p:nvPr>
        </p:nvSpPr>
        <p:spPr>
          <a:xfrm>
            <a:off x="8128000" y="6248400"/>
            <a:ext cx="3555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g28d49eb6f83_0_575"/>
          <p:cNvSpPr txBox="1"/>
          <p:nvPr>
            <p:ph idx="12" type="sldNum"/>
          </p:nvPr>
        </p:nvSpPr>
        <p:spPr>
          <a:xfrm>
            <a:off x="0" y="1271588"/>
            <a:ext cx="7113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2" name="Google Shape;202;g28d49eb6f83_0_575"/>
          <p:cNvSpPr txBox="1"/>
          <p:nvPr>
            <p:ph idx="11" type="ftr"/>
          </p:nvPr>
        </p:nvSpPr>
        <p:spPr>
          <a:xfrm>
            <a:off x="812800" y="6248400"/>
            <a:ext cx="7228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8d49eb6f83_0_582"/>
          <p:cNvSpPr txBox="1"/>
          <p:nvPr>
            <p:ph type="title"/>
          </p:nvPr>
        </p:nvSpPr>
        <p:spPr>
          <a:xfrm>
            <a:off x="711200" y="273050"/>
            <a:ext cx="10871100" cy="8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g28d49eb6f83_0_582"/>
          <p:cNvSpPr txBox="1"/>
          <p:nvPr>
            <p:ph idx="1" type="body"/>
          </p:nvPr>
        </p:nvSpPr>
        <p:spPr>
          <a:xfrm>
            <a:off x="812800" y="2438400"/>
            <a:ext cx="51816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rtl="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rtl="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rtl="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rtl="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06" name="Google Shape;206;g28d49eb6f83_0_582"/>
          <p:cNvSpPr txBox="1"/>
          <p:nvPr>
            <p:ph idx="2" type="body"/>
          </p:nvPr>
        </p:nvSpPr>
        <p:spPr>
          <a:xfrm>
            <a:off x="6400800" y="2438400"/>
            <a:ext cx="51816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rtl="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rtl="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rtl="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rtl="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07" name="Google Shape;207;g28d49eb6f83_0_582"/>
          <p:cNvSpPr txBox="1"/>
          <p:nvPr>
            <p:ph idx="3" type="body"/>
          </p:nvPr>
        </p:nvSpPr>
        <p:spPr>
          <a:xfrm>
            <a:off x="812800" y="1752600"/>
            <a:ext cx="5181600" cy="64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700"/>
              </a:spcBef>
              <a:spcAft>
                <a:spcPts val="0"/>
              </a:spcAft>
              <a:buSzPts val="1200"/>
              <a:buFont typeface="Twentieth Century"/>
              <a:buNone/>
              <a:defRPr b="1" sz="2000">
                <a:solidFill>
                  <a:srgbClr val="FFFFFF"/>
                </a:solidFill>
              </a:defRPr>
            </a:lvl1pPr>
            <a:lvl2pPr indent="-308610" lvl="1" marL="914400" rtl="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rtl="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rtl="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08" name="Google Shape;208;g28d49eb6f83_0_582"/>
          <p:cNvSpPr txBox="1"/>
          <p:nvPr>
            <p:ph idx="4" type="body"/>
          </p:nvPr>
        </p:nvSpPr>
        <p:spPr>
          <a:xfrm>
            <a:off x="6400800" y="1752600"/>
            <a:ext cx="5181600" cy="640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700"/>
              </a:spcBef>
              <a:spcAft>
                <a:spcPts val="0"/>
              </a:spcAft>
              <a:buSzPts val="1200"/>
              <a:buFont typeface="Twentieth Century"/>
              <a:buNone/>
              <a:defRPr b="1" sz="2000">
                <a:solidFill>
                  <a:srgbClr val="FFFFFF"/>
                </a:solidFill>
              </a:defRPr>
            </a:lvl1pPr>
            <a:lvl2pPr indent="-308610" lvl="1" marL="914400" rtl="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rtl="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rtl="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09" name="Google Shape;209;g28d49eb6f83_0_582"/>
          <p:cNvSpPr txBox="1"/>
          <p:nvPr>
            <p:ph idx="10" type="dt"/>
          </p:nvPr>
        </p:nvSpPr>
        <p:spPr>
          <a:xfrm>
            <a:off x="8128000" y="6248400"/>
            <a:ext cx="3555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g28d49eb6f83_0_582"/>
          <p:cNvSpPr txBox="1"/>
          <p:nvPr>
            <p:ph idx="12" type="sldNum"/>
          </p:nvPr>
        </p:nvSpPr>
        <p:spPr>
          <a:xfrm>
            <a:off x="0" y="1271588"/>
            <a:ext cx="7113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1" name="Google Shape;211;g28d49eb6f83_0_582"/>
          <p:cNvSpPr txBox="1"/>
          <p:nvPr>
            <p:ph idx="11" type="ftr"/>
          </p:nvPr>
        </p:nvSpPr>
        <p:spPr>
          <a:xfrm>
            <a:off x="812800" y="6248400"/>
            <a:ext cx="7228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8d49eb6f83_0_591"/>
          <p:cNvSpPr txBox="1"/>
          <p:nvPr>
            <p:ph type="title"/>
          </p:nvPr>
        </p:nvSpPr>
        <p:spPr>
          <a:xfrm>
            <a:off x="812800" y="228600"/>
            <a:ext cx="108711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g28d49eb6f83_0_591"/>
          <p:cNvSpPr txBox="1"/>
          <p:nvPr>
            <p:ph idx="10" type="dt"/>
          </p:nvPr>
        </p:nvSpPr>
        <p:spPr>
          <a:xfrm>
            <a:off x="8128000" y="6248400"/>
            <a:ext cx="3555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g28d49eb6f83_0_591"/>
          <p:cNvSpPr txBox="1"/>
          <p:nvPr>
            <p:ph idx="11" type="ftr"/>
          </p:nvPr>
        </p:nvSpPr>
        <p:spPr>
          <a:xfrm>
            <a:off x="812800" y="6248400"/>
            <a:ext cx="7228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g28d49eb6f83_0_591"/>
          <p:cNvSpPr txBox="1"/>
          <p:nvPr>
            <p:ph idx="12" type="sldNum"/>
          </p:nvPr>
        </p:nvSpPr>
        <p:spPr>
          <a:xfrm>
            <a:off x="0" y="1271588"/>
            <a:ext cx="7113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8d49eb6f83_0_596"/>
          <p:cNvSpPr txBox="1"/>
          <p:nvPr>
            <p:ph idx="10" type="dt"/>
          </p:nvPr>
        </p:nvSpPr>
        <p:spPr>
          <a:xfrm>
            <a:off x="8128000" y="6248400"/>
            <a:ext cx="3555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g28d49eb6f83_0_596"/>
          <p:cNvSpPr txBox="1"/>
          <p:nvPr>
            <p:ph idx="11" type="ftr"/>
          </p:nvPr>
        </p:nvSpPr>
        <p:spPr>
          <a:xfrm>
            <a:off x="812800" y="6248400"/>
            <a:ext cx="7228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g28d49eb6f83_0_596"/>
          <p:cNvSpPr txBox="1"/>
          <p:nvPr>
            <p:ph idx="12" type="sldNum"/>
          </p:nvPr>
        </p:nvSpPr>
        <p:spPr>
          <a:xfrm>
            <a:off x="0" y="6248400"/>
            <a:ext cx="7113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8d49eb6f83_0_600"/>
          <p:cNvSpPr txBox="1"/>
          <p:nvPr>
            <p:ph type="title"/>
          </p:nvPr>
        </p:nvSpPr>
        <p:spPr>
          <a:xfrm>
            <a:off x="812800" y="273050"/>
            <a:ext cx="10769700" cy="8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wentieth Century"/>
              <a:buNone/>
              <a:defRPr b="0" sz="44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g28d49eb6f83_0_600"/>
          <p:cNvSpPr txBox="1"/>
          <p:nvPr>
            <p:ph idx="1" type="body"/>
          </p:nvPr>
        </p:nvSpPr>
        <p:spPr>
          <a:xfrm>
            <a:off x="812800" y="1752600"/>
            <a:ext cx="2133600" cy="4343400"/>
          </a:xfrm>
          <a:prstGeom prst="rect">
            <a:avLst/>
          </a:prstGeom>
          <a:solidFill>
            <a:schemeClr val="accent2"/>
          </a:solidFill>
          <a:ln cap="sq" cmpd="dbl" w="508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91425" lIns="137150" spcFirstLastPara="1" rIns="137150" wrap="square" tIns="182875">
            <a:noAutofit/>
          </a:bodyPr>
          <a:lstStyle>
            <a:lvl1pPr indent="-228600" lvl="0" marL="457200" rtl="0" algn="l">
              <a:spcBef>
                <a:spcPts val="700"/>
              </a:spcBef>
              <a:spcAft>
                <a:spcPts val="0"/>
              </a:spcAft>
              <a:buSzPts val="1080"/>
              <a:buNone/>
              <a:def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228600" lvl="1" marL="914400" rtl="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-228600" lvl="2" marL="1371600" rtl="0" algn="l">
              <a:spcBef>
                <a:spcPts val="500"/>
              </a:spcBef>
              <a:spcAft>
                <a:spcPts val="0"/>
              </a:spcAft>
              <a:buSzPts val="750"/>
              <a:buNone/>
              <a:defRPr sz="10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-228600" lvl="3" marL="1828800" rtl="0" algn="l">
              <a:spcBef>
                <a:spcPts val="400"/>
              </a:spcBef>
              <a:spcAft>
                <a:spcPts val="0"/>
              </a:spcAft>
              <a:buSzPts val="675"/>
              <a:buNone/>
              <a:defRPr sz="9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-228600" lvl="4" marL="2286000" rtl="0" algn="l">
              <a:spcBef>
                <a:spcPts val="400"/>
              </a:spcBef>
              <a:spcAft>
                <a:spcPts val="0"/>
              </a:spcAft>
              <a:buSzPts val="585"/>
              <a:buNone/>
              <a:defRPr sz="9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24" name="Google Shape;224;g28d49eb6f83_0_600"/>
          <p:cNvSpPr txBox="1"/>
          <p:nvPr>
            <p:ph idx="2" type="body"/>
          </p:nvPr>
        </p:nvSpPr>
        <p:spPr>
          <a:xfrm>
            <a:off x="3149600" y="1752600"/>
            <a:ext cx="85344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rtl="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rtl="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rtl="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rtl="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25" name="Google Shape;225;g28d49eb6f83_0_600"/>
          <p:cNvSpPr txBox="1"/>
          <p:nvPr>
            <p:ph idx="10" type="dt"/>
          </p:nvPr>
        </p:nvSpPr>
        <p:spPr>
          <a:xfrm>
            <a:off x="8128000" y="6248400"/>
            <a:ext cx="3555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g28d49eb6f83_0_600"/>
          <p:cNvSpPr txBox="1"/>
          <p:nvPr>
            <p:ph idx="11" type="ftr"/>
          </p:nvPr>
        </p:nvSpPr>
        <p:spPr>
          <a:xfrm>
            <a:off x="812800" y="6248400"/>
            <a:ext cx="7228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g28d49eb6f83_0_600"/>
          <p:cNvSpPr txBox="1"/>
          <p:nvPr>
            <p:ph idx="12" type="sldNum"/>
          </p:nvPr>
        </p:nvSpPr>
        <p:spPr>
          <a:xfrm>
            <a:off x="0" y="1271588"/>
            <a:ext cx="7113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bg>
      <p:bgPr>
        <a:blipFill rotWithShape="1">
          <a:blip r:embed="rId2">
            <a:alphaModFix/>
          </a:blip>
          <a:tile algn="tl" flip="none" tx="0" sx="99997" ty="0" sy="99997"/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8d49eb6f83_0_607"/>
          <p:cNvSpPr/>
          <p:nvPr/>
        </p:nvSpPr>
        <p:spPr>
          <a:xfrm>
            <a:off x="-12700" y="4572000"/>
            <a:ext cx="12192000" cy="8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28d49eb6f83_0_607"/>
          <p:cNvSpPr/>
          <p:nvPr/>
        </p:nvSpPr>
        <p:spPr>
          <a:xfrm>
            <a:off x="-12700" y="4664075"/>
            <a:ext cx="1951500" cy="71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28d49eb6f83_0_607"/>
          <p:cNvSpPr/>
          <p:nvPr/>
        </p:nvSpPr>
        <p:spPr>
          <a:xfrm>
            <a:off x="2059517" y="4654550"/>
            <a:ext cx="10132500" cy="71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28d49eb6f83_0_607"/>
          <p:cNvSpPr/>
          <p:nvPr/>
        </p:nvSpPr>
        <p:spPr>
          <a:xfrm>
            <a:off x="1930400" y="0"/>
            <a:ext cx="133200" cy="686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28d49eb6f83_0_607"/>
          <p:cNvSpPr txBox="1"/>
          <p:nvPr>
            <p:ph idx="1" type="body"/>
          </p:nvPr>
        </p:nvSpPr>
        <p:spPr>
          <a:xfrm>
            <a:off x="2133600" y="5486400"/>
            <a:ext cx="9753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700"/>
              </a:spcBef>
              <a:spcAft>
                <a:spcPts val="0"/>
              </a:spcAft>
              <a:buSzPts val="1020"/>
              <a:buFont typeface="Twentieth Century"/>
              <a:buNone/>
              <a:defRPr sz="1700"/>
            </a:lvl1pPr>
            <a:lvl2pPr indent="-228600" lvl="1" marL="914400" rtl="0" algn="l">
              <a:spcBef>
                <a:spcPts val="550"/>
              </a:spcBef>
              <a:spcAft>
                <a:spcPts val="0"/>
              </a:spcAft>
              <a:buSzPts val="840"/>
              <a:buFont typeface="Twentieth Century"/>
              <a:buNone/>
              <a:defRPr sz="1200"/>
            </a:lvl2pPr>
            <a:lvl3pPr indent="-228600" lvl="2" marL="1371600" rtl="0" algn="l">
              <a:spcBef>
                <a:spcPts val="500"/>
              </a:spcBef>
              <a:spcAft>
                <a:spcPts val="0"/>
              </a:spcAft>
              <a:buSzPts val="750"/>
              <a:buFont typeface="Twentieth Century"/>
              <a:buNone/>
              <a:defRPr sz="1000"/>
            </a:lvl3pPr>
            <a:lvl4pPr indent="-228600" lvl="3" marL="1828800" rtl="0" algn="l">
              <a:spcBef>
                <a:spcPts val="400"/>
              </a:spcBef>
              <a:spcAft>
                <a:spcPts val="0"/>
              </a:spcAft>
              <a:buSzPts val="675"/>
              <a:buFont typeface="Twentieth Century"/>
              <a:buNone/>
              <a:defRPr sz="900"/>
            </a:lvl4pPr>
            <a:lvl5pPr indent="-228600" lvl="4" marL="2286000" rtl="0" algn="l">
              <a:spcBef>
                <a:spcPts val="400"/>
              </a:spcBef>
              <a:spcAft>
                <a:spcPts val="0"/>
              </a:spcAft>
              <a:buSzPts val="585"/>
              <a:buFont typeface="Twentieth Century"/>
              <a:buNone/>
              <a:defRPr sz="9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34" name="Google Shape;234;g28d49eb6f83_0_607"/>
          <p:cNvSpPr txBox="1"/>
          <p:nvPr>
            <p:ph type="title"/>
          </p:nvPr>
        </p:nvSpPr>
        <p:spPr>
          <a:xfrm>
            <a:off x="2133600" y="4648200"/>
            <a:ext cx="9753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wentieth Century"/>
              <a:buNone/>
              <a:defRPr b="0" sz="2800">
                <a:solidFill>
                  <a:srgbClr val="FFFFFF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g28d49eb6f83_0_607"/>
          <p:cNvSpPr/>
          <p:nvPr>
            <p:ph idx="2" type="pic"/>
          </p:nvPr>
        </p:nvSpPr>
        <p:spPr>
          <a:xfrm>
            <a:off x="2080768" y="0"/>
            <a:ext cx="10111200" cy="4569000"/>
          </a:xfrm>
          <a:prstGeom prst="rect">
            <a:avLst/>
          </a:prstGeom>
          <a:solidFill>
            <a:srgbClr val="DCE5EE"/>
          </a:solidFill>
          <a:ln>
            <a:noFill/>
          </a:ln>
        </p:spPr>
      </p:sp>
      <p:sp>
        <p:nvSpPr>
          <p:cNvPr id="236" name="Google Shape;236;g28d49eb6f83_0_607"/>
          <p:cNvSpPr txBox="1"/>
          <p:nvPr>
            <p:ph idx="10" type="dt"/>
          </p:nvPr>
        </p:nvSpPr>
        <p:spPr>
          <a:xfrm>
            <a:off x="8331200" y="6248400"/>
            <a:ext cx="3555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g28d49eb6f83_0_607"/>
          <p:cNvSpPr txBox="1"/>
          <p:nvPr>
            <p:ph idx="12" type="sldNum"/>
          </p:nvPr>
        </p:nvSpPr>
        <p:spPr>
          <a:xfrm>
            <a:off x="0" y="4667250"/>
            <a:ext cx="1930500" cy="6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8" name="Google Shape;238;g28d49eb6f83_0_607"/>
          <p:cNvSpPr txBox="1"/>
          <p:nvPr>
            <p:ph idx="11" type="ftr"/>
          </p:nvPr>
        </p:nvSpPr>
        <p:spPr>
          <a:xfrm>
            <a:off x="2133600" y="6248400"/>
            <a:ext cx="6096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8d49eb6f83_0_618"/>
          <p:cNvSpPr txBox="1"/>
          <p:nvPr>
            <p:ph type="title"/>
          </p:nvPr>
        </p:nvSpPr>
        <p:spPr>
          <a:xfrm>
            <a:off x="812800" y="228600"/>
            <a:ext cx="108711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g28d49eb6f83_0_618"/>
          <p:cNvSpPr txBox="1"/>
          <p:nvPr>
            <p:ph idx="1" type="body"/>
          </p:nvPr>
        </p:nvSpPr>
        <p:spPr>
          <a:xfrm rot="5400000">
            <a:off x="3989633" y="-1572300"/>
            <a:ext cx="4526100" cy="108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rtl="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rtl="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rtl="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rtl="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42" name="Google Shape;242;g28d49eb6f83_0_618"/>
          <p:cNvSpPr txBox="1"/>
          <p:nvPr>
            <p:ph idx="10" type="dt"/>
          </p:nvPr>
        </p:nvSpPr>
        <p:spPr>
          <a:xfrm>
            <a:off x="8128000" y="6248400"/>
            <a:ext cx="3555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g28d49eb6f83_0_618"/>
          <p:cNvSpPr txBox="1"/>
          <p:nvPr>
            <p:ph idx="11" type="ftr"/>
          </p:nvPr>
        </p:nvSpPr>
        <p:spPr>
          <a:xfrm>
            <a:off x="812800" y="6248400"/>
            <a:ext cx="7228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g28d49eb6f83_0_618"/>
          <p:cNvSpPr txBox="1"/>
          <p:nvPr>
            <p:ph idx="12" type="sldNum"/>
          </p:nvPr>
        </p:nvSpPr>
        <p:spPr>
          <a:xfrm>
            <a:off x="0" y="1271588"/>
            <a:ext cx="7113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8d49eb6f83_0_624"/>
          <p:cNvSpPr/>
          <p:nvPr/>
        </p:nvSpPr>
        <p:spPr>
          <a:xfrm>
            <a:off x="8128000" y="0"/>
            <a:ext cx="4275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28d49eb6f83_0_624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28d49eb6f83_0_624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28d49eb6f83_0_624"/>
          <p:cNvSpPr txBox="1"/>
          <p:nvPr>
            <p:ph type="title"/>
          </p:nvPr>
        </p:nvSpPr>
        <p:spPr>
          <a:xfrm rot="5400000">
            <a:off x="7350850" y="1996350"/>
            <a:ext cx="55167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g28d49eb6f83_0_624"/>
          <p:cNvSpPr txBox="1"/>
          <p:nvPr>
            <p:ph idx="1" type="body"/>
          </p:nvPr>
        </p:nvSpPr>
        <p:spPr>
          <a:xfrm rot="5400000">
            <a:off x="1559600" y="-340500"/>
            <a:ext cx="5516700" cy="74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rtl="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rtl="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rtl="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rtl="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51" name="Google Shape;251;g28d49eb6f83_0_624"/>
          <p:cNvSpPr txBox="1"/>
          <p:nvPr>
            <p:ph idx="10" type="dt"/>
          </p:nvPr>
        </p:nvSpPr>
        <p:spPr>
          <a:xfrm>
            <a:off x="8737600" y="6248400"/>
            <a:ext cx="2946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g28d49eb6f83_0_624"/>
          <p:cNvSpPr txBox="1"/>
          <p:nvPr>
            <p:ph idx="11" type="ftr"/>
          </p:nvPr>
        </p:nvSpPr>
        <p:spPr>
          <a:xfrm>
            <a:off x="609600" y="6248400"/>
            <a:ext cx="7431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g28d49eb6f83_0_624"/>
          <p:cNvSpPr txBox="1"/>
          <p:nvPr>
            <p:ph idx="12" type="sldNum"/>
          </p:nvPr>
        </p:nvSpPr>
        <p:spPr>
          <a:xfrm rot="5400000">
            <a:off x="8075017" y="103649"/>
            <a:ext cx="5334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4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6e09f07c34_1_43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g26e09f07c34_1_43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g26e09f07c34_1_4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6e09f07c34_2_552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100"/>
              <a:buFont typeface="Twentieth Century"/>
              <a:buNone/>
              <a:defRPr b="0" i="0" sz="5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g26e09f07c34_2_552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746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Twentieth Century"/>
              <a:buChar char=" "/>
              <a:defRPr b="0" i="0" sz="23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349250" lvl="1" marL="914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Char char="🢝"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-32385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-3238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-32385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-32385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-32385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-32385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500"/>
              <a:buFont typeface="Noto Sans Symbols"/>
              <a:buChar char="🢝"/>
              <a:defRPr b="0" i="0" sz="15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76" name="Google Shape;76;g26e09f07c34_2_552"/>
          <p:cNvSpPr txBox="1"/>
          <p:nvPr>
            <p:ph idx="10" type="dt"/>
          </p:nvPr>
        </p:nvSpPr>
        <p:spPr>
          <a:xfrm>
            <a:off x="1024129" y="6470704"/>
            <a:ext cx="2154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77" name="Google Shape;77;g26e09f07c34_2_552"/>
          <p:cNvSpPr txBox="1"/>
          <p:nvPr>
            <p:ph idx="11" type="ftr"/>
          </p:nvPr>
        </p:nvSpPr>
        <p:spPr>
          <a:xfrm>
            <a:off x="4842932" y="6470704"/>
            <a:ext cx="5901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78" name="Google Shape;78;g26e09f07c34_2_552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9" name="Google Shape;79;g26e09f07c34_2_552"/>
          <p:cNvCxnSpPr/>
          <p:nvPr/>
        </p:nvCxnSpPr>
        <p:spPr>
          <a:xfrm rot="10800000">
            <a:off x="762000" y="826324"/>
            <a:ext cx="0" cy="9144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8d49eb6f83_0_542"/>
          <p:cNvSpPr txBox="1"/>
          <p:nvPr>
            <p:ph type="title"/>
          </p:nvPr>
        </p:nvSpPr>
        <p:spPr>
          <a:xfrm>
            <a:off x="812800" y="228600"/>
            <a:ext cx="108711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65" name="Google Shape;165;g28d49eb6f83_0_542"/>
          <p:cNvSpPr txBox="1"/>
          <p:nvPr>
            <p:ph idx="1" type="body"/>
          </p:nvPr>
        </p:nvSpPr>
        <p:spPr>
          <a:xfrm>
            <a:off x="817033" y="1600200"/>
            <a:ext cx="108711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9090" lvl="0" marL="457200" marR="0" rtl="0" algn="l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b="0" i="0" sz="29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344169" lvl="1" marL="914400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🞑"/>
              <a:defRPr b="0" i="0" sz="2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-338137" lvl="2" marL="13716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b="0" i="0" sz="23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-32385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A5AB81"/>
              </a:buClr>
              <a:buSzPts val="15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D8B25C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66" name="Google Shape;166;g28d49eb6f83_0_542"/>
          <p:cNvSpPr txBox="1"/>
          <p:nvPr>
            <p:ph idx="10" type="dt"/>
          </p:nvPr>
        </p:nvSpPr>
        <p:spPr>
          <a:xfrm>
            <a:off x="8128000" y="6248400"/>
            <a:ext cx="3555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7" name="Google Shape;167;g28d49eb6f83_0_542"/>
          <p:cNvSpPr txBox="1"/>
          <p:nvPr>
            <p:ph idx="11" type="ftr"/>
          </p:nvPr>
        </p:nvSpPr>
        <p:spPr>
          <a:xfrm>
            <a:off x="812800" y="6248400"/>
            <a:ext cx="7228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8" name="Google Shape;168;g28d49eb6f83_0_542"/>
          <p:cNvSpPr/>
          <p:nvPr/>
        </p:nvSpPr>
        <p:spPr>
          <a:xfrm>
            <a:off x="0" y="1235075"/>
            <a:ext cx="12192000" cy="3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28d49eb6f83_0_542"/>
          <p:cNvSpPr/>
          <p:nvPr/>
        </p:nvSpPr>
        <p:spPr>
          <a:xfrm>
            <a:off x="0" y="1279525"/>
            <a:ext cx="7113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g28d49eb6f83_0_542"/>
          <p:cNvSpPr/>
          <p:nvPr/>
        </p:nvSpPr>
        <p:spPr>
          <a:xfrm>
            <a:off x="787400" y="1279525"/>
            <a:ext cx="114048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28d49eb6f83_0_542"/>
          <p:cNvSpPr txBox="1"/>
          <p:nvPr>
            <p:ph idx="12" type="sldNum"/>
          </p:nvPr>
        </p:nvSpPr>
        <p:spPr>
          <a:xfrm>
            <a:off x="0" y="1271588"/>
            <a:ext cx="7113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bhollingshead@flsouthern.edu" TargetMode="External"/><Relationship Id="rId4" Type="http://schemas.openxmlformats.org/officeDocument/2006/relationships/image" Target="../media/image3.jpg"/><Relationship Id="rId5" Type="http://schemas.openxmlformats.org/officeDocument/2006/relationships/hyperlink" Target="mailto:rtumposk@bhcc.ed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acenter.evergreen.edu/?" TargetMode="External"/><Relationship Id="rId4" Type="http://schemas.openxmlformats.org/officeDocument/2006/relationships/hyperlink" Target="http://washingtoncenter.evergreen.edu/lcrpjournal/" TargetMode="External"/><Relationship Id="rId5" Type="http://schemas.openxmlformats.org/officeDocument/2006/relationships/hyperlink" Target="http://www.mdrc.org/project/learning-communities-demonstration#featured_content" TargetMode="External"/><Relationship Id="rId6" Type="http://schemas.openxmlformats.org/officeDocument/2006/relationships/hyperlink" Target="https://atlanticcenterforlearningcommunities.org/contact/" TargetMode="External"/><Relationship Id="rId7" Type="http://schemas.openxmlformats.org/officeDocument/2006/relationships/hyperlink" Target="http://www.freelists.org/list/learningcommunitiesassociation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atlanticcenterforlearningcommunities.org/about/" TargetMode="External"/><Relationship Id="rId4" Type="http://schemas.openxmlformats.org/officeDocument/2006/relationships/hyperlink" Target="http://www.wagner.edu/aclc/Participants" TargetMode="External"/><Relationship Id="rId9" Type="http://schemas.openxmlformats.org/officeDocument/2006/relationships/hyperlink" Target="http://wacenter.evergreen.edu/?" TargetMode="External"/><Relationship Id="rId5" Type="http://schemas.openxmlformats.org/officeDocument/2006/relationships/hyperlink" Target="http://fyp.washington.edu/figs/" TargetMode="External"/><Relationship Id="rId6" Type="http://schemas.openxmlformats.org/officeDocument/2006/relationships/hyperlink" Target="http://www.delta.edu/learningcommunities/studentinformation.aspx" TargetMode="External"/><Relationship Id="rId7" Type="http://schemas.openxmlformats.org/officeDocument/2006/relationships/hyperlink" Target="https://www.deltacollege.edu/academics/academic-support-programs-and-communities/learning-communities/about-learning-communities" TargetMode="External"/><Relationship Id="rId8" Type="http://schemas.openxmlformats.org/officeDocument/2006/relationships/hyperlink" Target="http://ncc.gmu.edu/student-info/learning-communiti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6e09f07c34_2_1"/>
          <p:cNvSpPr/>
          <p:nvPr/>
        </p:nvSpPr>
        <p:spPr>
          <a:xfrm>
            <a:off x="323325" y="601950"/>
            <a:ext cx="11701500" cy="14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t/>
            </a:r>
            <a:endParaRPr b="1" sz="4400">
              <a:solidFill>
                <a:srgbClr val="0C0C0C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t/>
            </a:r>
            <a:endParaRPr b="1" sz="4400">
              <a:solidFill>
                <a:srgbClr val="0C0C0C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t/>
            </a:r>
            <a:endParaRPr b="1" sz="4400">
              <a:solidFill>
                <a:srgbClr val="0C0C0C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rPr b="1" lang="en-US" sz="4400">
                <a:solidFill>
                  <a:srgbClr val="0C0C0C"/>
                </a:solidFill>
                <a:latin typeface="Economica"/>
                <a:ea typeface="Economica"/>
                <a:cs typeface="Economica"/>
                <a:sym typeface="Economica"/>
              </a:rPr>
              <a:t>LC 101: Developing and Implementing Learning Communities</a:t>
            </a:r>
            <a:r>
              <a:rPr b="1" i="0" lang="en-US" sz="4400" u="none" cap="none" strike="noStrike">
                <a:solidFill>
                  <a:srgbClr val="0C0C0C"/>
                </a:solidFill>
                <a:latin typeface="Economica"/>
                <a:ea typeface="Economica"/>
                <a:cs typeface="Economica"/>
                <a:sym typeface="Economica"/>
              </a:rPr>
              <a:t> </a:t>
            </a:r>
            <a:endParaRPr b="0" i="0" sz="4400" u="none" cap="none" strike="noStrike">
              <a:solidFill>
                <a:srgbClr val="000000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marR="0" rtl="0" algn="r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t/>
            </a:r>
            <a:endParaRPr b="1" i="0" sz="5300" u="none" cap="none" strike="noStrike">
              <a:solidFill>
                <a:srgbClr val="0C0C0C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9" name="Google Shape;259;g26e09f07c34_2_1"/>
          <p:cNvSpPr txBox="1"/>
          <p:nvPr>
            <p:ph idx="1" type="subTitle"/>
          </p:nvPr>
        </p:nvSpPr>
        <p:spPr>
          <a:xfrm>
            <a:off x="6096000" y="2952475"/>
            <a:ext cx="5541900" cy="19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"/>
              <a:buNone/>
            </a:pPr>
            <a:r>
              <a:rPr lang="en-US" sz="7200">
                <a:solidFill>
                  <a:srgbClr val="00206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Brad Hollingshead, Ph.D.           </a:t>
            </a:r>
            <a:endParaRPr sz="7200">
              <a:solidFill>
                <a:srgbClr val="00206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"/>
              <a:buNone/>
            </a:pPr>
            <a:r>
              <a:rPr lang="en-US" sz="7200">
                <a:solidFill>
                  <a:srgbClr val="00206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Dahl &amp; Lottie Pryor Endowed Chair in English</a:t>
            </a:r>
            <a:endParaRPr sz="7200">
              <a:solidFill>
                <a:srgbClr val="00206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"/>
              <a:buNone/>
            </a:pPr>
            <a:r>
              <a:rPr lang="en-US" sz="7200">
                <a:solidFill>
                  <a:srgbClr val="00206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Florida Southern College</a:t>
            </a:r>
            <a:endParaRPr sz="7200">
              <a:solidFill>
                <a:srgbClr val="00206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"/>
              <a:buNone/>
            </a:pPr>
            <a:r>
              <a:rPr lang="en-US" sz="7200" u="sng">
                <a:solidFill>
                  <a:schemeClr val="hlink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3"/>
              </a:rPr>
              <a:t>bhollingshead@flsouthern.edu</a:t>
            </a:r>
            <a:endParaRPr sz="7200">
              <a:solidFill>
                <a:srgbClr val="00206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ct val="48146"/>
              <a:buNone/>
            </a:pPr>
            <a:r>
              <a:t/>
            </a:r>
            <a:endParaRPr sz="2284">
              <a:solidFill>
                <a:srgbClr val="00206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1600"/>
          </a:p>
        </p:txBody>
      </p:sp>
      <p:pic>
        <p:nvPicPr>
          <p:cNvPr id="260" name="Google Shape;260;g26e09f07c34_2_1"/>
          <p:cNvPicPr preferRelativeResize="0"/>
          <p:nvPr/>
        </p:nvPicPr>
        <p:blipFill rotWithShape="1">
          <a:blip r:embed="rId4">
            <a:alphaModFix/>
          </a:blip>
          <a:srcRect b="14940" l="0" r="0" t="17239"/>
          <a:stretch/>
        </p:blipFill>
        <p:spPr>
          <a:xfrm>
            <a:off x="902950" y="2534225"/>
            <a:ext cx="4005850" cy="364655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26e09f07c34_2_1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62" name="Google Shape;262;g26e09f07c34_2_1"/>
          <p:cNvSpPr txBox="1"/>
          <p:nvPr/>
        </p:nvSpPr>
        <p:spPr>
          <a:xfrm>
            <a:off x="1104675" y="6303575"/>
            <a:ext cx="36024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 by Favianna Rodriguez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g26e09f07c34_2_1"/>
          <p:cNvSpPr txBox="1"/>
          <p:nvPr/>
        </p:nvSpPr>
        <p:spPr>
          <a:xfrm>
            <a:off x="1834575" y="1490463"/>
            <a:ext cx="9803400" cy="15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rgbClr val="00206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Atlantic Center for Learning Communities Retreat</a:t>
            </a:r>
            <a:endParaRPr sz="2600">
              <a:solidFill>
                <a:srgbClr val="00206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00206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October 2023</a:t>
            </a:r>
            <a:endParaRPr sz="2600">
              <a:solidFill>
                <a:srgbClr val="00206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cxnSp>
        <p:nvCxnSpPr>
          <p:cNvPr id="264" name="Google Shape;264;g26e09f07c34_2_1"/>
          <p:cNvCxnSpPr/>
          <p:nvPr/>
        </p:nvCxnSpPr>
        <p:spPr>
          <a:xfrm>
            <a:off x="323325" y="1490475"/>
            <a:ext cx="11701500" cy="0"/>
          </a:xfrm>
          <a:prstGeom prst="straightConnector1">
            <a:avLst/>
          </a:prstGeom>
          <a:noFill/>
          <a:ln cap="flat" cmpd="sng" w="9525">
            <a:solidFill>
              <a:srgbClr val="EB9C1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5" name="Google Shape;265;g26e09f07c34_2_1"/>
          <p:cNvSpPr txBox="1"/>
          <p:nvPr/>
        </p:nvSpPr>
        <p:spPr>
          <a:xfrm>
            <a:off x="6096000" y="4736275"/>
            <a:ext cx="5174700" cy="12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00206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Rebecca Tumposky, MA</a:t>
            </a:r>
            <a:endParaRPr sz="2300">
              <a:solidFill>
                <a:srgbClr val="00206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rtl="0" algn="l">
              <a:lnSpc>
                <a:spcPct val="7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rgbClr val="00206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Director of Learning Communities</a:t>
            </a:r>
            <a:endParaRPr sz="2300">
              <a:solidFill>
                <a:srgbClr val="00206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rtl="0" algn="l">
              <a:lnSpc>
                <a:spcPct val="7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rgbClr val="00206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Bunker Hill Community College</a:t>
            </a:r>
            <a:endParaRPr sz="2300">
              <a:solidFill>
                <a:srgbClr val="00206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rtl="0" algn="l">
              <a:lnSpc>
                <a:spcPct val="7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u="sng">
                <a:solidFill>
                  <a:schemeClr val="accent5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rtumposk@bhcc.edu</a:t>
            </a:r>
            <a:endParaRPr sz="2300">
              <a:solidFill>
                <a:srgbClr val="00206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6e09f07c34_2_1759"/>
          <p:cNvSpPr txBox="1"/>
          <p:nvPr>
            <p:ph type="title"/>
          </p:nvPr>
        </p:nvSpPr>
        <p:spPr>
          <a:xfrm>
            <a:off x="1024128" y="208416"/>
            <a:ext cx="97200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US">
                <a:latin typeface="Economica"/>
                <a:ea typeface="Economica"/>
                <a:cs typeface="Economica"/>
                <a:sym typeface="Economica"/>
              </a:rPr>
              <a:t>Goals for Today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72" name="Google Shape;272;g26e09f07c34_2_1759"/>
          <p:cNvSpPr txBox="1"/>
          <p:nvPr>
            <p:ph idx="1" type="body"/>
          </p:nvPr>
        </p:nvSpPr>
        <p:spPr>
          <a:xfrm>
            <a:off x="1024125" y="1810100"/>
            <a:ext cx="9720000" cy="3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431800" lvl="0" marL="45720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3200"/>
              <a:buAutoNum type="arabicPeriod"/>
            </a:pPr>
            <a:r>
              <a:rPr lang="en-US" sz="3200"/>
              <a:t>Ground in Learning Communities </a:t>
            </a:r>
            <a:r>
              <a:rPr lang="en-US" sz="3200"/>
              <a:t>theory</a:t>
            </a:r>
            <a:r>
              <a:rPr lang="en-US" sz="3200"/>
              <a:t> and practice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n-US" sz="3200"/>
              <a:t>Articulate a “Why” for building Learning Communities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n-US" sz="3200"/>
              <a:t>Identify partners to be on LC development team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n-US" sz="3200"/>
              <a:t>Learn about resources for LC development and implementation</a:t>
            </a:r>
            <a:endParaRPr sz="3200"/>
          </a:p>
          <a:p>
            <a:pPr indent="0" lvl="0" marL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sz="2800"/>
          </a:p>
          <a:p>
            <a:pPr indent="0" lvl="0" marL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6e09f07c34_2_534"/>
          <p:cNvSpPr txBox="1"/>
          <p:nvPr>
            <p:ph type="title"/>
          </p:nvPr>
        </p:nvSpPr>
        <p:spPr>
          <a:xfrm>
            <a:off x="1099400" y="571500"/>
            <a:ext cx="11407500" cy="12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600"/>
              <a:buFont typeface="Twentieth Century"/>
              <a:buNone/>
            </a:pPr>
            <a:r>
              <a:rPr b="1" lang="en-US" sz="5300">
                <a:latin typeface="Economica"/>
                <a:ea typeface="Economica"/>
                <a:cs typeface="Economica"/>
                <a:sym typeface="Economica"/>
              </a:rPr>
              <a:t>INTRODUCTIONS IN PAIRS</a:t>
            </a:r>
            <a:br>
              <a:rPr b="1" lang="en-US" sz="5300">
                <a:latin typeface="Economica"/>
                <a:ea typeface="Economica"/>
                <a:cs typeface="Economica"/>
                <a:sym typeface="Economica"/>
              </a:rPr>
            </a:br>
            <a:endParaRPr b="1" sz="53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79" name="Google Shape;279;g26e09f07c34_2_534"/>
          <p:cNvSpPr txBox="1"/>
          <p:nvPr>
            <p:ph idx="12" type="sldNum"/>
          </p:nvPr>
        </p:nvSpPr>
        <p:spPr>
          <a:xfrm>
            <a:off x="10837333" y="6470704"/>
            <a:ext cx="973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80" name="Google Shape;280;g26e09f07c34_2_534"/>
          <p:cNvGrpSpPr/>
          <p:nvPr/>
        </p:nvGrpSpPr>
        <p:grpSpPr>
          <a:xfrm>
            <a:off x="10" y="2943293"/>
            <a:ext cx="10199852" cy="975576"/>
            <a:chOff x="7" y="2207525"/>
            <a:chExt cx="7650080" cy="731700"/>
          </a:xfrm>
        </p:grpSpPr>
        <p:sp>
          <p:nvSpPr>
            <p:cNvPr id="281" name="Google Shape;281;g26e09f07c34_2_534"/>
            <p:cNvSpPr txBox="1"/>
            <p:nvPr/>
          </p:nvSpPr>
          <p:spPr>
            <a:xfrm>
              <a:off x="7" y="2257725"/>
              <a:ext cx="2715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900"/>
                <a:buFont typeface="Arial"/>
                <a:buNone/>
              </a:pPr>
              <a:r>
                <a:rPr b="0" i="0" lang="en-US" sz="5900" u="none" cap="none" strike="noStrike">
                  <a:solidFill>
                    <a:srgbClr val="0B7140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2</a:t>
              </a:r>
              <a:endParaRPr b="0" i="0" sz="5900" u="none" cap="none" strike="noStrike">
                <a:solidFill>
                  <a:srgbClr val="0B7140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282" name="Google Shape;282;g26e09f07c34_2_534"/>
            <p:cNvSpPr/>
            <p:nvPr/>
          </p:nvSpPr>
          <p:spPr>
            <a:xfrm>
              <a:off x="2789787" y="2207525"/>
              <a:ext cx="4860300" cy="731700"/>
            </a:xfrm>
            <a:prstGeom prst="rect">
              <a:avLst/>
            </a:prstGeom>
            <a:solidFill>
              <a:srgbClr val="0B7140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g26e09f07c34_2_534"/>
            <p:cNvSpPr txBox="1"/>
            <p:nvPr/>
          </p:nvSpPr>
          <p:spPr>
            <a:xfrm>
              <a:off x="2914387" y="2414096"/>
              <a:ext cx="43731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110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rgbClr val="FFFFFF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Why Learning Communities at your institution?</a:t>
              </a:r>
              <a:endParaRPr b="0" i="0" sz="17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84" name="Google Shape;284;g26e09f07c34_2_534"/>
          <p:cNvGrpSpPr/>
          <p:nvPr/>
        </p:nvGrpSpPr>
        <p:grpSpPr>
          <a:xfrm>
            <a:off x="3719623" y="4118064"/>
            <a:ext cx="5996650" cy="975576"/>
            <a:chOff x="2789787" y="3088625"/>
            <a:chExt cx="4497600" cy="731700"/>
          </a:xfrm>
        </p:grpSpPr>
        <p:sp>
          <p:nvSpPr>
            <p:cNvPr id="285" name="Google Shape;285;g26e09f07c34_2_534"/>
            <p:cNvSpPr/>
            <p:nvPr/>
          </p:nvSpPr>
          <p:spPr>
            <a:xfrm>
              <a:off x="2789787" y="3088625"/>
              <a:ext cx="4497600" cy="731700"/>
            </a:xfrm>
            <a:prstGeom prst="rect">
              <a:avLst/>
            </a:prstGeom>
            <a:solidFill>
              <a:srgbClr val="0B7743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g26e09f07c34_2_534"/>
            <p:cNvSpPr txBox="1"/>
            <p:nvPr/>
          </p:nvSpPr>
          <p:spPr>
            <a:xfrm>
              <a:off x="2977406" y="3138829"/>
              <a:ext cx="3883200" cy="43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914400" marR="0" rtl="0" algn="l">
                <a:lnSpc>
                  <a:spcPct val="90000"/>
                </a:lnSpc>
                <a:spcBef>
                  <a:spcPts val="14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rgbClr val="FFFFFF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…OR What do you hope to gain from this workshop?</a:t>
              </a:r>
              <a:endParaRPr b="0" i="0" sz="19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grpSp>
        <p:nvGrpSpPr>
          <p:cNvPr id="287" name="Google Shape;287;g26e09f07c34_2_534"/>
          <p:cNvGrpSpPr/>
          <p:nvPr/>
        </p:nvGrpSpPr>
        <p:grpSpPr>
          <a:xfrm>
            <a:off x="947542" y="1764175"/>
            <a:ext cx="9734304" cy="975576"/>
            <a:chOff x="710674" y="1323164"/>
            <a:chExt cx="7300911" cy="731700"/>
          </a:xfrm>
        </p:grpSpPr>
        <p:sp>
          <p:nvSpPr>
            <p:cNvPr id="288" name="Google Shape;288;g26e09f07c34_2_534"/>
            <p:cNvSpPr txBox="1"/>
            <p:nvPr/>
          </p:nvSpPr>
          <p:spPr>
            <a:xfrm>
              <a:off x="710674" y="1373350"/>
              <a:ext cx="2004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900"/>
                <a:buFont typeface="Arial"/>
                <a:buNone/>
              </a:pPr>
              <a:r>
                <a:rPr b="0" i="0" lang="en-US" sz="5900" u="none" cap="none" strike="noStrike">
                  <a:solidFill>
                    <a:srgbClr val="085631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1</a:t>
              </a:r>
              <a:endParaRPr b="0" i="0" sz="5900" u="none" cap="none" strike="noStrike">
                <a:solidFill>
                  <a:srgbClr val="085631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289" name="Google Shape;289;g26e09f07c34_2_534"/>
            <p:cNvSpPr/>
            <p:nvPr/>
          </p:nvSpPr>
          <p:spPr>
            <a:xfrm>
              <a:off x="2789785" y="1323164"/>
              <a:ext cx="5221800" cy="731700"/>
            </a:xfrm>
            <a:prstGeom prst="rect">
              <a:avLst/>
            </a:prstGeom>
            <a:solidFill>
              <a:srgbClr val="085631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g26e09f07c34_2_534"/>
            <p:cNvSpPr txBox="1"/>
            <p:nvPr/>
          </p:nvSpPr>
          <p:spPr>
            <a:xfrm>
              <a:off x="2914389" y="1407440"/>
              <a:ext cx="4765800" cy="57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0" i="0" lang="en-US" sz="1900" u="none" cap="none" strike="noStrike">
                  <a:solidFill>
                    <a:srgbClr val="FFFFFF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Your Name/Institution</a:t>
              </a:r>
              <a:endParaRPr b="0" i="0" sz="1900" u="none" cap="none" strike="noStrik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"/>
          <p:cNvSpPr txBox="1"/>
          <p:nvPr>
            <p:ph type="title"/>
          </p:nvPr>
        </p:nvSpPr>
        <p:spPr>
          <a:xfrm>
            <a:off x="548650" y="888275"/>
            <a:ext cx="4395600" cy="31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t/>
            </a:r>
            <a:endParaRPr b="1" sz="46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1" lang="en-US" sz="4600">
                <a:latin typeface="Economica"/>
                <a:ea typeface="Economica"/>
                <a:cs typeface="Economica"/>
                <a:sym typeface="Economica"/>
              </a:rPr>
              <a:t>What Learning Communities do</a:t>
            </a:r>
            <a:endParaRPr sz="33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97" name="Google Shape;297;p3"/>
          <p:cNvSpPr/>
          <p:nvPr/>
        </p:nvSpPr>
        <p:spPr>
          <a:xfrm rot="5400000">
            <a:off x="2895283" y="3258715"/>
            <a:ext cx="4480560" cy="18288"/>
          </a:xfrm>
          <a:custGeom>
            <a:rect b="b" l="l" r="r" t="t"/>
            <a:pathLst>
              <a:path extrusionOk="0" fill="none" h="18288" w="448056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48056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"/>
          <p:cNvSpPr txBox="1"/>
          <p:nvPr>
            <p:ph idx="1" type="body"/>
          </p:nvPr>
        </p:nvSpPr>
        <p:spPr>
          <a:xfrm>
            <a:off x="5126425" y="1027575"/>
            <a:ext cx="6640500" cy="3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40000" lnSpcReduction="1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ct val="116550"/>
              <a:buNone/>
            </a:pPr>
            <a:r>
              <a:t/>
            </a:r>
            <a:endParaRPr sz="386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0457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Twentieth Century"/>
              <a:buChar char="▪"/>
            </a:pPr>
            <a:r>
              <a:rPr lang="en-US" sz="5189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Organize faculty and students</a:t>
            </a:r>
            <a:endParaRPr sz="5189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6045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wentieth Century"/>
              <a:buChar char="▪"/>
            </a:pPr>
            <a:r>
              <a:rPr lang="en-US" sz="5189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Encourage integration of the curriculum</a:t>
            </a:r>
            <a:endParaRPr sz="5189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6045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wentieth Century"/>
              <a:buChar char="▪"/>
            </a:pPr>
            <a:r>
              <a:rPr lang="en-US" sz="5189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Establish academic and social networks</a:t>
            </a:r>
            <a:endParaRPr sz="5189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6045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wentieth Century"/>
              <a:buChar char="▪"/>
            </a:pPr>
            <a:r>
              <a:rPr lang="en-US" sz="5189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Focus faculty and students on learning outcomes</a:t>
            </a:r>
            <a:endParaRPr sz="5189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6045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wentieth Century"/>
              <a:buChar char="▪"/>
            </a:pPr>
            <a:r>
              <a:rPr lang="en-US" sz="5189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Offer a critical lens for examining the first year experience</a:t>
            </a:r>
            <a:endParaRPr sz="5189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16550"/>
              <a:buNone/>
            </a:pPr>
            <a:r>
              <a:t/>
            </a:r>
            <a:endParaRPr sz="3861"/>
          </a:p>
          <a:p>
            <a:pPr indent="-9937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  <a:p>
            <a:pPr indent="0" lvl="0" marL="0" rtl="0" algn="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31884"/>
              <a:buFont typeface="Arial"/>
              <a:buNone/>
            </a:pPr>
            <a:r>
              <a:rPr lang="en-US" sz="3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Shapiro &amp; Levin </a:t>
            </a:r>
            <a:r>
              <a:rPr i="1" lang="en-US" sz="3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Creating Learning Communities </a:t>
            </a:r>
            <a:r>
              <a:rPr lang="en-US" sz="3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1999</a:t>
            </a:r>
            <a:endParaRPr sz="3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937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</p:txBody>
      </p:sp>
      <p:pic>
        <p:nvPicPr>
          <p:cNvPr id="299" name="Google Shape;2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050" y="5000631"/>
            <a:ext cx="11804649" cy="18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8d49eb6f83_0_676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28d49eb6f83_0_676"/>
          <p:cNvSpPr txBox="1"/>
          <p:nvPr>
            <p:ph type="title"/>
          </p:nvPr>
        </p:nvSpPr>
        <p:spPr>
          <a:xfrm>
            <a:off x="527150" y="1382725"/>
            <a:ext cx="4395600" cy="31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t/>
            </a:r>
            <a:endParaRPr b="1" sz="46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1" lang="en-US" sz="4600">
                <a:latin typeface="Economica"/>
                <a:ea typeface="Economica"/>
                <a:cs typeface="Economica"/>
                <a:sym typeface="Economica"/>
              </a:rPr>
              <a:t>Goals and Purposes of Learning Communities</a:t>
            </a:r>
            <a:endParaRPr sz="33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06" name="Google Shape;306;g28d49eb6f83_0_676"/>
          <p:cNvSpPr/>
          <p:nvPr/>
        </p:nvSpPr>
        <p:spPr>
          <a:xfrm rot="5400000">
            <a:off x="2895283" y="3258715"/>
            <a:ext cx="4480560" cy="18288"/>
          </a:xfrm>
          <a:custGeom>
            <a:rect b="b" l="l" r="r" t="t"/>
            <a:pathLst>
              <a:path extrusionOk="0" fill="none" h="18288" w="448056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48056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g28d49eb6f83_0_676"/>
          <p:cNvSpPr txBox="1"/>
          <p:nvPr>
            <p:ph idx="1" type="body"/>
          </p:nvPr>
        </p:nvSpPr>
        <p:spPr>
          <a:xfrm>
            <a:off x="5725750" y="1027575"/>
            <a:ext cx="5718600" cy="52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47500" lnSpcReduction="2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ct val="96863"/>
              <a:buNone/>
            </a:pPr>
            <a:r>
              <a:t/>
            </a:r>
            <a:endParaRPr sz="464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1383" lvl="0" marL="3190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ct val="100000"/>
              <a:buFont typeface="Noto Sans Symbols"/>
              <a:buChar char="◻"/>
            </a:pPr>
            <a:r>
              <a:rPr lang="en-US" sz="6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Increase curricular coherence</a:t>
            </a:r>
            <a:endParaRPr sz="6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01383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100000"/>
              <a:buFont typeface="Noto Sans Symbols"/>
              <a:buChar char="◻"/>
            </a:pPr>
            <a:r>
              <a:rPr lang="en-US" sz="6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Promote deep learning</a:t>
            </a:r>
            <a:endParaRPr sz="6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01383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100000"/>
              <a:buFont typeface="Noto Sans Symbols"/>
              <a:buChar char="◻"/>
            </a:pPr>
            <a:r>
              <a:rPr lang="en-US" sz="6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Connect skill and content areas</a:t>
            </a:r>
            <a:endParaRPr sz="6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01383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100000"/>
              <a:buFont typeface="Noto Sans Symbols"/>
              <a:buChar char="◻"/>
            </a:pPr>
            <a:r>
              <a:rPr lang="en-US" sz="6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Build community</a:t>
            </a:r>
            <a:endParaRPr sz="6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01383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100000"/>
              <a:buFont typeface="Noto Sans Symbols"/>
              <a:buChar char="◻"/>
            </a:pPr>
            <a:r>
              <a:rPr lang="en-US" sz="6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Revitalize faculty</a:t>
            </a:r>
            <a:endParaRPr sz="6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01383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100000"/>
              <a:buFont typeface="Noto Sans Symbols"/>
              <a:buChar char="◻"/>
            </a:pPr>
            <a:r>
              <a:rPr lang="en-US" sz="6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Revitalize the institution</a:t>
            </a:r>
            <a:endParaRPr sz="6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01383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100000"/>
              <a:buFont typeface="Noto Sans Symbols"/>
              <a:buChar char="◻"/>
            </a:pPr>
            <a:r>
              <a:rPr lang="en-US" sz="6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Promote diversity</a:t>
            </a:r>
            <a:endParaRPr sz="6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01383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100000"/>
              <a:buFont typeface="Noto Sans Symbols"/>
              <a:buChar char="◻"/>
            </a:pPr>
            <a:r>
              <a:rPr lang="en-US" sz="6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Enhance student engagement</a:t>
            </a:r>
            <a:endParaRPr sz="6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01383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100000"/>
              <a:buFont typeface="Noto Sans Symbols"/>
              <a:buChar char="◻"/>
            </a:pPr>
            <a:r>
              <a:rPr lang="en-US" sz="6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Enhance student achievement</a:t>
            </a:r>
            <a:endParaRPr sz="6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01383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100000"/>
              <a:buFont typeface="Noto Sans Symbols"/>
              <a:buChar char="◻"/>
            </a:pPr>
            <a:r>
              <a:rPr lang="en-US" sz="6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Increase retention</a:t>
            </a:r>
            <a:endParaRPr sz="6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9937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"/>
          <p:cNvSpPr/>
          <p:nvPr/>
        </p:nvSpPr>
        <p:spPr>
          <a:xfrm>
            <a:off x="-35575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13" name="Google Shape;313;p1"/>
          <p:cNvSpPr txBox="1"/>
          <p:nvPr>
            <p:ph type="title"/>
          </p:nvPr>
        </p:nvSpPr>
        <p:spPr>
          <a:xfrm>
            <a:off x="586731" y="265414"/>
            <a:ext cx="11018400" cy="1434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5400">
                <a:latin typeface="Economica"/>
                <a:ea typeface="Economica"/>
                <a:cs typeface="Economica"/>
                <a:sym typeface="Economica"/>
              </a:rPr>
              <a:t>Key Characteristics of </a:t>
            </a:r>
            <a:r>
              <a:rPr lang="en-US" sz="5400">
                <a:latin typeface="Economica"/>
                <a:ea typeface="Economica"/>
                <a:cs typeface="Economica"/>
                <a:sym typeface="Economica"/>
              </a:rPr>
              <a:t>Learning Communities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14" name="Google Shape;314;p1"/>
          <p:cNvSpPr/>
          <p:nvPr/>
        </p:nvSpPr>
        <p:spPr>
          <a:xfrm>
            <a:off x="572493" y="1681544"/>
            <a:ext cx="10972800" cy="18288"/>
          </a:xfrm>
          <a:custGeom>
            <a:rect b="b" l="l" r="r" t="t"/>
            <a:pathLst>
              <a:path extrusionOk="0" fill="none" h="18288" w="1097280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extrusionOk="0" h="18288" w="1097280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4117"/>
            </a:schemeClr>
          </a:solidFill>
          <a:ln cap="rnd" cmpd="sng" w="44450">
            <a:solidFill>
              <a:schemeClr val="accent2">
                <a:alpha val="74117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5" name="Google Shape;31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45952" y="1990179"/>
            <a:ext cx="3599350" cy="475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"/>
          <p:cNvSpPr txBox="1"/>
          <p:nvPr/>
        </p:nvSpPr>
        <p:spPr>
          <a:xfrm>
            <a:off x="738125" y="2212200"/>
            <a:ext cx="6815100" cy="46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wentieth Century"/>
              <a:buChar char="●"/>
            </a:pPr>
            <a:r>
              <a:rPr b="1" lang="en-US" sz="3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Link</a:t>
            </a:r>
            <a:r>
              <a:rPr lang="en-US" sz="3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or cluster courses and faculty around an interdisciplinary theme</a:t>
            </a:r>
            <a:endParaRPr sz="3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wentieth Century"/>
              <a:buChar char="●"/>
            </a:pPr>
            <a:r>
              <a:rPr b="1" lang="en-US" sz="3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Enroll </a:t>
            </a:r>
            <a:r>
              <a:rPr lang="en-US" sz="3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 common cohort of students</a:t>
            </a:r>
            <a:endParaRPr sz="3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wentieth Century"/>
              <a:buChar char="●"/>
            </a:pPr>
            <a:r>
              <a:rPr b="1" lang="en-US" sz="3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Foster </a:t>
            </a:r>
            <a:r>
              <a:rPr lang="en-US" sz="3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explicit intellectual connections between:</a:t>
            </a:r>
            <a:endParaRPr sz="3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191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wentieth Century"/>
              <a:buChar char="○"/>
            </a:pPr>
            <a:r>
              <a:rPr lang="en-US" sz="3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Students and students </a:t>
            </a:r>
            <a:endParaRPr sz="3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191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wentieth Century"/>
              <a:buChar char="○"/>
            </a:pPr>
            <a:r>
              <a:rPr lang="en-US" sz="3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Students and faculty</a:t>
            </a:r>
            <a:endParaRPr sz="3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191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wentieth Century"/>
              <a:buChar char="○"/>
            </a:pPr>
            <a:r>
              <a:rPr lang="en-US" sz="3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Faculty and faculty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8d49eb6f83_0_8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g28d49eb6f83_0_8"/>
          <p:cNvSpPr txBox="1"/>
          <p:nvPr>
            <p:ph type="title"/>
          </p:nvPr>
        </p:nvSpPr>
        <p:spPr>
          <a:xfrm>
            <a:off x="586731" y="265414"/>
            <a:ext cx="11018400" cy="1434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5400">
                <a:latin typeface="Economica"/>
                <a:ea typeface="Economica"/>
                <a:cs typeface="Economica"/>
                <a:sym typeface="Economica"/>
              </a:rPr>
              <a:t>Core Learning Community Practices</a:t>
            </a:r>
            <a:endParaRPr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23" name="Google Shape;323;g28d49eb6f83_0_8"/>
          <p:cNvSpPr/>
          <p:nvPr/>
        </p:nvSpPr>
        <p:spPr>
          <a:xfrm>
            <a:off x="572493" y="1681544"/>
            <a:ext cx="10972800" cy="18288"/>
          </a:xfrm>
          <a:custGeom>
            <a:rect b="b" l="l" r="r" t="t"/>
            <a:pathLst>
              <a:path extrusionOk="0" fill="none" h="18288" w="1097280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extrusionOk="0" h="18288" w="1097280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4120"/>
            </a:schemeClr>
          </a:solidFill>
          <a:ln cap="rnd" cmpd="sng" w="44450">
            <a:solidFill>
              <a:schemeClr val="accent2">
                <a:alpha val="7412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4" name="Google Shape;324;g28d49eb6f83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725" y="1990175"/>
            <a:ext cx="6830807" cy="458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g28d49eb6f83_0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45952" y="1990179"/>
            <a:ext cx="3599350" cy="475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8d49eb6f83_0_668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28d49eb6f83_0_668"/>
          <p:cNvSpPr txBox="1"/>
          <p:nvPr>
            <p:ph type="title"/>
          </p:nvPr>
        </p:nvSpPr>
        <p:spPr>
          <a:xfrm>
            <a:off x="613150" y="931275"/>
            <a:ext cx="2855400" cy="31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400">
                <a:solidFill>
                  <a:srgbClr val="775F55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Factors that Enhance Student Learning</a:t>
            </a:r>
            <a:endParaRPr sz="23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32" name="Google Shape;332;g28d49eb6f83_0_668"/>
          <p:cNvSpPr/>
          <p:nvPr/>
        </p:nvSpPr>
        <p:spPr>
          <a:xfrm rot="5400000">
            <a:off x="1067933" y="2490828"/>
            <a:ext cx="4480560" cy="18288"/>
          </a:xfrm>
          <a:custGeom>
            <a:rect b="b" l="l" r="r" t="t"/>
            <a:pathLst>
              <a:path extrusionOk="0" fill="none" h="18288" w="448056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48056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g28d49eb6f83_0_668"/>
          <p:cNvSpPr txBox="1"/>
          <p:nvPr>
            <p:ph idx="1" type="body"/>
          </p:nvPr>
        </p:nvSpPr>
        <p:spPr>
          <a:xfrm>
            <a:off x="3704900" y="594800"/>
            <a:ext cx="8750100" cy="42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62500" lnSpcReduction="20000"/>
          </a:bodyPr>
          <a:lstStyle/>
          <a:p>
            <a:pPr indent="-262096" lvl="1" marL="6397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ct val="59999"/>
              <a:buFont typeface="Noto Sans Symbols"/>
              <a:buChar char="🞑"/>
            </a:pPr>
            <a:r>
              <a:rPr b="1" lang="en-US" sz="29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Increased amounts and quality of interaction </a:t>
            </a:r>
            <a:r>
              <a:rPr b="1" lang="en-US"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(Astin)</a:t>
            </a:r>
            <a:endParaRPr b="1"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15106" lvl="2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■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Student-student , student-faculty 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15106" lvl="2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■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Study outside of class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183483" lvl="0" marL="639762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62096" lvl="1" marL="639762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59999"/>
              <a:buFont typeface="Noto Sans Symbols"/>
              <a:buChar char="🞑"/>
            </a:pPr>
            <a:r>
              <a:rPr b="1" lang="en-US" sz="29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High levels of involvement and engagement </a:t>
            </a:r>
            <a:r>
              <a:rPr b="1" lang="en-US" sz="23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(Kuh, NSSE)</a:t>
            </a:r>
            <a:endParaRPr b="1"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15106" lvl="2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■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Academic challenge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15106" lvl="2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■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Active learning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15106" lvl="2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■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Student-faculty interaction 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15106" lvl="2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■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Supportive campus environment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15106" lvl="2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■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Enriching educational experiences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73050" lvl="0" marL="639762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00025" lvl="2" marL="914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59999"/>
              <a:buFont typeface="Noto Sans Symbols"/>
              <a:buChar char="■"/>
            </a:pP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Astin, A. (1993). </a:t>
            </a:r>
            <a:r>
              <a:rPr i="1"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What matters in college? Four critical years revisited</a:t>
            </a: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. San Francisco: Jossey-Bass.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00025" lvl="2" marL="914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59999"/>
              <a:buFont typeface="Noto Sans Symbols"/>
              <a:buChar char="■"/>
            </a:pP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Kuh, G. D. et al., (2005). </a:t>
            </a:r>
            <a:r>
              <a:rPr i="1"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Student success in college: Creating conditions that matter</a:t>
            </a: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. San Francisco: Jossey-Bass.</a:t>
            </a:r>
            <a:endParaRPr sz="386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937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200"/>
          </a:p>
        </p:txBody>
      </p:sp>
      <p:pic>
        <p:nvPicPr>
          <p:cNvPr id="334" name="Google Shape;334;g28d49eb6f83_0_6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050" y="5000631"/>
            <a:ext cx="11804649" cy="18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4"/>
          <p:cNvSpPr/>
          <p:nvPr/>
        </p:nvSpPr>
        <p:spPr>
          <a:xfrm rot="8888549">
            <a:off x="-1059473" y="-1108988"/>
            <a:ext cx="7179830" cy="5226565"/>
          </a:xfrm>
          <a:custGeom>
            <a:rect b="b" l="l" r="r" t="t"/>
            <a:pathLst>
              <a:path extrusionOk="0" h="5226565" w="7179830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4"/>
          <p:cNvSpPr txBox="1"/>
          <p:nvPr>
            <p:ph type="title"/>
          </p:nvPr>
        </p:nvSpPr>
        <p:spPr>
          <a:xfrm>
            <a:off x="927525" y="1428298"/>
            <a:ext cx="3644400" cy="16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5400">
                <a:solidFill>
                  <a:srgbClr val="FFFFFF"/>
                </a:solidFill>
                <a:latin typeface="Economica"/>
                <a:ea typeface="Economica"/>
                <a:cs typeface="Economica"/>
                <a:sym typeface="Economica"/>
              </a:rPr>
              <a:t>Centering Equity</a:t>
            </a:r>
            <a:endParaRPr sz="5400">
              <a:solidFill>
                <a:srgbClr val="FFFFFF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42" name="Google Shape;342;p4"/>
          <p:cNvSpPr txBox="1"/>
          <p:nvPr>
            <p:ph idx="1" type="body"/>
          </p:nvPr>
        </p:nvSpPr>
        <p:spPr>
          <a:xfrm>
            <a:off x="6095999" y="-10"/>
            <a:ext cx="5254800" cy="52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“…we have learned to view </a:t>
            </a:r>
            <a:r>
              <a:rPr b="1" lang="en-US" sz="2500">
                <a:solidFill>
                  <a:srgbClr val="F79646"/>
                </a:solidFill>
                <a:latin typeface="Calibri"/>
                <a:ea typeface="Calibri"/>
                <a:cs typeface="Calibri"/>
                <a:sym typeface="Calibri"/>
              </a:rPr>
              <a:t>inequality</a:t>
            </a:r>
            <a:r>
              <a:rPr b="1"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educational outcomes as a problem of student underpreparedness, not a problem of </a:t>
            </a:r>
            <a:r>
              <a:rPr b="1" lang="en-US" sz="2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practitioner knowledge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pedagogical approaches, or “</a:t>
            </a:r>
            <a:r>
              <a:rPr b="1" lang="en-US" sz="2500">
                <a:solidFill>
                  <a:srgbClr val="4F6228"/>
                </a:solidFill>
                <a:latin typeface="Calibri"/>
                <a:ea typeface="Calibri"/>
                <a:cs typeface="Calibri"/>
                <a:sym typeface="Calibri"/>
              </a:rPr>
              <a:t>culturally held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 ideas about minority students… It is far more likely that practitioners will attribute inequality in educational outcomes to student deficiencies than </a:t>
            </a:r>
            <a:r>
              <a:rPr b="1" lang="en-US" sz="2500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rPr>
              <a:t>question their own practices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.” (Bensimon, 2007, p. 456)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3200"/>
          </a:p>
        </p:txBody>
      </p:sp>
      <p:sp>
        <p:nvSpPr>
          <p:cNvPr id="343" name="Google Shape;343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44" name="Google Shape;34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050" y="5105975"/>
            <a:ext cx="11135124" cy="175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8d49eb6f83_0_447"/>
          <p:cNvSpPr txBox="1"/>
          <p:nvPr>
            <p:ph type="title"/>
          </p:nvPr>
        </p:nvSpPr>
        <p:spPr>
          <a:xfrm>
            <a:off x="1386050" y="228600"/>
            <a:ext cx="10302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Outcomes of Learning Communities</a:t>
            </a:r>
            <a:endParaRPr/>
          </a:p>
        </p:txBody>
      </p:sp>
      <p:pic>
        <p:nvPicPr>
          <p:cNvPr id="350" name="Google Shape;350;g28d49eb6f83_0_4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0962" y="1407700"/>
            <a:ext cx="10623224" cy="51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28d49eb6f83_0_650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g28d49eb6f83_0_650"/>
          <p:cNvSpPr/>
          <p:nvPr/>
        </p:nvSpPr>
        <p:spPr>
          <a:xfrm rot="8890605">
            <a:off x="-1062309" y="-1112748"/>
            <a:ext cx="7182544" cy="5228541"/>
          </a:xfrm>
          <a:custGeom>
            <a:rect b="b" l="l" r="r" t="t"/>
            <a:pathLst>
              <a:path extrusionOk="0" h="5226565" w="7179830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g28d49eb6f83_0_650"/>
          <p:cNvSpPr txBox="1"/>
          <p:nvPr>
            <p:ph type="title"/>
          </p:nvPr>
        </p:nvSpPr>
        <p:spPr>
          <a:xfrm>
            <a:off x="927525" y="1428298"/>
            <a:ext cx="3644400" cy="16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5400">
                <a:solidFill>
                  <a:srgbClr val="FFFFFF"/>
                </a:solidFill>
                <a:latin typeface="Economica"/>
                <a:ea typeface="Economica"/>
                <a:cs typeface="Economica"/>
                <a:sym typeface="Economica"/>
              </a:rPr>
              <a:t>Articulate Your “Why”</a:t>
            </a:r>
            <a:endParaRPr sz="5400">
              <a:solidFill>
                <a:srgbClr val="FFFFFF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58" name="Google Shape;358;g28d49eb6f83_0_650"/>
          <p:cNvSpPr txBox="1"/>
          <p:nvPr>
            <p:ph idx="1" type="body"/>
          </p:nvPr>
        </p:nvSpPr>
        <p:spPr>
          <a:xfrm>
            <a:off x="5962225" y="1655375"/>
            <a:ext cx="5732400" cy="21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5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What do you believe that Learning Communities could </a:t>
            </a:r>
            <a:r>
              <a:rPr lang="en-US" sz="25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accomplish</a:t>
            </a:r>
            <a:r>
              <a:rPr lang="en-US" sz="25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for </a:t>
            </a:r>
            <a:r>
              <a:rPr lang="en-US" sz="25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students, faculty, the institution, and the broader community?</a:t>
            </a:r>
            <a:endParaRPr sz="25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3200"/>
          </a:p>
        </p:txBody>
      </p:sp>
      <p:sp>
        <p:nvSpPr>
          <p:cNvPr id="359" name="Google Shape;359;g28d49eb6f83_0_65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60" name="Google Shape;360;g28d49eb6f83_0_6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" y="4969425"/>
            <a:ext cx="11135124" cy="175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7552f02496_0_22"/>
          <p:cNvSpPr/>
          <p:nvPr/>
        </p:nvSpPr>
        <p:spPr>
          <a:xfrm>
            <a:off x="1500" y="53475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g27552f02496_0_22"/>
          <p:cNvSpPr/>
          <p:nvPr/>
        </p:nvSpPr>
        <p:spPr>
          <a:xfrm rot="5400000">
            <a:off x="2543983" y="3258715"/>
            <a:ext cx="4480560" cy="18288"/>
          </a:xfrm>
          <a:custGeom>
            <a:rect b="b" l="l" r="r" t="t"/>
            <a:pathLst>
              <a:path extrusionOk="0" fill="none" h="18288" w="448056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48056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g27552f02496_0_22"/>
          <p:cNvSpPr txBox="1"/>
          <p:nvPr>
            <p:ph idx="1" type="body"/>
          </p:nvPr>
        </p:nvSpPr>
        <p:spPr>
          <a:xfrm>
            <a:off x="5126418" y="713229"/>
            <a:ext cx="6224400" cy="54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5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25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68" name="Google Shape;368;g27552f02496_0_2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69" name="Google Shape;369;g27552f02496_0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5459" y="1027575"/>
            <a:ext cx="5608089" cy="448057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g27552f02496_0_22"/>
          <p:cNvSpPr txBox="1"/>
          <p:nvPr/>
        </p:nvSpPr>
        <p:spPr>
          <a:xfrm>
            <a:off x="656900" y="1308550"/>
            <a:ext cx="3310800" cy="50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Twentieth Century"/>
                <a:ea typeface="Twentieth Century"/>
                <a:cs typeface="Twentieth Century"/>
                <a:sym typeface="Twentieth Century"/>
              </a:rPr>
              <a:t>How will LC’s advance your institution’s strategic priorities?</a:t>
            </a:r>
            <a:endParaRPr sz="40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8d49eb6f83_0_697"/>
          <p:cNvSpPr txBox="1"/>
          <p:nvPr>
            <p:ph type="title"/>
          </p:nvPr>
        </p:nvSpPr>
        <p:spPr>
          <a:xfrm>
            <a:off x="816864" y="228600"/>
            <a:ext cx="10871100" cy="990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Example: Bunker Hill Community College</a:t>
            </a:r>
            <a:endParaRPr/>
          </a:p>
        </p:txBody>
      </p:sp>
      <p:pic>
        <p:nvPicPr>
          <p:cNvPr id="377" name="Google Shape;377;g28d49eb6f83_0_6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04820"/>
            <a:ext cx="11192974" cy="6296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8d49eb6f83_0_750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g28d49eb6f83_0_750"/>
          <p:cNvSpPr txBox="1"/>
          <p:nvPr>
            <p:ph type="title"/>
          </p:nvPr>
        </p:nvSpPr>
        <p:spPr>
          <a:xfrm>
            <a:off x="370650" y="1392650"/>
            <a:ext cx="34209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t/>
            </a:r>
            <a:endParaRPr b="1" sz="46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1" lang="en-US" sz="4600">
                <a:latin typeface="Economica"/>
                <a:ea typeface="Economica"/>
                <a:cs typeface="Economica"/>
                <a:sym typeface="Economica"/>
              </a:rPr>
              <a:t>Creating a Learning Communities Action Plan</a:t>
            </a:r>
            <a:endParaRPr sz="33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84" name="Google Shape;384;g28d49eb6f83_0_750"/>
          <p:cNvSpPr/>
          <p:nvPr/>
        </p:nvSpPr>
        <p:spPr>
          <a:xfrm rot="5400000">
            <a:off x="1318733" y="3419852"/>
            <a:ext cx="4480560" cy="18288"/>
          </a:xfrm>
          <a:custGeom>
            <a:rect b="b" l="l" r="r" t="t"/>
            <a:pathLst>
              <a:path extrusionOk="0" fill="none" h="18288" w="448056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48056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g28d49eb6f83_0_750"/>
          <p:cNvSpPr txBox="1"/>
          <p:nvPr>
            <p:ph idx="1" type="body"/>
          </p:nvPr>
        </p:nvSpPr>
        <p:spPr>
          <a:xfrm>
            <a:off x="4252700" y="818400"/>
            <a:ext cx="5718600" cy="52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What are some of the action steps to take when you return to campus in . . . 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4169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ts val="1820"/>
              <a:buFont typeface="Noto Sans Symbols"/>
              <a:buChar char="○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One week?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4169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ts val="1820"/>
              <a:buFont typeface="Noto Sans Symbols"/>
              <a:buChar char="○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One month?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4169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ts val="1820"/>
              <a:buFont typeface="Noto Sans Symbols"/>
              <a:buChar char="○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Three months?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4169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ts val="1820"/>
              <a:buFont typeface="Noto Sans Symbols"/>
              <a:buChar char="○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Six months?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9937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386" name="Google Shape;386;g28d49eb6f83_0_7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1857" y="3058675"/>
            <a:ext cx="3933166" cy="261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8d49eb6f83_0_720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g28d49eb6f83_0_720"/>
          <p:cNvSpPr txBox="1"/>
          <p:nvPr>
            <p:ph type="title"/>
          </p:nvPr>
        </p:nvSpPr>
        <p:spPr>
          <a:xfrm>
            <a:off x="370650" y="1392650"/>
            <a:ext cx="34209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t/>
            </a:r>
            <a:endParaRPr b="1" sz="4600">
              <a:latin typeface="Economica"/>
              <a:ea typeface="Economica"/>
              <a:cs typeface="Economica"/>
              <a:sym typeface="Economica"/>
            </a:endParaRPr>
          </a:p>
          <a:p>
            <a:pPr indent="-5207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600"/>
              <a:buFont typeface="Economica"/>
              <a:buAutoNum type="arabicPeriod"/>
            </a:pPr>
            <a:r>
              <a:rPr b="1" lang="en-US" sz="4600">
                <a:latin typeface="Economica"/>
                <a:ea typeface="Economica"/>
                <a:cs typeface="Economica"/>
                <a:sym typeface="Economica"/>
              </a:rPr>
              <a:t>Building a Team</a:t>
            </a:r>
            <a:endParaRPr sz="33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93" name="Google Shape;393;g28d49eb6f83_0_720"/>
          <p:cNvSpPr/>
          <p:nvPr/>
        </p:nvSpPr>
        <p:spPr>
          <a:xfrm rot="5400000">
            <a:off x="1318733" y="3419852"/>
            <a:ext cx="4480560" cy="18288"/>
          </a:xfrm>
          <a:custGeom>
            <a:rect b="b" l="l" r="r" t="t"/>
            <a:pathLst>
              <a:path extrusionOk="0" fill="none" h="18288" w="448056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48056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g28d49eb6f83_0_720"/>
          <p:cNvSpPr txBox="1"/>
          <p:nvPr>
            <p:ph idx="1" type="body"/>
          </p:nvPr>
        </p:nvSpPr>
        <p:spPr>
          <a:xfrm>
            <a:off x="4151088" y="780350"/>
            <a:ext cx="3723900" cy="48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500"/>
              <a:buNone/>
            </a:pPr>
            <a:r>
              <a:t/>
            </a:r>
            <a:endParaRPr sz="464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wentieth Century"/>
              <a:buChar char="●"/>
            </a:pPr>
            <a:r>
              <a:rPr lang="en-US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Faculty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wentieth Century"/>
              <a:buChar char="●"/>
            </a:pPr>
            <a:r>
              <a:rPr lang="en-US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Academic administrator (“champion”)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wentieth Century"/>
              <a:buChar char="●"/>
            </a:pPr>
            <a:r>
              <a:rPr lang="en-US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Librarian/Information Literacy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wentieth Century"/>
              <a:buChar char="●"/>
            </a:pPr>
            <a:r>
              <a:rPr lang="en-US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Academic advisor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wentieth Century"/>
              <a:buChar char="●"/>
            </a:pPr>
            <a:r>
              <a:rPr lang="en-US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Registrar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wentieth Century"/>
              <a:buChar char="●"/>
            </a:pPr>
            <a:r>
              <a:rPr lang="en-US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Student affairs administrator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wentieth Century"/>
              <a:buChar char="●"/>
            </a:pPr>
            <a:r>
              <a:rPr lang="en-US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Students (peer mentors)</a:t>
            </a:r>
            <a:endParaRPr sz="2200"/>
          </a:p>
        </p:txBody>
      </p:sp>
      <p:pic>
        <p:nvPicPr>
          <p:cNvPr id="395" name="Google Shape;395;g28d49eb6f83_0_7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4525" y="2447450"/>
            <a:ext cx="3517575" cy="233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8d49eb6f83_0_729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g28d49eb6f83_0_729"/>
          <p:cNvSpPr txBox="1"/>
          <p:nvPr>
            <p:ph type="title"/>
          </p:nvPr>
        </p:nvSpPr>
        <p:spPr>
          <a:xfrm>
            <a:off x="370650" y="1392650"/>
            <a:ext cx="40068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t/>
            </a:r>
            <a:endParaRPr b="1" sz="46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1" lang="en-US" sz="4600">
                <a:latin typeface="Economica"/>
                <a:ea typeface="Economica"/>
                <a:cs typeface="Economica"/>
                <a:sym typeface="Economica"/>
              </a:rPr>
              <a:t>2. Assessing Resources Needed</a:t>
            </a:r>
            <a:endParaRPr sz="33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02" name="Google Shape;402;g28d49eb6f83_0_729"/>
          <p:cNvSpPr/>
          <p:nvPr/>
        </p:nvSpPr>
        <p:spPr>
          <a:xfrm rot="5400000">
            <a:off x="2146433" y="3419852"/>
            <a:ext cx="4480560" cy="18288"/>
          </a:xfrm>
          <a:custGeom>
            <a:rect b="b" l="l" r="r" t="t"/>
            <a:pathLst>
              <a:path extrusionOk="0" fill="none" h="18288" w="448056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48056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g28d49eb6f83_0_729"/>
          <p:cNvSpPr txBox="1"/>
          <p:nvPr>
            <p:ph idx="1" type="body"/>
          </p:nvPr>
        </p:nvSpPr>
        <p:spPr>
          <a:xfrm>
            <a:off x="4252700" y="818400"/>
            <a:ext cx="5718600" cy="52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35280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ts val="1680"/>
              <a:buFont typeface="Noto Sans Symbols"/>
              <a:buChar char="○"/>
            </a:pP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People – faculty, administrators, staff, students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35280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ts val="1680"/>
              <a:buFont typeface="Noto Sans Symbols"/>
              <a:buChar char="○"/>
            </a:pP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Space/facilities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35280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ts val="1680"/>
              <a:buFont typeface="Noto Sans Symbols"/>
              <a:buChar char="○"/>
            </a:pP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Money				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35280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ts val="1680"/>
              <a:buFont typeface="Noto Sans Symbols"/>
              <a:buChar char="○"/>
            </a:pP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Time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35280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ts val="1680"/>
              <a:buFont typeface="Noto Sans Symbols"/>
              <a:buChar char="○"/>
            </a:pP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Programs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35280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ts val="1680"/>
              <a:buFont typeface="Noto Sans Symbols"/>
              <a:buChar char="○"/>
            </a:pP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Other	</a:t>
            </a:r>
            <a:endParaRPr sz="464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937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404" name="Google Shape;404;g28d49eb6f83_0_7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9225" y="3429000"/>
            <a:ext cx="3517575" cy="233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8d49eb6f83_0_743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g28d49eb6f83_0_743"/>
          <p:cNvSpPr txBox="1"/>
          <p:nvPr>
            <p:ph type="title"/>
          </p:nvPr>
        </p:nvSpPr>
        <p:spPr>
          <a:xfrm>
            <a:off x="370650" y="1392650"/>
            <a:ext cx="34209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t/>
            </a:r>
            <a:endParaRPr b="1" sz="46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1" lang="en-US" sz="4600">
                <a:latin typeface="Economica"/>
                <a:ea typeface="Economica"/>
                <a:cs typeface="Economica"/>
                <a:sym typeface="Economica"/>
              </a:rPr>
              <a:t>Faculty Engagement Strategies</a:t>
            </a:r>
            <a:endParaRPr sz="33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11" name="Google Shape;411;g28d49eb6f83_0_743"/>
          <p:cNvSpPr/>
          <p:nvPr/>
        </p:nvSpPr>
        <p:spPr>
          <a:xfrm rot="5400000">
            <a:off x="1318733" y="3419852"/>
            <a:ext cx="4480560" cy="18288"/>
          </a:xfrm>
          <a:custGeom>
            <a:rect b="b" l="l" r="r" t="t"/>
            <a:pathLst>
              <a:path extrusionOk="0" fill="none" h="18288" w="448056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48056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g28d49eb6f83_0_743"/>
          <p:cNvSpPr txBox="1"/>
          <p:nvPr>
            <p:ph idx="1" type="body"/>
          </p:nvPr>
        </p:nvSpPr>
        <p:spPr>
          <a:xfrm>
            <a:off x="3753900" y="768600"/>
            <a:ext cx="4681200" cy="608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-32766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ts val="1560"/>
              <a:buFont typeface="Noto Sans Symbols"/>
              <a:buChar char="●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Emphasize new opportunities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26390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ts val="1540"/>
              <a:buFont typeface="Noto Sans Symbols"/>
              <a:buChar char="○"/>
            </a:pPr>
            <a:r>
              <a:rPr lang="en-US" sz="2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Work across disciplines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26390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ts val="1540"/>
              <a:buFont typeface="Noto Sans Symbols"/>
              <a:buChar char="○"/>
            </a:pPr>
            <a:r>
              <a:rPr lang="en-US" sz="2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Work with a different population of students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26390" lvl="1" marL="91440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ts val="1540"/>
              <a:buFont typeface="Noto Sans Symbols"/>
              <a:buChar char="○"/>
            </a:pPr>
            <a:r>
              <a:rPr lang="en-US" sz="2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Innovation – new teaching methods, different topics, different texts and assignments/assessments, new scholarly opportunities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2766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ts val="1560"/>
              <a:buFont typeface="Noto Sans Symbols"/>
              <a:buChar char="●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Possible perks – release time, stipend, equipment, visibility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2766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ts val="1560"/>
              <a:buFont typeface="Noto Sans Symbols"/>
              <a:buChar char="●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Get department chairs on board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2766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ts val="1560"/>
              <a:buFont typeface="Noto Sans Symbols"/>
              <a:buChar char="●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Recruit from across campus, seek diversity and wide representation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9937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413" name="Google Shape;413;g28d49eb6f83_0_7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65150" y="2511238"/>
            <a:ext cx="2775302" cy="184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28d49eb6f83_0_757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g28d49eb6f83_0_757"/>
          <p:cNvSpPr txBox="1"/>
          <p:nvPr>
            <p:ph type="title"/>
          </p:nvPr>
        </p:nvSpPr>
        <p:spPr>
          <a:xfrm>
            <a:off x="527150" y="1382725"/>
            <a:ext cx="2435400" cy="31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t/>
            </a:r>
            <a:endParaRPr b="1" sz="46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1" lang="en-US" sz="4600">
                <a:latin typeface="Economica"/>
                <a:ea typeface="Economica"/>
                <a:cs typeface="Economica"/>
                <a:sym typeface="Economica"/>
              </a:rPr>
              <a:t>Outreach/Marketing</a:t>
            </a:r>
            <a:endParaRPr sz="33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20" name="Google Shape;420;g28d49eb6f83_0_757"/>
          <p:cNvSpPr/>
          <p:nvPr/>
        </p:nvSpPr>
        <p:spPr>
          <a:xfrm rot="5400000">
            <a:off x="1220208" y="3191328"/>
            <a:ext cx="4480560" cy="18288"/>
          </a:xfrm>
          <a:custGeom>
            <a:rect b="b" l="l" r="r" t="t"/>
            <a:pathLst>
              <a:path extrusionOk="0" fill="none" h="18288" w="448056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48056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g28d49eb6f83_0_757"/>
          <p:cNvSpPr txBox="1"/>
          <p:nvPr>
            <p:ph idx="1" type="body"/>
          </p:nvPr>
        </p:nvSpPr>
        <p:spPr>
          <a:xfrm>
            <a:off x="3958425" y="960200"/>
            <a:ext cx="3829500" cy="524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500"/>
              <a:buNone/>
            </a:pPr>
            <a:r>
              <a:t/>
            </a:r>
            <a:endParaRPr sz="464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567" lvl="0" marL="3190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ts val="1560"/>
              <a:buFont typeface="Noto Sans Symbols"/>
              <a:buChar char="◻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Admissions officers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9567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ts val="1560"/>
              <a:buFont typeface="Noto Sans Symbols"/>
              <a:buChar char="◻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Academic advisors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9567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ts val="1560"/>
              <a:buFont typeface="Noto Sans Symbols"/>
              <a:buChar char="◻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Student affairs colleagues - orientation, residence life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9567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ts val="1560"/>
              <a:buFont typeface="Noto Sans Symbols"/>
              <a:buChar char="◻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Communications colleagues - website, brochures, news, FaceBook, Twitter, etc.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9567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ts val="1560"/>
              <a:buFont typeface="Noto Sans Symbols"/>
              <a:buChar char="◻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Other faculty and admins. – don’t keep it a secret</a:t>
            </a:r>
            <a:endParaRPr sz="6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422" name="Google Shape;422;g28d49eb6f83_0_7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5125" y="2185375"/>
            <a:ext cx="3517575" cy="233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8d49eb6f83_0_773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g28d49eb6f83_0_773"/>
          <p:cNvSpPr txBox="1"/>
          <p:nvPr>
            <p:ph type="title"/>
          </p:nvPr>
        </p:nvSpPr>
        <p:spPr>
          <a:xfrm>
            <a:off x="573725" y="1483075"/>
            <a:ext cx="2855400" cy="31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400">
                <a:solidFill>
                  <a:srgbClr val="775F55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LC Resources</a:t>
            </a:r>
            <a:endParaRPr sz="23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29" name="Google Shape;429;g28d49eb6f83_0_773"/>
          <p:cNvSpPr/>
          <p:nvPr/>
        </p:nvSpPr>
        <p:spPr>
          <a:xfrm rot="5400000">
            <a:off x="989108" y="3307927"/>
            <a:ext cx="4480560" cy="18288"/>
          </a:xfrm>
          <a:custGeom>
            <a:rect b="b" l="l" r="r" t="t"/>
            <a:pathLst>
              <a:path extrusionOk="0" fill="none" h="18288" w="448056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48056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g28d49eb6f83_0_773"/>
          <p:cNvSpPr txBox="1"/>
          <p:nvPr>
            <p:ph idx="1" type="body"/>
          </p:nvPr>
        </p:nvSpPr>
        <p:spPr>
          <a:xfrm>
            <a:off x="3744325" y="1300650"/>
            <a:ext cx="8750100" cy="42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342138" lvl="0" marL="319087" rtl="0" algn="l"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Noto Sans Symbols"/>
              <a:buChar char="◻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Washington Center at Evergreen State College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91719" lvl="1" marL="639762" rtl="0" algn="l"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🞑"/>
            </a:pPr>
            <a:r>
              <a:rPr lang="en-US" sz="2400" u="sng">
                <a:solidFill>
                  <a:srgbClr val="F7B615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http://wacenter.evergreen.edu/?</a:t>
            </a:r>
            <a:endParaRPr sz="2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2138" lvl="0" marL="319087" rtl="0" algn="l"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Noto Sans Symbols"/>
              <a:buChar char="◻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Journal of Learning Community Research and Practice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87607" lvl="1" marL="639762" rtl="0" algn="l"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🞑"/>
            </a:pPr>
            <a:r>
              <a:rPr lang="en-US" sz="2300" u="sng">
                <a:solidFill>
                  <a:srgbClr val="F7B615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http://washingtoncenter.evergreen.edu/lcrpjournal/</a:t>
            </a:r>
            <a:endParaRPr sz="23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2138" lvl="0" marL="319087" rtl="0" algn="l"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Noto Sans Symbols"/>
              <a:buChar char="◻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Research on LC development and effectiveness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75272" lvl="1" marL="639762" rtl="0" algn="l"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🞑"/>
            </a:pPr>
            <a:r>
              <a:rPr lang="en-US" sz="2000" u="sng">
                <a:solidFill>
                  <a:srgbClr val="F7B615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http://www.mdrc.org/project/learning-communities-demonstration#featured_content</a:t>
            </a:r>
            <a:endParaRPr sz="25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42138" lvl="0" marL="319087" rtl="0" algn="l"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Noto Sans Symbols"/>
              <a:buChar char="◻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LC bibliography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87607" lvl="1" marL="639762" rtl="0" algn="l"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🞑"/>
            </a:pPr>
            <a:r>
              <a:rPr lang="en-US" sz="2300" u="sng">
                <a:solidFill>
                  <a:srgbClr val="F7B615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https://atlanticcenterforlearningcommunities.org/contact/</a:t>
            </a:r>
            <a:endParaRPr sz="23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52710" lvl="0" marL="319087" rtl="0" algn="l"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59999"/>
              <a:buFont typeface="Noto Sans Symbols"/>
              <a:buChar char="◻"/>
            </a:pPr>
            <a:r>
              <a:rPr lang="en-US" sz="29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Learning Communities listserv</a:t>
            </a:r>
            <a:endParaRPr sz="23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75272" lvl="1" marL="639762" rtl="0" algn="l"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🞑"/>
            </a:pPr>
            <a:r>
              <a:rPr lang="en-US" sz="2000" u="sng">
                <a:solidFill>
                  <a:srgbClr val="FFC000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http://www.freelists.org/list/learningcommunitiesassociation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9937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862"/>
              <a:buNone/>
            </a:pPr>
            <a:r>
              <a:t/>
            </a:r>
            <a:endParaRPr b="1"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28d49eb6f83_0_765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g28d49eb6f83_0_765"/>
          <p:cNvSpPr txBox="1"/>
          <p:nvPr>
            <p:ph type="title"/>
          </p:nvPr>
        </p:nvSpPr>
        <p:spPr>
          <a:xfrm>
            <a:off x="613150" y="931275"/>
            <a:ext cx="2855400" cy="31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400">
                <a:solidFill>
                  <a:srgbClr val="775F55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Sample LC Webpages</a:t>
            </a:r>
            <a:endParaRPr sz="23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37" name="Google Shape;437;g28d49eb6f83_0_765"/>
          <p:cNvSpPr/>
          <p:nvPr/>
        </p:nvSpPr>
        <p:spPr>
          <a:xfrm rot="5400000">
            <a:off x="1067933" y="2963778"/>
            <a:ext cx="4480560" cy="18288"/>
          </a:xfrm>
          <a:custGeom>
            <a:rect b="b" l="l" r="r" t="t"/>
            <a:pathLst>
              <a:path extrusionOk="0" fill="none" h="18288" w="448056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48056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g28d49eb6f83_0_765"/>
          <p:cNvSpPr txBox="1"/>
          <p:nvPr>
            <p:ph idx="1" type="body"/>
          </p:nvPr>
        </p:nvSpPr>
        <p:spPr>
          <a:xfrm>
            <a:off x="3685175" y="1166300"/>
            <a:ext cx="7179900" cy="42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-304228" lvl="0" marL="3190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Noto Sans Symbols"/>
              <a:buChar char="◻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Participating institutions of the Atlantic Center for Learning Communities 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04228" lvl="0" marL="3190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Noto Sans Symbols"/>
              <a:buChar char="◻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(ACLC):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59715" lvl="1" marL="639762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🞑"/>
            </a:pPr>
            <a:r>
              <a:rPr lang="en-US" sz="2000" u="sng">
                <a:solidFill>
                  <a:srgbClr val="F7B615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https://atlanticcenterforlearningcommunities.org/about/</a:t>
            </a:r>
            <a:endParaRPr sz="2000" u="sng">
              <a:solidFill>
                <a:srgbClr val="F7B615"/>
              </a:solidFill>
              <a:latin typeface="Twentieth Century"/>
              <a:ea typeface="Twentieth Century"/>
              <a:cs typeface="Twentieth Century"/>
              <a:sym typeface="Twentieth Century"/>
              <a:hlinkClick r:id="rId4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04228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Noto Sans Symbols"/>
              <a:buChar char="◻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University of Washington</a:t>
            </a:r>
            <a:endParaRPr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259715" lvl="1" marL="639762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🞑"/>
            </a:pPr>
            <a:r>
              <a:rPr lang="en-US" sz="2000" u="sng">
                <a:solidFill>
                  <a:srgbClr val="F7B615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http://fyp.washington.edu/figs/</a:t>
            </a:r>
            <a:endParaRPr sz="2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04228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Noto Sans Symbols"/>
              <a:buChar char="◻"/>
            </a:pPr>
            <a:r>
              <a:rPr lang="en-US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Delta College</a:t>
            </a:r>
            <a:endParaRPr sz="2600" u="sng">
              <a:solidFill>
                <a:srgbClr val="F7B615"/>
              </a:solidFill>
              <a:latin typeface="Twentieth Century"/>
              <a:ea typeface="Twentieth Century"/>
              <a:cs typeface="Twentieth Century"/>
              <a:sym typeface="Twentieth Century"/>
              <a:hlinkClick r:id="rId6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259715" lvl="1" marL="639762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🞑"/>
            </a:pPr>
            <a:r>
              <a:rPr lang="en-US" sz="2000" u="sng">
                <a:solidFill>
                  <a:srgbClr val="F7B615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https://www.deltacollege.edu/academics/academic-support-programs-and-communities/learning-communities/about-learning-communities</a:t>
            </a:r>
            <a:endParaRPr sz="2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302514" lvl="0" marL="319087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59999"/>
              <a:buFont typeface="Noto Sans Symbols"/>
              <a:buChar char="◻"/>
            </a:pPr>
            <a:r>
              <a:rPr lang="en-US" sz="29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New Century College at George Mason University</a:t>
            </a:r>
            <a:endParaRPr sz="2900" u="sng">
              <a:solidFill>
                <a:srgbClr val="F7B615"/>
              </a:solidFill>
              <a:latin typeface="Twentieth Century"/>
              <a:ea typeface="Twentieth Century"/>
              <a:cs typeface="Twentieth Century"/>
              <a:sym typeface="Twentieth Century"/>
              <a:hlinkClick r:id="rId8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259715" lvl="1" marL="639762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4B6D2"/>
              </a:buClr>
              <a:buSzPct val="70000"/>
              <a:buFont typeface="Noto Sans Symbols"/>
              <a:buChar char="🞑"/>
            </a:pPr>
            <a:r>
              <a:rPr lang="en-US" sz="2000" u="sng">
                <a:solidFill>
                  <a:srgbClr val="F7B615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https://www2.gmu.edu/academics/new-century-college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9937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862"/>
              <a:buNone/>
            </a:pPr>
            <a:r>
              <a:t/>
            </a:r>
            <a:endParaRPr b="1" sz="2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Median">
  <a:themeElements>
    <a:clrScheme name="Median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Integral">
  <a:themeElements>
    <a:clrScheme name="Custom 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1F497D"/>
      </a:accent1>
      <a:accent2>
        <a:srgbClr val="548DD4"/>
      </a:accent2>
      <a:accent3>
        <a:srgbClr val="1F497D"/>
      </a:accent3>
      <a:accent4>
        <a:srgbClr val="8064A2"/>
      </a:accent4>
      <a:accent5>
        <a:srgbClr val="1F497D"/>
      </a:accent5>
      <a:accent6>
        <a:srgbClr val="548DD4"/>
      </a:accent6>
      <a:hlink>
        <a:srgbClr val="0000FF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Override1.xml><?xml version="1.0" encoding="utf-8"?>
<a:themeOverride xmlns:a="http://schemas.openxmlformats.org/drawingml/2006/main" xmlns:r="http://schemas.openxmlformats.org/officeDocument/2006/relationships">
  <a:clrScheme name="Median">
    <a:dk1>
      <a:srgbClr val="000000"/>
    </a:dk1>
    <a:lt1>
      <a:srgbClr val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2019-09-02T20:37:51Z</dcterms:created>
  <dc:creator>Colon, Melissa</dc:creator>
</cp:coreProperties>
</file>