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48" r:id="rId1"/>
  </p:sldMasterIdLst>
  <p:notesMasterIdLst>
    <p:notesMasterId r:id="rId19"/>
  </p:notesMasterIdLst>
  <p:handoutMasterIdLst>
    <p:handoutMasterId r:id="rId20"/>
  </p:handoutMasterIdLst>
  <p:sldIdLst>
    <p:sldId id="3026" r:id="rId2"/>
    <p:sldId id="2976" r:id="rId3"/>
    <p:sldId id="3423" r:id="rId4"/>
    <p:sldId id="3426" r:id="rId5"/>
    <p:sldId id="2998" r:id="rId6"/>
    <p:sldId id="3427" r:id="rId7"/>
    <p:sldId id="3429" r:id="rId8"/>
    <p:sldId id="3425" r:id="rId9"/>
    <p:sldId id="3039" r:id="rId10"/>
    <p:sldId id="3047" r:id="rId11"/>
    <p:sldId id="3430" r:id="rId12"/>
    <p:sldId id="3422" r:id="rId13"/>
    <p:sldId id="3428" r:id="rId14"/>
    <p:sldId id="3420" r:id="rId15"/>
    <p:sldId id="3424" r:id="rId16"/>
    <p:sldId id="3052" r:id="rId17"/>
    <p:sldId id="3109" r:id="rId18"/>
  </p:sldIdLst>
  <p:sldSz cx="18288000" cy="10288588"/>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687617"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375235"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2062852"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75047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438086" algn="l" defTabSz="1375235" rtl="0" eaLnBrk="1" latinLnBrk="0" hangingPunct="1">
      <a:defRPr kern="1200">
        <a:solidFill>
          <a:schemeClr val="tx1"/>
        </a:solidFill>
        <a:latin typeface="Calibri" panose="020F0502020204030204" pitchFamily="34" charset="0"/>
        <a:ea typeface="+mn-ea"/>
        <a:cs typeface="+mn-cs"/>
      </a:defRPr>
    </a:lvl6pPr>
    <a:lvl7pPr marL="4125703" algn="l" defTabSz="1375235" rtl="0" eaLnBrk="1" latinLnBrk="0" hangingPunct="1">
      <a:defRPr kern="1200">
        <a:solidFill>
          <a:schemeClr val="tx1"/>
        </a:solidFill>
        <a:latin typeface="Calibri" panose="020F0502020204030204" pitchFamily="34" charset="0"/>
        <a:ea typeface="+mn-ea"/>
        <a:cs typeface="+mn-cs"/>
      </a:defRPr>
    </a:lvl7pPr>
    <a:lvl8pPr marL="4813320" algn="l" defTabSz="1375235" rtl="0" eaLnBrk="1" latinLnBrk="0" hangingPunct="1">
      <a:defRPr kern="1200">
        <a:solidFill>
          <a:schemeClr val="tx1"/>
        </a:solidFill>
        <a:latin typeface="Calibri" panose="020F0502020204030204" pitchFamily="34" charset="0"/>
        <a:ea typeface="+mn-ea"/>
        <a:cs typeface="+mn-cs"/>
      </a:defRPr>
    </a:lvl8pPr>
    <a:lvl9pPr marL="5500937" algn="l" defTabSz="1375235"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3240">
          <p15:clr>
            <a:srgbClr val="A4A3A4"/>
          </p15:clr>
        </p15:guide>
        <p15:guide id="2" pos="57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2B36"/>
    <a:srgbClr val="1F232E"/>
    <a:srgbClr val="1FD7B5"/>
    <a:srgbClr val="04C4DE"/>
    <a:srgbClr val="FFCF54"/>
    <a:srgbClr val="FF9D54"/>
    <a:srgbClr val="FEBC52"/>
    <a:srgbClr val="E04072"/>
    <a:srgbClr val="BD0B0B"/>
    <a:srgbClr val="FF5F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99" autoAdjust="0"/>
    <p:restoredTop sz="98421" autoAdjust="0"/>
  </p:normalViewPr>
  <p:slideViewPr>
    <p:cSldViewPr snapToGrid="0">
      <p:cViewPr varScale="1">
        <p:scale>
          <a:sx n="46" d="100"/>
          <a:sy n="46" d="100"/>
        </p:scale>
        <p:origin x="612" y="44"/>
      </p:cViewPr>
      <p:guideLst>
        <p:guide orient="horz" pos="3240"/>
        <p:guide pos="57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9472"/>
    </p:cViewPr>
  </p:sorterViewPr>
  <p:notesViewPr>
    <p:cSldViewPr snapToGrid="0">
      <p:cViewPr varScale="1">
        <p:scale>
          <a:sx n="83" d="100"/>
          <a:sy n="83" d="100"/>
        </p:scale>
        <p:origin x="-199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dirty="0"/>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2B5CC4F-7E1D-4871-99C7-594D4454431B}" type="datetimeFigureOut">
              <a:rPr lang="ru-RU"/>
              <a:pPr>
                <a:defRPr/>
              </a:pPr>
              <a:t>24.10.2019</a:t>
            </a:fld>
            <a:endParaRPr lang="ru-RU" dirty="0"/>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dirty="0"/>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B039A10D-FF89-4304-8834-E5758B5B28FC}" type="slidenum">
              <a:rPr lang="ru-RU" altLang="ru-RU"/>
              <a:pPr>
                <a:defRPr/>
              </a:pPr>
              <a:t>‹#›</a:t>
            </a:fld>
            <a:endParaRPr lang="ru-RU" altLang="ru-RU" dirty="0"/>
          </a:p>
        </p:txBody>
      </p:sp>
    </p:spTree>
    <p:extLst>
      <p:ext uri="{BB962C8B-B14F-4D97-AF65-F5344CB8AC3E}">
        <p14:creationId xmlns:p14="http://schemas.microsoft.com/office/powerpoint/2010/main" val="3802949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BF836DE1-6B7A-47AD-B7B7-17DCB15A01C6}" type="datetimeFigureOut">
              <a:rPr lang="en-US"/>
              <a:pPr>
                <a:defRPr/>
              </a:pPr>
              <a:t>10/24/2019</a:t>
            </a:fld>
            <a:endParaRPr lang="en-US" dirty="0"/>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3174689-BECC-4390-B3B9-306A17FD432A}" type="slidenum">
              <a:rPr lang="en-US" altLang="ru-RU"/>
              <a:pPr>
                <a:defRPr/>
              </a:pPr>
              <a:t>‹#›</a:t>
            </a:fld>
            <a:endParaRPr lang="en-US" altLang="ru-RU" dirty="0"/>
          </a:p>
        </p:txBody>
      </p:sp>
    </p:spTree>
    <p:extLst>
      <p:ext uri="{BB962C8B-B14F-4D97-AF65-F5344CB8AC3E}">
        <p14:creationId xmlns:p14="http://schemas.microsoft.com/office/powerpoint/2010/main" val="1886981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805" kern="1200">
        <a:solidFill>
          <a:schemeClr val="tx1"/>
        </a:solidFill>
        <a:latin typeface="+mn-lt"/>
        <a:ea typeface="+mn-ea"/>
        <a:cs typeface="+mn-cs"/>
      </a:defRPr>
    </a:lvl1pPr>
    <a:lvl2pPr marL="687617" algn="l" rtl="0" eaLnBrk="0" fontAlgn="base" hangingPunct="0">
      <a:spcBef>
        <a:spcPct val="30000"/>
      </a:spcBef>
      <a:spcAft>
        <a:spcPct val="0"/>
      </a:spcAft>
      <a:defRPr sz="1805" kern="1200">
        <a:solidFill>
          <a:schemeClr val="tx1"/>
        </a:solidFill>
        <a:latin typeface="+mn-lt"/>
        <a:ea typeface="+mn-ea"/>
        <a:cs typeface="+mn-cs"/>
      </a:defRPr>
    </a:lvl2pPr>
    <a:lvl3pPr marL="1375235" algn="l" rtl="0" eaLnBrk="0" fontAlgn="base" hangingPunct="0">
      <a:spcBef>
        <a:spcPct val="30000"/>
      </a:spcBef>
      <a:spcAft>
        <a:spcPct val="0"/>
      </a:spcAft>
      <a:defRPr sz="1805" kern="1200">
        <a:solidFill>
          <a:schemeClr val="tx1"/>
        </a:solidFill>
        <a:latin typeface="+mn-lt"/>
        <a:ea typeface="+mn-ea"/>
        <a:cs typeface="+mn-cs"/>
      </a:defRPr>
    </a:lvl3pPr>
    <a:lvl4pPr marL="2062852" algn="l" rtl="0" eaLnBrk="0" fontAlgn="base" hangingPunct="0">
      <a:spcBef>
        <a:spcPct val="30000"/>
      </a:spcBef>
      <a:spcAft>
        <a:spcPct val="0"/>
      </a:spcAft>
      <a:defRPr sz="1805" kern="1200">
        <a:solidFill>
          <a:schemeClr val="tx1"/>
        </a:solidFill>
        <a:latin typeface="+mn-lt"/>
        <a:ea typeface="+mn-ea"/>
        <a:cs typeface="+mn-cs"/>
      </a:defRPr>
    </a:lvl4pPr>
    <a:lvl5pPr marL="2750470" algn="l" rtl="0" eaLnBrk="0" fontAlgn="base" hangingPunct="0">
      <a:spcBef>
        <a:spcPct val="30000"/>
      </a:spcBef>
      <a:spcAft>
        <a:spcPct val="0"/>
      </a:spcAft>
      <a:defRPr sz="1805" kern="1200">
        <a:solidFill>
          <a:schemeClr val="tx1"/>
        </a:solidFill>
        <a:latin typeface="+mn-lt"/>
        <a:ea typeface="+mn-ea"/>
        <a:cs typeface="+mn-cs"/>
      </a:defRPr>
    </a:lvl5pPr>
    <a:lvl6pPr marL="3438086" algn="l" defTabSz="1375235" rtl="0" eaLnBrk="1" latinLnBrk="0" hangingPunct="1">
      <a:defRPr sz="1805" kern="1200">
        <a:solidFill>
          <a:schemeClr val="tx1"/>
        </a:solidFill>
        <a:latin typeface="+mn-lt"/>
        <a:ea typeface="+mn-ea"/>
        <a:cs typeface="+mn-cs"/>
      </a:defRPr>
    </a:lvl6pPr>
    <a:lvl7pPr marL="4125703" algn="l" defTabSz="1375235" rtl="0" eaLnBrk="1" latinLnBrk="0" hangingPunct="1">
      <a:defRPr sz="1805" kern="1200">
        <a:solidFill>
          <a:schemeClr val="tx1"/>
        </a:solidFill>
        <a:latin typeface="+mn-lt"/>
        <a:ea typeface="+mn-ea"/>
        <a:cs typeface="+mn-cs"/>
      </a:defRPr>
    </a:lvl7pPr>
    <a:lvl8pPr marL="4813320" algn="l" defTabSz="1375235" rtl="0" eaLnBrk="1" latinLnBrk="0" hangingPunct="1">
      <a:defRPr sz="1805" kern="1200">
        <a:solidFill>
          <a:schemeClr val="tx1"/>
        </a:solidFill>
        <a:latin typeface="+mn-lt"/>
        <a:ea typeface="+mn-ea"/>
        <a:cs typeface="+mn-cs"/>
      </a:defRPr>
    </a:lvl8pPr>
    <a:lvl9pPr marL="5500937" algn="l" defTabSz="1375235" rtl="0" eaLnBrk="1" latinLnBrk="0" hangingPunct="1">
      <a:defRPr sz="180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5" b="1" i="0" kern="1200" dirty="0" smtClean="0">
                <a:solidFill>
                  <a:schemeClr val="tx1"/>
                </a:solidFill>
                <a:effectLst/>
                <a:latin typeface="+mn-lt"/>
                <a:ea typeface="+mn-ea"/>
                <a:cs typeface="+mn-cs"/>
              </a:rPr>
              <a:t>Increase profitability</a:t>
            </a:r>
          </a:p>
          <a:p>
            <a:r>
              <a:rPr lang="en-US" sz="1805" b="0" i="0" kern="1200" dirty="0" smtClean="0">
                <a:solidFill>
                  <a:schemeClr val="tx1"/>
                </a:solidFill>
                <a:effectLst/>
                <a:latin typeface="+mn-lt"/>
                <a:ea typeface="+mn-ea"/>
                <a:cs typeface="+mn-cs"/>
              </a:rPr>
              <a:t>Let’s get the obvious out of the way. Profitability is a key concern of all organizations. Why? Profits are one measure of success for any business. They fuel growth and development and generate greater earnings for shareholders. Profits are also a key factor in budgeting. And, among many other things, a clear indicator of how well your business is doing. Modern theorists would argue that profit is an essential business objective. Independent from its potential to drive growth and development. That profit, in particular, is the ultimate goal of any business. Because it is the foremost factor in maximizing the wealth of the shareholders.</a:t>
            </a:r>
          </a:p>
          <a:p>
            <a:r>
              <a:rPr lang="en-US" sz="1805" b="0" i="0" kern="1200" dirty="0" smtClean="0">
                <a:solidFill>
                  <a:schemeClr val="tx1"/>
                </a:solidFill>
                <a:effectLst/>
                <a:latin typeface="+mn-lt"/>
                <a:ea typeface="+mn-ea"/>
                <a:cs typeface="+mn-cs"/>
              </a:rPr>
              <a:t>Customer</a:t>
            </a:r>
            <a:r>
              <a:rPr lang="en-US" sz="1805" b="0" i="0" kern="1200" baseline="0" dirty="0" smtClean="0">
                <a:solidFill>
                  <a:schemeClr val="tx1"/>
                </a:solidFill>
                <a:effectLst/>
                <a:latin typeface="+mn-lt"/>
                <a:ea typeface="+mn-ea"/>
                <a:cs typeface="+mn-cs"/>
              </a:rPr>
              <a:t> Satisfaction:</a:t>
            </a:r>
          </a:p>
          <a:p>
            <a:r>
              <a:rPr lang="en-US" sz="1805" b="0" i="0" kern="1200" dirty="0" smtClean="0">
                <a:solidFill>
                  <a:schemeClr val="tx1"/>
                </a:solidFill>
                <a:effectLst/>
                <a:latin typeface="+mn-lt"/>
                <a:ea typeface="+mn-ea"/>
                <a:cs typeface="+mn-cs"/>
              </a:rPr>
              <a:t>To be fair, it does seem like ensuring customer satisfaction counteracts higher profits. This is only apparent: customer satisfaction can be a really strong drive for profits. Especially when you develop brand loyalty and improved client retention. Moreover, when your business practices and community involvement show that you care.</a:t>
            </a:r>
          </a:p>
          <a:p>
            <a:r>
              <a:rPr lang="en-US" sz="1805" b="0" i="0" kern="1200" dirty="0" smtClean="0">
                <a:solidFill>
                  <a:schemeClr val="tx1"/>
                </a:solidFill>
                <a:effectLst/>
                <a:latin typeface="+mn-lt"/>
                <a:ea typeface="+mn-ea"/>
                <a:cs typeface="+mn-cs"/>
              </a:rPr>
              <a:t>Optimize</a:t>
            </a:r>
            <a:r>
              <a:rPr lang="en-US" sz="1805" b="0" i="0" kern="1200" baseline="0" dirty="0" smtClean="0">
                <a:solidFill>
                  <a:schemeClr val="tx1"/>
                </a:solidFill>
                <a:effectLst/>
                <a:latin typeface="+mn-lt"/>
                <a:ea typeface="+mn-ea"/>
                <a:cs typeface="+mn-cs"/>
              </a:rPr>
              <a:t> productivity:</a:t>
            </a:r>
          </a:p>
          <a:p>
            <a:r>
              <a:rPr lang="en-US" sz="1805" b="0" i="0" kern="1200" dirty="0" smtClean="0">
                <a:solidFill>
                  <a:schemeClr val="tx1"/>
                </a:solidFill>
                <a:effectLst/>
                <a:latin typeface="+mn-lt"/>
                <a:ea typeface="+mn-ea"/>
                <a:cs typeface="+mn-cs"/>
              </a:rPr>
              <a:t>Sometimes, however, greater production is unnecessary. The market is fixed on its demand and there isn’t much more that you can sell. Decreasing overall costs, however, is a straightforward way of dealing with clearing redundancies. Or, essentially, to make production more cost-efficient.</a:t>
            </a:r>
          </a:p>
          <a:p>
            <a:endParaRPr lang="en-US" sz="1805"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13174689-BECC-4390-B3B9-306A17FD432A}" type="slidenum">
              <a:rPr lang="en-US" altLang="ru-RU" smtClean="0"/>
              <a:pPr>
                <a:defRPr/>
              </a:pPr>
              <a:t>3</a:t>
            </a:fld>
            <a:endParaRPr lang="en-US" altLang="ru-RU" dirty="0"/>
          </a:p>
        </p:txBody>
      </p:sp>
    </p:spTree>
    <p:extLst>
      <p:ext uri="{BB962C8B-B14F-4D97-AF65-F5344CB8AC3E}">
        <p14:creationId xmlns:p14="http://schemas.microsoft.com/office/powerpoint/2010/main" val="2099020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Are we in  the middle of a paradigm</a:t>
            </a:r>
            <a:r>
              <a:rPr lang="en-US" baseline="0" dirty="0" smtClean="0"/>
              <a:t> shift? 1979</a:t>
            </a:r>
          </a:p>
          <a:p>
            <a:r>
              <a:rPr lang="en-US" dirty="0" smtClean="0"/>
              <a:t>The 1980s were quickly dubbed the “demographic decade” as </a:t>
            </a:r>
            <a:r>
              <a:rPr lang="en-US" dirty="0" err="1" smtClean="0"/>
              <a:t>highschool</a:t>
            </a:r>
            <a:r>
              <a:rPr lang="en-US" dirty="0" smtClean="0"/>
              <a:t> graduation rates declined and a stubborn recession pressed family pocketbooks. In fact, Maguire is widely acknowledged as the father of enrollment management, the science that would be called upon to relieve higher education’s enrollment pressures at the time.</a:t>
            </a:r>
          </a:p>
          <a:p>
            <a:endParaRPr lang="en-US" dirty="0"/>
          </a:p>
        </p:txBody>
      </p:sp>
      <p:sp>
        <p:nvSpPr>
          <p:cNvPr id="4" name="Slide Number Placeholder 3"/>
          <p:cNvSpPr>
            <a:spLocks noGrp="1"/>
          </p:cNvSpPr>
          <p:nvPr>
            <p:ph type="sldNum" sz="quarter" idx="10"/>
          </p:nvPr>
        </p:nvSpPr>
        <p:spPr/>
        <p:txBody>
          <a:bodyPr/>
          <a:lstStyle/>
          <a:p>
            <a:pPr>
              <a:defRPr/>
            </a:pPr>
            <a:fld id="{13174689-BECC-4390-B3B9-306A17FD432A}" type="slidenum">
              <a:rPr lang="en-US" altLang="ru-RU" smtClean="0"/>
              <a:pPr>
                <a:defRPr/>
              </a:pPr>
              <a:t>9</a:t>
            </a:fld>
            <a:endParaRPr lang="en-US" altLang="ru-RU" dirty="0"/>
          </a:p>
        </p:txBody>
      </p:sp>
    </p:spTree>
    <p:extLst>
      <p:ext uri="{BB962C8B-B14F-4D97-AF65-F5344CB8AC3E}">
        <p14:creationId xmlns:p14="http://schemas.microsoft.com/office/powerpoint/2010/main" val="621245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5" b="1" i="0" kern="1200" dirty="0" smtClean="0">
                <a:solidFill>
                  <a:schemeClr val="tx1"/>
                </a:solidFill>
                <a:effectLst/>
                <a:latin typeface="+mn-lt"/>
                <a:ea typeface="+mn-ea"/>
                <a:cs typeface="+mn-cs"/>
              </a:rPr>
              <a:t>Increase profitability</a:t>
            </a:r>
          </a:p>
          <a:p>
            <a:r>
              <a:rPr lang="en-US" sz="1805" b="0" i="0" kern="1200" dirty="0" smtClean="0">
                <a:solidFill>
                  <a:schemeClr val="tx1"/>
                </a:solidFill>
                <a:effectLst/>
                <a:latin typeface="+mn-lt"/>
                <a:ea typeface="+mn-ea"/>
                <a:cs typeface="+mn-cs"/>
              </a:rPr>
              <a:t>Let’s get the obvious out of the way. Profitability is a key concern of all organizations. Why? Profits are one measure of success for any business. They fuel growth and development and generate greater earnings for shareholders. Profits are also a key factor in budgeting. And, among many other things, a clear indicator of how well your business is doing. Modern theorists would argue that profit is an essential business objective. Independent from its potential to drive growth and development. That profit, in particular, is the ultimate goal of any business. Because it is the foremost factor in maximizing the wealth of the shareholders.</a:t>
            </a:r>
          </a:p>
          <a:p>
            <a:r>
              <a:rPr lang="en-US" sz="1805" b="0" i="0" kern="1200" dirty="0" smtClean="0">
                <a:solidFill>
                  <a:schemeClr val="tx1"/>
                </a:solidFill>
                <a:effectLst/>
                <a:latin typeface="+mn-lt"/>
                <a:ea typeface="+mn-ea"/>
                <a:cs typeface="+mn-cs"/>
              </a:rPr>
              <a:t>Customer</a:t>
            </a:r>
            <a:r>
              <a:rPr lang="en-US" sz="1805" b="0" i="0" kern="1200" baseline="0" dirty="0" smtClean="0">
                <a:solidFill>
                  <a:schemeClr val="tx1"/>
                </a:solidFill>
                <a:effectLst/>
                <a:latin typeface="+mn-lt"/>
                <a:ea typeface="+mn-ea"/>
                <a:cs typeface="+mn-cs"/>
              </a:rPr>
              <a:t> Satisfaction:</a:t>
            </a:r>
          </a:p>
          <a:p>
            <a:r>
              <a:rPr lang="en-US" sz="1805" b="0" i="0" kern="1200" dirty="0" smtClean="0">
                <a:solidFill>
                  <a:schemeClr val="tx1"/>
                </a:solidFill>
                <a:effectLst/>
                <a:latin typeface="+mn-lt"/>
                <a:ea typeface="+mn-ea"/>
                <a:cs typeface="+mn-cs"/>
              </a:rPr>
              <a:t>To be fair, it does seem like ensuring customer satisfaction counteracts higher profits. This is only apparent: customer satisfaction can be a really strong drive for profits. Especially when you develop brand loyalty and improved client retention. Moreover, when your business practices and community involvement show that you care.</a:t>
            </a:r>
          </a:p>
          <a:p>
            <a:r>
              <a:rPr lang="en-US" sz="1805" b="0" i="0" kern="1200" dirty="0" smtClean="0">
                <a:solidFill>
                  <a:schemeClr val="tx1"/>
                </a:solidFill>
                <a:effectLst/>
                <a:latin typeface="+mn-lt"/>
                <a:ea typeface="+mn-ea"/>
                <a:cs typeface="+mn-cs"/>
              </a:rPr>
              <a:t>Optimize</a:t>
            </a:r>
            <a:r>
              <a:rPr lang="en-US" sz="1805" b="0" i="0" kern="1200" baseline="0" dirty="0" smtClean="0">
                <a:solidFill>
                  <a:schemeClr val="tx1"/>
                </a:solidFill>
                <a:effectLst/>
                <a:latin typeface="+mn-lt"/>
                <a:ea typeface="+mn-ea"/>
                <a:cs typeface="+mn-cs"/>
              </a:rPr>
              <a:t> productivity:</a:t>
            </a:r>
          </a:p>
          <a:p>
            <a:r>
              <a:rPr lang="en-US" sz="1805" b="0" i="0" kern="1200" dirty="0" smtClean="0">
                <a:solidFill>
                  <a:schemeClr val="tx1"/>
                </a:solidFill>
                <a:effectLst/>
                <a:latin typeface="+mn-lt"/>
                <a:ea typeface="+mn-ea"/>
                <a:cs typeface="+mn-cs"/>
              </a:rPr>
              <a:t>Sometimes, however, greater production is unnecessary. The market is fixed on its demand and there isn’t much more that you can sell. Decreasing overall costs, however, is a straightforward way of dealing with clearing redundancies. Or, essentially, to make production more cost-efficient.</a:t>
            </a:r>
          </a:p>
          <a:p>
            <a:endParaRPr lang="en-US" sz="1805"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13174689-BECC-4390-B3B9-306A17FD432A}" type="slidenum">
              <a:rPr lang="en-US" altLang="ru-RU" smtClean="0"/>
              <a:pPr>
                <a:defRPr/>
              </a:pPr>
              <a:t>11</a:t>
            </a:fld>
            <a:endParaRPr lang="en-US" altLang="ru-RU" dirty="0"/>
          </a:p>
        </p:txBody>
      </p:sp>
    </p:spTree>
    <p:extLst>
      <p:ext uri="{BB962C8B-B14F-4D97-AF65-F5344CB8AC3E}">
        <p14:creationId xmlns:p14="http://schemas.microsoft.com/office/powerpoint/2010/main" val="2099020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805" kern="1200" dirty="0" smtClean="0">
                <a:solidFill>
                  <a:schemeClr val="tx1"/>
                </a:solidFill>
                <a:effectLst/>
                <a:latin typeface="+mn-lt"/>
                <a:ea typeface="+mn-ea"/>
                <a:cs typeface="+mn-cs"/>
              </a:rPr>
              <a:t>Higher Education is no different than any of the businesses undergoing major internal changes to create value for the customer beyond academic excellence. Trendsetting colleges are looking beyond and focusing instead on the student’s overall human growth and consequential impact in the world.</a:t>
            </a:r>
          </a:p>
          <a:p>
            <a:endParaRPr lang="en-US" dirty="0"/>
          </a:p>
        </p:txBody>
      </p:sp>
      <p:sp>
        <p:nvSpPr>
          <p:cNvPr id="4" name="Slide Number Placeholder 3"/>
          <p:cNvSpPr>
            <a:spLocks noGrp="1"/>
          </p:cNvSpPr>
          <p:nvPr>
            <p:ph type="sldNum" sz="quarter" idx="10"/>
          </p:nvPr>
        </p:nvSpPr>
        <p:spPr/>
        <p:txBody>
          <a:bodyPr/>
          <a:lstStyle/>
          <a:p>
            <a:pPr>
              <a:defRPr/>
            </a:pPr>
            <a:fld id="{13174689-BECC-4390-B3B9-306A17FD432A}" type="slidenum">
              <a:rPr lang="en-US" altLang="ru-RU" smtClean="0"/>
              <a:pPr>
                <a:defRPr/>
              </a:pPr>
              <a:t>12</a:t>
            </a:fld>
            <a:endParaRPr lang="en-US" altLang="ru-RU" dirty="0"/>
          </a:p>
        </p:txBody>
      </p:sp>
    </p:spTree>
    <p:extLst>
      <p:ext uri="{BB962C8B-B14F-4D97-AF65-F5344CB8AC3E}">
        <p14:creationId xmlns:p14="http://schemas.microsoft.com/office/powerpoint/2010/main" val="3580722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3_Пользовательский макет">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4282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6_Пользовательский макет">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150362120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3" name="Freeform 13"/>
          <p:cNvSpPr>
            <a:spLocks noGrp="1"/>
          </p:cNvSpPr>
          <p:nvPr>
            <p:ph type="pic" sz="quarter" idx="10"/>
          </p:nvPr>
        </p:nvSpPr>
        <p:spPr bwMode="auto">
          <a:xfrm>
            <a:off x="9566542" y="1305943"/>
            <a:ext cx="7177028" cy="7676696"/>
          </a:xfrm>
          <a:custGeom>
            <a:avLst/>
            <a:gdLst>
              <a:gd name="T0" fmla="*/ 1 w 3164"/>
              <a:gd name="T1" fmla="*/ 0 h 3381"/>
              <a:gd name="T2" fmla="*/ 1246 w 3164"/>
              <a:gd name="T3" fmla="*/ 0 h 3381"/>
              <a:gd name="T4" fmla="*/ 1582 w 3164"/>
              <a:gd name="T5" fmla="*/ 594 h 3381"/>
              <a:gd name="T6" fmla="*/ 1919 w 3164"/>
              <a:gd name="T7" fmla="*/ 0 h 3381"/>
              <a:gd name="T8" fmla="*/ 3164 w 3164"/>
              <a:gd name="T9" fmla="*/ 0 h 3381"/>
              <a:gd name="T10" fmla="*/ 2205 w 3164"/>
              <a:gd name="T11" fmla="*/ 1691 h 3381"/>
              <a:gd name="T12" fmla="*/ 3164 w 3164"/>
              <a:gd name="T13" fmla="*/ 3381 h 3381"/>
              <a:gd name="T14" fmla="*/ 1919 w 3164"/>
              <a:gd name="T15" fmla="*/ 3381 h 3381"/>
              <a:gd name="T16" fmla="*/ 1582 w 3164"/>
              <a:gd name="T17" fmla="*/ 2789 h 3381"/>
              <a:gd name="T18" fmla="*/ 1246 w 3164"/>
              <a:gd name="T19" fmla="*/ 3381 h 3381"/>
              <a:gd name="T20" fmla="*/ 0 w 3164"/>
              <a:gd name="T21" fmla="*/ 3381 h 3381"/>
              <a:gd name="T22" fmla="*/ 960 w 3164"/>
              <a:gd name="T23" fmla="*/ 1691 h 3381"/>
              <a:gd name="T24" fmla="*/ 1 w 3164"/>
              <a:gd name="T25" fmla="*/ 0 h 3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64" h="3381">
                <a:moveTo>
                  <a:pt x="1" y="0"/>
                </a:moveTo>
                <a:lnTo>
                  <a:pt x="1246" y="0"/>
                </a:lnTo>
                <a:lnTo>
                  <a:pt x="1582" y="594"/>
                </a:lnTo>
                <a:lnTo>
                  <a:pt x="1919" y="0"/>
                </a:lnTo>
                <a:lnTo>
                  <a:pt x="3164" y="0"/>
                </a:lnTo>
                <a:lnTo>
                  <a:pt x="2205" y="1691"/>
                </a:lnTo>
                <a:lnTo>
                  <a:pt x="3164" y="3381"/>
                </a:lnTo>
                <a:lnTo>
                  <a:pt x="1919" y="3381"/>
                </a:lnTo>
                <a:lnTo>
                  <a:pt x="1582" y="2789"/>
                </a:lnTo>
                <a:lnTo>
                  <a:pt x="1246" y="3381"/>
                </a:lnTo>
                <a:lnTo>
                  <a:pt x="0" y="3381"/>
                </a:lnTo>
                <a:lnTo>
                  <a:pt x="960" y="1691"/>
                </a:lnTo>
                <a:lnTo>
                  <a:pt x="1"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744041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344256" y="1434127"/>
            <a:ext cx="6717916" cy="7475494"/>
          </a:xfrm>
          <a:custGeom>
            <a:avLst/>
            <a:gdLst>
              <a:gd name="connsiteX0" fmla="*/ 6445991 w 6717916"/>
              <a:gd name="connsiteY0" fmla="*/ 0 h 7475494"/>
              <a:gd name="connsiteX1" fmla="*/ 6496348 w 6717916"/>
              <a:gd name="connsiteY1" fmla="*/ 1384361 h 7475494"/>
              <a:gd name="connsiteX2" fmla="*/ 6503626 w 6717916"/>
              <a:gd name="connsiteY2" fmla="*/ 1584423 h 7475494"/>
              <a:gd name="connsiteX3" fmla="*/ 6586354 w 6717916"/>
              <a:gd name="connsiteY3" fmla="*/ 3858701 h 7475494"/>
              <a:gd name="connsiteX4" fmla="*/ 6586353 w 6717916"/>
              <a:gd name="connsiteY4" fmla="*/ 3858703 h 7475494"/>
              <a:gd name="connsiteX5" fmla="*/ 6598788 w 6717916"/>
              <a:gd name="connsiteY5" fmla="*/ 4200560 h 7475494"/>
              <a:gd name="connsiteX6" fmla="*/ 6717916 w 6717916"/>
              <a:gd name="connsiteY6" fmla="*/ 7475494 h 7475494"/>
              <a:gd name="connsiteX7" fmla="*/ 5017920 w 6717916"/>
              <a:gd name="connsiteY7" fmla="*/ 6546286 h 7475494"/>
              <a:gd name="connsiteX8" fmla="*/ 4840464 w 6717916"/>
              <a:gd name="connsiteY8" fmla="*/ 6449289 h 7475494"/>
              <a:gd name="connsiteX9" fmla="*/ 4840465 w 6717916"/>
              <a:gd name="connsiteY9" fmla="*/ 6449289 h 7475494"/>
              <a:gd name="connsiteX10" fmla="*/ 3392203 w 6717916"/>
              <a:gd name="connsiteY10" fmla="*/ 5657677 h 7475494"/>
              <a:gd name="connsiteX11" fmla="*/ 3068700 w 6717916"/>
              <a:gd name="connsiteY11" fmla="*/ 5480852 h 7475494"/>
              <a:gd name="connsiteX12" fmla="*/ 0 w 6717916"/>
              <a:gd name="connsiteY12" fmla="*/ 3803517 h 7475494"/>
              <a:gd name="connsiteX13" fmla="*/ 1780470 w 6717916"/>
              <a:gd name="connsiteY13" fmla="*/ 2752935 h 7475494"/>
              <a:gd name="connsiteX14" fmla="*/ 1780469 w 6717916"/>
              <a:gd name="connsiteY14" fmla="*/ 2752934 h 7475494"/>
              <a:gd name="connsiteX15" fmla="*/ 1968167 w 6717916"/>
              <a:gd name="connsiteY15" fmla="*/ 2642181 h 7475494"/>
              <a:gd name="connsiteX16" fmla="*/ 4146657 w 6717916"/>
              <a:gd name="connsiteY16" fmla="*/ 1356743 h 7475494"/>
              <a:gd name="connsiteX17" fmla="*/ 4436991 w 6717916"/>
              <a:gd name="connsiteY17" fmla="*/ 1185429 h 747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717916" h="7475494">
                <a:moveTo>
                  <a:pt x="6445991" y="0"/>
                </a:moveTo>
                <a:lnTo>
                  <a:pt x="6496348" y="1384361"/>
                </a:lnTo>
                <a:lnTo>
                  <a:pt x="6503626" y="1584423"/>
                </a:lnTo>
                <a:lnTo>
                  <a:pt x="6586354" y="3858701"/>
                </a:lnTo>
                <a:lnTo>
                  <a:pt x="6586353" y="3858703"/>
                </a:lnTo>
                <a:lnTo>
                  <a:pt x="6598788" y="4200560"/>
                </a:lnTo>
                <a:lnTo>
                  <a:pt x="6717916" y="7475494"/>
                </a:lnTo>
                <a:lnTo>
                  <a:pt x="5017920" y="6546286"/>
                </a:lnTo>
                <a:lnTo>
                  <a:pt x="4840464" y="6449289"/>
                </a:lnTo>
                <a:lnTo>
                  <a:pt x="4840465" y="6449289"/>
                </a:lnTo>
                <a:lnTo>
                  <a:pt x="3392203" y="5657677"/>
                </a:lnTo>
                <a:lnTo>
                  <a:pt x="3068700" y="5480852"/>
                </a:lnTo>
                <a:lnTo>
                  <a:pt x="0" y="3803517"/>
                </a:lnTo>
                <a:lnTo>
                  <a:pt x="1780470" y="2752935"/>
                </a:lnTo>
                <a:lnTo>
                  <a:pt x="1780469" y="2752934"/>
                </a:lnTo>
                <a:lnTo>
                  <a:pt x="1968167" y="2642181"/>
                </a:lnTo>
                <a:lnTo>
                  <a:pt x="4146657" y="1356743"/>
                </a:lnTo>
                <a:lnTo>
                  <a:pt x="4436991" y="118542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Tree>
    <p:extLst>
      <p:ext uri="{BB962C8B-B14F-4D97-AF65-F5344CB8AC3E}">
        <p14:creationId xmlns:p14="http://schemas.microsoft.com/office/powerpoint/2010/main" val="170598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spTree>
      <p:nvGrpSpPr>
        <p:cNvPr id="1" name=""/>
        <p:cNvGrpSpPr/>
        <p:nvPr/>
      </p:nvGrpSpPr>
      <p:grpSpPr>
        <a:xfrm>
          <a:off x="0" y="0"/>
          <a:ext cx="0" cy="0"/>
          <a:chOff x="0" y="0"/>
          <a:chExt cx="0" cy="0"/>
        </a:xfrm>
      </p:grpSpPr>
      <p:sp>
        <p:nvSpPr>
          <p:cNvPr id="3" name="Freeform 12"/>
          <p:cNvSpPr>
            <a:spLocks noGrp="1"/>
          </p:cNvSpPr>
          <p:nvPr>
            <p:ph type="pic" sz="quarter" idx="10"/>
          </p:nvPr>
        </p:nvSpPr>
        <p:spPr bwMode="auto">
          <a:xfrm>
            <a:off x="5424890" y="851701"/>
            <a:ext cx="7438220" cy="4394798"/>
          </a:xfrm>
          <a:custGeom>
            <a:avLst/>
            <a:gdLst>
              <a:gd name="T0" fmla="*/ 2320 w 3279"/>
              <a:gd name="T1" fmla="*/ 0 h 1936"/>
              <a:gd name="T2" fmla="*/ 2404 w 3279"/>
              <a:gd name="T3" fmla="*/ 1471 h 1936"/>
              <a:gd name="T4" fmla="*/ 2371 w 3279"/>
              <a:gd name="T5" fmla="*/ 1526 h 1936"/>
              <a:gd name="T6" fmla="*/ 2337 w 3279"/>
              <a:gd name="T7" fmla="*/ 1580 h 1936"/>
              <a:gd name="T8" fmla="*/ 2308 w 3279"/>
              <a:gd name="T9" fmla="*/ 1619 h 1936"/>
              <a:gd name="T10" fmla="*/ 2276 w 3279"/>
              <a:gd name="T11" fmla="*/ 1656 h 1936"/>
              <a:gd name="T12" fmla="*/ 2242 w 3279"/>
              <a:gd name="T13" fmla="*/ 1691 h 1936"/>
              <a:gd name="T14" fmla="*/ 2208 w 3279"/>
              <a:gd name="T15" fmla="*/ 1723 h 1936"/>
              <a:gd name="T16" fmla="*/ 2170 w 3279"/>
              <a:gd name="T17" fmla="*/ 1755 h 1936"/>
              <a:gd name="T18" fmla="*/ 2131 w 3279"/>
              <a:gd name="T19" fmla="*/ 1784 h 1936"/>
              <a:gd name="T20" fmla="*/ 2090 w 3279"/>
              <a:gd name="T21" fmla="*/ 1810 h 1936"/>
              <a:gd name="T22" fmla="*/ 2048 w 3279"/>
              <a:gd name="T23" fmla="*/ 1835 h 1936"/>
              <a:gd name="T24" fmla="*/ 2005 w 3279"/>
              <a:gd name="T25" fmla="*/ 1856 h 1936"/>
              <a:gd name="T26" fmla="*/ 1959 w 3279"/>
              <a:gd name="T27" fmla="*/ 1876 h 1936"/>
              <a:gd name="T28" fmla="*/ 1913 w 3279"/>
              <a:gd name="T29" fmla="*/ 1893 h 1936"/>
              <a:gd name="T30" fmla="*/ 1866 w 3279"/>
              <a:gd name="T31" fmla="*/ 1907 h 1936"/>
              <a:gd name="T32" fmla="*/ 1817 w 3279"/>
              <a:gd name="T33" fmla="*/ 1919 h 1936"/>
              <a:gd name="T34" fmla="*/ 1768 w 3279"/>
              <a:gd name="T35" fmla="*/ 1928 h 1936"/>
              <a:gd name="T36" fmla="*/ 1717 w 3279"/>
              <a:gd name="T37" fmla="*/ 1935 h 1936"/>
              <a:gd name="T38" fmla="*/ 1653 w 3279"/>
              <a:gd name="T39" fmla="*/ 1936 h 1936"/>
              <a:gd name="T40" fmla="*/ 1586 w 3279"/>
              <a:gd name="T41" fmla="*/ 1936 h 1936"/>
              <a:gd name="T42" fmla="*/ 1536 w 3279"/>
              <a:gd name="T43" fmla="*/ 1932 h 1936"/>
              <a:gd name="T44" fmla="*/ 1486 w 3279"/>
              <a:gd name="T45" fmla="*/ 1924 h 1936"/>
              <a:gd name="T46" fmla="*/ 1437 w 3279"/>
              <a:gd name="T47" fmla="*/ 1914 h 1936"/>
              <a:gd name="T48" fmla="*/ 1389 w 3279"/>
              <a:gd name="T49" fmla="*/ 1901 h 1936"/>
              <a:gd name="T50" fmla="*/ 1342 w 3279"/>
              <a:gd name="T51" fmla="*/ 1885 h 1936"/>
              <a:gd name="T52" fmla="*/ 1296 w 3279"/>
              <a:gd name="T53" fmla="*/ 1866 h 1936"/>
              <a:gd name="T54" fmla="*/ 1252 w 3279"/>
              <a:gd name="T55" fmla="*/ 1846 h 1936"/>
              <a:gd name="T56" fmla="*/ 1209 w 3279"/>
              <a:gd name="T57" fmla="*/ 1822 h 1936"/>
              <a:gd name="T58" fmla="*/ 1167 w 3279"/>
              <a:gd name="T59" fmla="*/ 1797 h 1936"/>
              <a:gd name="T60" fmla="*/ 1127 w 3279"/>
              <a:gd name="T61" fmla="*/ 1769 h 1936"/>
              <a:gd name="T62" fmla="*/ 1089 w 3279"/>
              <a:gd name="T63" fmla="*/ 1740 h 1936"/>
              <a:gd name="T64" fmla="*/ 1054 w 3279"/>
              <a:gd name="T65" fmla="*/ 1707 h 1936"/>
              <a:gd name="T66" fmla="*/ 1019 w 3279"/>
              <a:gd name="T67" fmla="*/ 1673 h 1936"/>
              <a:gd name="T68" fmla="*/ 986 w 3279"/>
              <a:gd name="T69" fmla="*/ 1637 h 1936"/>
              <a:gd name="T70" fmla="*/ 955 w 3279"/>
              <a:gd name="T71" fmla="*/ 1600 h 1936"/>
              <a:gd name="T72" fmla="*/ 927 w 3279"/>
              <a:gd name="T73" fmla="*/ 1561 h 1936"/>
              <a:gd name="T74" fmla="*/ 893 w 3279"/>
              <a:gd name="T75" fmla="*/ 1504 h 1936"/>
              <a:gd name="T76" fmla="*/ 874 w 3279"/>
              <a:gd name="T77" fmla="*/ 1470 h 1936"/>
              <a:gd name="T78" fmla="*/ 958 w 3279"/>
              <a:gd name="T79" fmla="*/ 0 h 1936"/>
              <a:gd name="T80" fmla="*/ 1639 w 3279"/>
              <a:gd name="T81" fmla="*/ 1145 h 1936"/>
              <a:gd name="T82" fmla="*/ 2106 w 3279"/>
              <a:gd name="T83" fmla="*/ 358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9" h="1936">
                <a:moveTo>
                  <a:pt x="2106" y="358"/>
                </a:moveTo>
                <a:lnTo>
                  <a:pt x="2320" y="0"/>
                </a:lnTo>
                <a:lnTo>
                  <a:pt x="3279" y="0"/>
                </a:lnTo>
                <a:lnTo>
                  <a:pt x="2404" y="1471"/>
                </a:lnTo>
                <a:lnTo>
                  <a:pt x="2384" y="1505"/>
                </a:lnTo>
                <a:lnTo>
                  <a:pt x="2371" y="1526"/>
                </a:lnTo>
                <a:lnTo>
                  <a:pt x="2351" y="1561"/>
                </a:lnTo>
                <a:lnTo>
                  <a:pt x="2337" y="1580"/>
                </a:lnTo>
                <a:lnTo>
                  <a:pt x="2323" y="1600"/>
                </a:lnTo>
                <a:lnTo>
                  <a:pt x="2308" y="1619"/>
                </a:lnTo>
                <a:lnTo>
                  <a:pt x="2292" y="1637"/>
                </a:lnTo>
                <a:lnTo>
                  <a:pt x="2276" y="1656"/>
                </a:lnTo>
                <a:lnTo>
                  <a:pt x="2260" y="1673"/>
                </a:lnTo>
                <a:lnTo>
                  <a:pt x="2242" y="1691"/>
                </a:lnTo>
                <a:lnTo>
                  <a:pt x="2225" y="1707"/>
                </a:lnTo>
                <a:lnTo>
                  <a:pt x="2208" y="1723"/>
                </a:lnTo>
                <a:lnTo>
                  <a:pt x="2189" y="1740"/>
                </a:lnTo>
                <a:lnTo>
                  <a:pt x="2170" y="1755"/>
                </a:lnTo>
                <a:lnTo>
                  <a:pt x="2150" y="1769"/>
                </a:lnTo>
                <a:lnTo>
                  <a:pt x="2131" y="1784"/>
                </a:lnTo>
                <a:lnTo>
                  <a:pt x="2110" y="1797"/>
                </a:lnTo>
                <a:lnTo>
                  <a:pt x="2090" y="1810"/>
                </a:lnTo>
                <a:lnTo>
                  <a:pt x="2070" y="1822"/>
                </a:lnTo>
                <a:lnTo>
                  <a:pt x="2048" y="1835"/>
                </a:lnTo>
                <a:lnTo>
                  <a:pt x="2027" y="1846"/>
                </a:lnTo>
                <a:lnTo>
                  <a:pt x="2005" y="1856"/>
                </a:lnTo>
                <a:lnTo>
                  <a:pt x="1983" y="1866"/>
                </a:lnTo>
                <a:lnTo>
                  <a:pt x="1959" y="1876"/>
                </a:lnTo>
                <a:lnTo>
                  <a:pt x="1937" y="1885"/>
                </a:lnTo>
                <a:lnTo>
                  <a:pt x="1913" y="1893"/>
                </a:lnTo>
                <a:lnTo>
                  <a:pt x="1890" y="1901"/>
                </a:lnTo>
                <a:lnTo>
                  <a:pt x="1866" y="1907"/>
                </a:lnTo>
                <a:lnTo>
                  <a:pt x="1842" y="1914"/>
                </a:lnTo>
                <a:lnTo>
                  <a:pt x="1817" y="1919"/>
                </a:lnTo>
                <a:lnTo>
                  <a:pt x="1793" y="1924"/>
                </a:lnTo>
                <a:lnTo>
                  <a:pt x="1768" y="1928"/>
                </a:lnTo>
                <a:lnTo>
                  <a:pt x="1742" y="1932"/>
                </a:lnTo>
                <a:lnTo>
                  <a:pt x="1717" y="1935"/>
                </a:lnTo>
                <a:lnTo>
                  <a:pt x="1691" y="1936"/>
                </a:lnTo>
                <a:lnTo>
                  <a:pt x="1653" y="1936"/>
                </a:lnTo>
                <a:lnTo>
                  <a:pt x="1625" y="1936"/>
                </a:lnTo>
                <a:lnTo>
                  <a:pt x="1586" y="1936"/>
                </a:lnTo>
                <a:lnTo>
                  <a:pt x="1561" y="1935"/>
                </a:lnTo>
                <a:lnTo>
                  <a:pt x="1536" y="1932"/>
                </a:lnTo>
                <a:lnTo>
                  <a:pt x="1510" y="1928"/>
                </a:lnTo>
                <a:lnTo>
                  <a:pt x="1486" y="1924"/>
                </a:lnTo>
                <a:lnTo>
                  <a:pt x="1460" y="1919"/>
                </a:lnTo>
                <a:lnTo>
                  <a:pt x="1437" y="1914"/>
                </a:lnTo>
                <a:lnTo>
                  <a:pt x="1412" y="1907"/>
                </a:lnTo>
                <a:lnTo>
                  <a:pt x="1389" y="1901"/>
                </a:lnTo>
                <a:lnTo>
                  <a:pt x="1364" y="1893"/>
                </a:lnTo>
                <a:lnTo>
                  <a:pt x="1342" y="1885"/>
                </a:lnTo>
                <a:lnTo>
                  <a:pt x="1318" y="1876"/>
                </a:lnTo>
                <a:lnTo>
                  <a:pt x="1296" y="1866"/>
                </a:lnTo>
                <a:lnTo>
                  <a:pt x="1273" y="1856"/>
                </a:lnTo>
                <a:lnTo>
                  <a:pt x="1252" y="1846"/>
                </a:lnTo>
                <a:lnTo>
                  <a:pt x="1230" y="1835"/>
                </a:lnTo>
                <a:lnTo>
                  <a:pt x="1209" y="1822"/>
                </a:lnTo>
                <a:lnTo>
                  <a:pt x="1187" y="1810"/>
                </a:lnTo>
                <a:lnTo>
                  <a:pt x="1167" y="1797"/>
                </a:lnTo>
                <a:lnTo>
                  <a:pt x="1148" y="1784"/>
                </a:lnTo>
                <a:lnTo>
                  <a:pt x="1127" y="1769"/>
                </a:lnTo>
                <a:lnTo>
                  <a:pt x="1108" y="1755"/>
                </a:lnTo>
                <a:lnTo>
                  <a:pt x="1089" y="1740"/>
                </a:lnTo>
                <a:lnTo>
                  <a:pt x="1071" y="1723"/>
                </a:lnTo>
                <a:lnTo>
                  <a:pt x="1054" y="1707"/>
                </a:lnTo>
                <a:lnTo>
                  <a:pt x="1035" y="1691"/>
                </a:lnTo>
                <a:lnTo>
                  <a:pt x="1019" y="1673"/>
                </a:lnTo>
                <a:lnTo>
                  <a:pt x="1002" y="1656"/>
                </a:lnTo>
                <a:lnTo>
                  <a:pt x="986" y="1637"/>
                </a:lnTo>
                <a:lnTo>
                  <a:pt x="971" y="1619"/>
                </a:lnTo>
                <a:lnTo>
                  <a:pt x="955" y="1600"/>
                </a:lnTo>
                <a:lnTo>
                  <a:pt x="941" y="1580"/>
                </a:lnTo>
                <a:lnTo>
                  <a:pt x="927" y="1561"/>
                </a:lnTo>
                <a:lnTo>
                  <a:pt x="907" y="1527"/>
                </a:lnTo>
                <a:lnTo>
                  <a:pt x="893" y="1504"/>
                </a:lnTo>
                <a:lnTo>
                  <a:pt x="893" y="1504"/>
                </a:lnTo>
                <a:lnTo>
                  <a:pt x="874" y="1470"/>
                </a:lnTo>
                <a:lnTo>
                  <a:pt x="0" y="0"/>
                </a:lnTo>
                <a:lnTo>
                  <a:pt x="958" y="0"/>
                </a:lnTo>
                <a:lnTo>
                  <a:pt x="1171" y="358"/>
                </a:lnTo>
                <a:lnTo>
                  <a:pt x="1639" y="1145"/>
                </a:lnTo>
                <a:lnTo>
                  <a:pt x="2106" y="359"/>
                </a:lnTo>
                <a:lnTo>
                  <a:pt x="2106" y="358"/>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578481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5898538" y="874413"/>
            <a:ext cx="6756850" cy="4428862"/>
          </a:xfrm>
          <a:custGeom>
            <a:avLst/>
            <a:gdLst>
              <a:gd name="connsiteX0" fmla="*/ 5908493 w 6756850"/>
              <a:gd name="connsiteY0" fmla="*/ 0 h 4428862"/>
              <a:gd name="connsiteX1" fmla="*/ 5949433 w 6756850"/>
              <a:gd name="connsiteY1" fmla="*/ 0 h 4428862"/>
              <a:gd name="connsiteX2" fmla="*/ 5992647 w 6756850"/>
              <a:gd name="connsiteY2" fmla="*/ 0 h 4428862"/>
              <a:gd name="connsiteX3" fmla="*/ 6033586 w 6756850"/>
              <a:gd name="connsiteY3" fmla="*/ 2270 h 4428862"/>
              <a:gd name="connsiteX4" fmla="*/ 6074526 w 6756850"/>
              <a:gd name="connsiteY4" fmla="*/ 9080 h 4428862"/>
              <a:gd name="connsiteX5" fmla="*/ 6113191 w 6756850"/>
              <a:gd name="connsiteY5" fmla="*/ 15891 h 4428862"/>
              <a:gd name="connsiteX6" fmla="*/ 6151856 w 6756850"/>
              <a:gd name="connsiteY6" fmla="*/ 24971 h 4428862"/>
              <a:gd name="connsiteX7" fmla="*/ 6190521 w 6756850"/>
              <a:gd name="connsiteY7" fmla="*/ 34051 h 4428862"/>
              <a:gd name="connsiteX8" fmla="*/ 6226911 w 6756850"/>
              <a:gd name="connsiteY8" fmla="*/ 47671 h 4428862"/>
              <a:gd name="connsiteX9" fmla="*/ 6263302 w 6756850"/>
              <a:gd name="connsiteY9" fmla="*/ 63562 h 4428862"/>
              <a:gd name="connsiteX10" fmla="*/ 6299693 w 6756850"/>
              <a:gd name="connsiteY10" fmla="*/ 79452 h 4428862"/>
              <a:gd name="connsiteX11" fmla="*/ 6333809 w 6756850"/>
              <a:gd name="connsiteY11" fmla="*/ 97612 h 4428862"/>
              <a:gd name="connsiteX12" fmla="*/ 6367925 w 6756850"/>
              <a:gd name="connsiteY12" fmla="*/ 115773 h 4428862"/>
              <a:gd name="connsiteX13" fmla="*/ 6402041 w 6756850"/>
              <a:gd name="connsiteY13" fmla="*/ 136203 h 4428862"/>
              <a:gd name="connsiteX14" fmla="*/ 6433883 w 6756850"/>
              <a:gd name="connsiteY14" fmla="*/ 158904 h 4428862"/>
              <a:gd name="connsiteX15" fmla="*/ 6463450 w 6756850"/>
              <a:gd name="connsiteY15" fmla="*/ 183874 h 4428862"/>
              <a:gd name="connsiteX16" fmla="*/ 6493018 w 6756850"/>
              <a:gd name="connsiteY16" fmla="*/ 208845 h 4428862"/>
              <a:gd name="connsiteX17" fmla="*/ 6520311 w 6756850"/>
              <a:gd name="connsiteY17" fmla="*/ 236085 h 4428862"/>
              <a:gd name="connsiteX18" fmla="*/ 6547604 w 6756850"/>
              <a:gd name="connsiteY18" fmla="*/ 263326 h 4428862"/>
              <a:gd name="connsiteX19" fmla="*/ 6572622 w 6756850"/>
              <a:gd name="connsiteY19" fmla="*/ 292837 h 4428862"/>
              <a:gd name="connsiteX20" fmla="*/ 6597641 w 6756850"/>
              <a:gd name="connsiteY20" fmla="*/ 322347 h 4428862"/>
              <a:gd name="connsiteX21" fmla="*/ 6620385 w 6756850"/>
              <a:gd name="connsiteY21" fmla="*/ 354128 h 4428862"/>
              <a:gd name="connsiteX22" fmla="*/ 6640855 w 6756850"/>
              <a:gd name="connsiteY22" fmla="*/ 385908 h 4428862"/>
              <a:gd name="connsiteX23" fmla="*/ 6659050 w 6756850"/>
              <a:gd name="connsiteY23" fmla="*/ 422229 h 4428862"/>
              <a:gd name="connsiteX24" fmla="*/ 6677246 w 6756850"/>
              <a:gd name="connsiteY24" fmla="*/ 456280 h 4428862"/>
              <a:gd name="connsiteX25" fmla="*/ 6693166 w 6756850"/>
              <a:gd name="connsiteY25" fmla="*/ 490330 h 4428862"/>
              <a:gd name="connsiteX26" fmla="*/ 6709087 w 6756850"/>
              <a:gd name="connsiteY26" fmla="*/ 528921 h 4428862"/>
              <a:gd name="connsiteX27" fmla="*/ 6722734 w 6756850"/>
              <a:gd name="connsiteY27" fmla="*/ 565242 h 4428862"/>
              <a:gd name="connsiteX28" fmla="*/ 6731832 w 6756850"/>
              <a:gd name="connsiteY28" fmla="*/ 601563 h 4428862"/>
              <a:gd name="connsiteX29" fmla="*/ 6740929 w 6756850"/>
              <a:gd name="connsiteY29" fmla="*/ 642424 h 4428862"/>
              <a:gd name="connsiteX30" fmla="*/ 6747752 w 6756850"/>
              <a:gd name="connsiteY30" fmla="*/ 681014 h 4428862"/>
              <a:gd name="connsiteX31" fmla="*/ 6754576 w 6756850"/>
              <a:gd name="connsiteY31" fmla="*/ 721875 h 4428862"/>
              <a:gd name="connsiteX32" fmla="*/ 6756850 w 6756850"/>
              <a:gd name="connsiteY32" fmla="*/ 762736 h 4428862"/>
              <a:gd name="connsiteX33" fmla="*/ 6756850 w 6756850"/>
              <a:gd name="connsiteY33" fmla="*/ 803597 h 4428862"/>
              <a:gd name="connsiteX34" fmla="*/ 6756850 w 6756850"/>
              <a:gd name="connsiteY34" fmla="*/ 3622995 h 4428862"/>
              <a:gd name="connsiteX35" fmla="*/ 6756850 w 6756850"/>
              <a:gd name="connsiteY35" fmla="*/ 3663856 h 4428862"/>
              <a:gd name="connsiteX36" fmla="*/ 6754576 w 6756850"/>
              <a:gd name="connsiteY36" fmla="*/ 3706987 h 4428862"/>
              <a:gd name="connsiteX37" fmla="*/ 6747752 w 6756850"/>
              <a:gd name="connsiteY37" fmla="*/ 3745578 h 4428862"/>
              <a:gd name="connsiteX38" fmla="*/ 6740929 w 6756850"/>
              <a:gd name="connsiteY38" fmla="*/ 3784169 h 4428862"/>
              <a:gd name="connsiteX39" fmla="*/ 6731832 w 6756850"/>
              <a:gd name="connsiteY39" fmla="*/ 3825030 h 4428862"/>
              <a:gd name="connsiteX40" fmla="*/ 6722734 w 6756850"/>
              <a:gd name="connsiteY40" fmla="*/ 3861350 h 4428862"/>
              <a:gd name="connsiteX41" fmla="*/ 6709087 w 6756850"/>
              <a:gd name="connsiteY41" fmla="*/ 3899941 h 4428862"/>
              <a:gd name="connsiteX42" fmla="*/ 6693166 w 6756850"/>
              <a:gd name="connsiteY42" fmla="*/ 3936262 h 4428862"/>
              <a:gd name="connsiteX43" fmla="*/ 6677246 w 6756850"/>
              <a:gd name="connsiteY43" fmla="*/ 3972583 h 4428862"/>
              <a:gd name="connsiteX44" fmla="*/ 6659050 w 6756850"/>
              <a:gd name="connsiteY44" fmla="*/ 4006633 h 4428862"/>
              <a:gd name="connsiteX45" fmla="*/ 6640855 w 6756850"/>
              <a:gd name="connsiteY45" fmla="*/ 4040684 h 4428862"/>
              <a:gd name="connsiteX46" fmla="*/ 6620385 w 6756850"/>
              <a:gd name="connsiteY46" fmla="*/ 4072465 h 4428862"/>
              <a:gd name="connsiteX47" fmla="*/ 6597641 w 6756850"/>
              <a:gd name="connsiteY47" fmla="*/ 4104245 h 4428862"/>
              <a:gd name="connsiteX48" fmla="*/ 6572622 w 6756850"/>
              <a:gd name="connsiteY48" fmla="*/ 4133756 h 4428862"/>
              <a:gd name="connsiteX49" fmla="*/ 6547604 w 6756850"/>
              <a:gd name="connsiteY49" fmla="*/ 4165537 h 4428862"/>
              <a:gd name="connsiteX50" fmla="*/ 6520311 w 6756850"/>
              <a:gd name="connsiteY50" fmla="*/ 4192777 h 4428862"/>
              <a:gd name="connsiteX51" fmla="*/ 6493018 w 6756850"/>
              <a:gd name="connsiteY51" fmla="*/ 4217748 h 4428862"/>
              <a:gd name="connsiteX52" fmla="*/ 6463450 w 6756850"/>
              <a:gd name="connsiteY52" fmla="*/ 4242718 h 4428862"/>
              <a:gd name="connsiteX53" fmla="*/ 6433883 w 6756850"/>
              <a:gd name="connsiteY53" fmla="*/ 4267689 h 4428862"/>
              <a:gd name="connsiteX54" fmla="*/ 6402041 w 6756850"/>
              <a:gd name="connsiteY54" fmla="*/ 4290389 h 4428862"/>
              <a:gd name="connsiteX55" fmla="*/ 6367925 w 6756850"/>
              <a:gd name="connsiteY55" fmla="*/ 4310820 h 4428862"/>
              <a:gd name="connsiteX56" fmla="*/ 6333809 w 6756850"/>
              <a:gd name="connsiteY56" fmla="*/ 4331250 h 4428862"/>
              <a:gd name="connsiteX57" fmla="*/ 6299693 w 6756850"/>
              <a:gd name="connsiteY57" fmla="*/ 4347141 h 4428862"/>
              <a:gd name="connsiteX58" fmla="*/ 6263302 w 6756850"/>
              <a:gd name="connsiteY58" fmla="*/ 4365301 h 4428862"/>
              <a:gd name="connsiteX59" fmla="*/ 6226911 w 6756850"/>
              <a:gd name="connsiteY59" fmla="*/ 4381191 h 4428862"/>
              <a:gd name="connsiteX60" fmla="*/ 6190521 w 6756850"/>
              <a:gd name="connsiteY60" fmla="*/ 4392541 h 4428862"/>
              <a:gd name="connsiteX61" fmla="*/ 6151856 w 6756850"/>
              <a:gd name="connsiteY61" fmla="*/ 4403892 h 4428862"/>
              <a:gd name="connsiteX62" fmla="*/ 6113191 w 6756850"/>
              <a:gd name="connsiteY62" fmla="*/ 4412972 h 4428862"/>
              <a:gd name="connsiteX63" fmla="*/ 6074526 w 6756850"/>
              <a:gd name="connsiteY63" fmla="*/ 4419782 h 4428862"/>
              <a:gd name="connsiteX64" fmla="*/ 6033586 w 6756850"/>
              <a:gd name="connsiteY64" fmla="*/ 4424322 h 4428862"/>
              <a:gd name="connsiteX65" fmla="*/ 5992647 w 6756850"/>
              <a:gd name="connsiteY65" fmla="*/ 4426592 h 4428862"/>
              <a:gd name="connsiteX66" fmla="*/ 5949433 w 6756850"/>
              <a:gd name="connsiteY66" fmla="*/ 4428862 h 4428862"/>
              <a:gd name="connsiteX67" fmla="*/ 5908493 w 6756850"/>
              <a:gd name="connsiteY67" fmla="*/ 4426592 h 4428862"/>
              <a:gd name="connsiteX68" fmla="*/ 5869828 w 6756850"/>
              <a:gd name="connsiteY68" fmla="*/ 4424322 h 4428862"/>
              <a:gd name="connsiteX69" fmla="*/ 5828889 w 6756850"/>
              <a:gd name="connsiteY69" fmla="*/ 4419782 h 4428862"/>
              <a:gd name="connsiteX70" fmla="*/ 5790224 w 6756850"/>
              <a:gd name="connsiteY70" fmla="*/ 4412972 h 4428862"/>
              <a:gd name="connsiteX71" fmla="*/ 5749284 w 6756850"/>
              <a:gd name="connsiteY71" fmla="*/ 4403892 h 4428862"/>
              <a:gd name="connsiteX72" fmla="*/ 5710619 w 6756850"/>
              <a:gd name="connsiteY72" fmla="*/ 4392541 h 4428862"/>
              <a:gd name="connsiteX73" fmla="*/ 5674229 w 6756850"/>
              <a:gd name="connsiteY73" fmla="*/ 4381191 h 4428862"/>
              <a:gd name="connsiteX74" fmla="*/ 5635564 w 6756850"/>
              <a:gd name="connsiteY74" fmla="*/ 4365301 h 4428862"/>
              <a:gd name="connsiteX75" fmla="*/ 5601447 w 6756850"/>
              <a:gd name="connsiteY75" fmla="*/ 4347141 h 4428862"/>
              <a:gd name="connsiteX76" fmla="*/ 5567331 w 6756850"/>
              <a:gd name="connsiteY76" fmla="*/ 4331250 h 4428862"/>
              <a:gd name="connsiteX77" fmla="*/ 5533215 w 6756850"/>
              <a:gd name="connsiteY77" fmla="*/ 4310820 h 4428862"/>
              <a:gd name="connsiteX78" fmla="*/ 5501373 w 6756850"/>
              <a:gd name="connsiteY78" fmla="*/ 4290389 h 4428862"/>
              <a:gd name="connsiteX79" fmla="*/ 5469531 w 6756850"/>
              <a:gd name="connsiteY79" fmla="*/ 4267689 h 4428862"/>
              <a:gd name="connsiteX80" fmla="*/ 5437690 w 6756850"/>
              <a:gd name="connsiteY80" fmla="*/ 4242718 h 4428862"/>
              <a:gd name="connsiteX81" fmla="*/ 5408122 w 6756850"/>
              <a:gd name="connsiteY81" fmla="*/ 4217748 h 4428862"/>
              <a:gd name="connsiteX82" fmla="*/ 5380829 w 6756850"/>
              <a:gd name="connsiteY82" fmla="*/ 4192777 h 4428862"/>
              <a:gd name="connsiteX83" fmla="*/ 5355811 w 6756850"/>
              <a:gd name="connsiteY83" fmla="*/ 4165537 h 4428862"/>
              <a:gd name="connsiteX84" fmla="*/ 5328518 w 6756850"/>
              <a:gd name="connsiteY84" fmla="*/ 4133756 h 4428862"/>
              <a:gd name="connsiteX85" fmla="*/ 5303499 w 6756850"/>
              <a:gd name="connsiteY85" fmla="*/ 4104245 h 4428862"/>
              <a:gd name="connsiteX86" fmla="*/ 5283029 w 6756850"/>
              <a:gd name="connsiteY86" fmla="*/ 4072465 h 4428862"/>
              <a:gd name="connsiteX87" fmla="*/ 5262560 w 6756850"/>
              <a:gd name="connsiteY87" fmla="*/ 4040684 h 4428862"/>
              <a:gd name="connsiteX88" fmla="*/ 5242090 w 6756850"/>
              <a:gd name="connsiteY88" fmla="*/ 4006633 h 4428862"/>
              <a:gd name="connsiteX89" fmla="*/ 5221620 w 6756850"/>
              <a:gd name="connsiteY89" fmla="*/ 3972583 h 4428862"/>
              <a:gd name="connsiteX90" fmla="*/ 5207974 w 6756850"/>
              <a:gd name="connsiteY90" fmla="*/ 3936262 h 4428862"/>
              <a:gd name="connsiteX91" fmla="*/ 5192053 w 6756850"/>
              <a:gd name="connsiteY91" fmla="*/ 3899941 h 4428862"/>
              <a:gd name="connsiteX92" fmla="*/ 5180681 w 6756850"/>
              <a:gd name="connsiteY92" fmla="*/ 3861350 h 4428862"/>
              <a:gd name="connsiteX93" fmla="*/ 5169309 w 6756850"/>
              <a:gd name="connsiteY93" fmla="*/ 3825030 h 4428862"/>
              <a:gd name="connsiteX94" fmla="*/ 5160211 w 6756850"/>
              <a:gd name="connsiteY94" fmla="*/ 3784169 h 4428862"/>
              <a:gd name="connsiteX95" fmla="*/ 5153388 w 6756850"/>
              <a:gd name="connsiteY95" fmla="*/ 3745578 h 4428862"/>
              <a:gd name="connsiteX96" fmla="*/ 5148839 w 6756850"/>
              <a:gd name="connsiteY96" fmla="*/ 3706987 h 4428862"/>
              <a:gd name="connsiteX97" fmla="*/ 5146564 w 6756850"/>
              <a:gd name="connsiteY97" fmla="*/ 3663856 h 4428862"/>
              <a:gd name="connsiteX98" fmla="*/ 5144290 w 6756850"/>
              <a:gd name="connsiteY98" fmla="*/ 3622995 h 4428862"/>
              <a:gd name="connsiteX99" fmla="*/ 5144290 w 6756850"/>
              <a:gd name="connsiteY99" fmla="*/ 803597 h 4428862"/>
              <a:gd name="connsiteX100" fmla="*/ 5146564 w 6756850"/>
              <a:gd name="connsiteY100" fmla="*/ 762736 h 4428862"/>
              <a:gd name="connsiteX101" fmla="*/ 5148839 w 6756850"/>
              <a:gd name="connsiteY101" fmla="*/ 721875 h 4428862"/>
              <a:gd name="connsiteX102" fmla="*/ 5153388 w 6756850"/>
              <a:gd name="connsiteY102" fmla="*/ 681014 h 4428862"/>
              <a:gd name="connsiteX103" fmla="*/ 5160211 w 6756850"/>
              <a:gd name="connsiteY103" fmla="*/ 642424 h 4428862"/>
              <a:gd name="connsiteX104" fmla="*/ 5169309 w 6756850"/>
              <a:gd name="connsiteY104" fmla="*/ 601563 h 4428862"/>
              <a:gd name="connsiteX105" fmla="*/ 5180681 w 6756850"/>
              <a:gd name="connsiteY105" fmla="*/ 565242 h 4428862"/>
              <a:gd name="connsiteX106" fmla="*/ 5192053 w 6756850"/>
              <a:gd name="connsiteY106" fmla="*/ 528921 h 4428862"/>
              <a:gd name="connsiteX107" fmla="*/ 5207974 w 6756850"/>
              <a:gd name="connsiteY107" fmla="*/ 490330 h 4428862"/>
              <a:gd name="connsiteX108" fmla="*/ 5221620 w 6756850"/>
              <a:gd name="connsiteY108" fmla="*/ 456280 h 4428862"/>
              <a:gd name="connsiteX109" fmla="*/ 5242090 w 6756850"/>
              <a:gd name="connsiteY109" fmla="*/ 422229 h 4428862"/>
              <a:gd name="connsiteX110" fmla="*/ 5262560 w 6756850"/>
              <a:gd name="connsiteY110" fmla="*/ 385908 h 4428862"/>
              <a:gd name="connsiteX111" fmla="*/ 5283029 w 6756850"/>
              <a:gd name="connsiteY111" fmla="*/ 354128 h 4428862"/>
              <a:gd name="connsiteX112" fmla="*/ 5303499 w 6756850"/>
              <a:gd name="connsiteY112" fmla="*/ 322347 h 4428862"/>
              <a:gd name="connsiteX113" fmla="*/ 5328518 w 6756850"/>
              <a:gd name="connsiteY113" fmla="*/ 292837 h 4428862"/>
              <a:gd name="connsiteX114" fmla="*/ 5355811 w 6756850"/>
              <a:gd name="connsiteY114" fmla="*/ 263326 h 4428862"/>
              <a:gd name="connsiteX115" fmla="*/ 5380829 w 6756850"/>
              <a:gd name="connsiteY115" fmla="*/ 236085 h 4428862"/>
              <a:gd name="connsiteX116" fmla="*/ 5408122 w 6756850"/>
              <a:gd name="connsiteY116" fmla="*/ 208845 h 4428862"/>
              <a:gd name="connsiteX117" fmla="*/ 5437690 w 6756850"/>
              <a:gd name="connsiteY117" fmla="*/ 183874 h 4428862"/>
              <a:gd name="connsiteX118" fmla="*/ 5469531 w 6756850"/>
              <a:gd name="connsiteY118" fmla="*/ 158904 h 4428862"/>
              <a:gd name="connsiteX119" fmla="*/ 5501373 w 6756850"/>
              <a:gd name="connsiteY119" fmla="*/ 136203 h 4428862"/>
              <a:gd name="connsiteX120" fmla="*/ 5533215 w 6756850"/>
              <a:gd name="connsiteY120" fmla="*/ 115773 h 4428862"/>
              <a:gd name="connsiteX121" fmla="*/ 5567331 w 6756850"/>
              <a:gd name="connsiteY121" fmla="*/ 97612 h 4428862"/>
              <a:gd name="connsiteX122" fmla="*/ 5601447 w 6756850"/>
              <a:gd name="connsiteY122" fmla="*/ 79452 h 4428862"/>
              <a:gd name="connsiteX123" fmla="*/ 5635564 w 6756850"/>
              <a:gd name="connsiteY123" fmla="*/ 63562 h 4428862"/>
              <a:gd name="connsiteX124" fmla="*/ 5674229 w 6756850"/>
              <a:gd name="connsiteY124" fmla="*/ 47671 h 4428862"/>
              <a:gd name="connsiteX125" fmla="*/ 5710619 w 6756850"/>
              <a:gd name="connsiteY125" fmla="*/ 34051 h 4428862"/>
              <a:gd name="connsiteX126" fmla="*/ 5749284 w 6756850"/>
              <a:gd name="connsiteY126" fmla="*/ 24971 h 4428862"/>
              <a:gd name="connsiteX127" fmla="*/ 5790224 w 6756850"/>
              <a:gd name="connsiteY127" fmla="*/ 15891 h 4428862"/>
              <a:gd name="connsiteX128" fmla="*/ 5828889 w 6756850"/>
              <a:gd name="connsiteY128" fmla="*/ 9080 h 4428862"/>
              <a:gd name="connsiteX129" fmla="*/ 5869828 w 6756850"/>
              <a:gd name="connsiteY129" fmla="*/ 2270 h 4428862"/>
              <a:gd name="connsiteX130" fmla="*/ 765398 w 6756850"/>
              <a:gd name="connsiteY130" fmla="*/ 0 h 4428862"/>
              <a:gd name="connsiteX131" fmla="*/ 806280 w 6756850"/>
              <a:gd name="connsiteY131" fmla="*/ 0 h 4428862"/>
              <a:gd name="connsiteX132" fmla="*/ 849433 w 6756850"/>
              <a:gd name="connsiteY132" fmla="*/ 0 h 4428862"/>
              <a:gd name="connsiteX133" fmla="*/ 890315 w 6756850"/>
              <a:gd name="connsiteY133" fmla="*/ 2270 h 4428862"/>
              <a:gd name="connsiteX134" fmla="*/ 928925 w 6756850"/>
              <a:gd name="connsiteY134" fmla="*/ 9080 h 4428862"/>
              <a:gd name="connsiteX135" fmla="*/ 969807 w 6756850"/>
              <a:gd name="connsiteY135" fmla="*/ 15891 h 4428862"/>
              <a:gd name="connsiteX136" fmla="*/ 1008418 w 6756850"/>
              <a:gd name="connsiteY136" fmla="*/ 24971 h 4428862"/>
              <a:gd name="connsiteX137" fmla="*/ 1044757 w 6756850"/>
              <a:gd name="connsiteY137" fmla="*/ 34051 h 4428862"/>
              <a:gd name="connsiteX138" fmla="*/ 1083368 w 6756850"/>
              <a:gd name="connsiteY138" fmla="*/ 47671 h 4428862"/>
              <a:gd name="connsiteX139" fmla="*/ 1119707 w 6756850"/>
              <a:gd name="connsiteY139" fmla="*/ 63562 h 4428862"/>
              <a:gd name="connsiteX140" fmla="*/ 1156046 w 6756850"/>
              <a:gd name="connsiteY140" fmla="*/ 79452 h 4428862"/>
              <a:gd name="connsiteX141" fmla="*/ 1190115 w 6756850"/>
              <a:gd name="connsiteY141" fmla="*/ 97612 h 4428862"/>
              <a:gd name="connsiteX142" fmla="*/ 1224183 w 6756850"/>
              <a:gd name="connsiteY142" fmla="*/ 115773 h 4428862"/>
              <a:gd name="connsiteX143" fmla="*/ 1258251 w 6756850"/>
              <a:gd name="connsiteY143" fmla="*/ 136203 h 4428862"/>
              <a:gd name="connsiteX144" fmla="*/ 1290048 w 6756850"/>
              <a:gd name="connsiteY144" fmla="*/ 158904 h 4428862"/>
              <a:gd name="connsiteX145" fmla="*/ 1319574 w 6756850"/>
              <a:gd name="connsiteY145" fmla="*/ 183874 h 4428862"/>
              <a:gd name="connsiteX146" fmla="*/ 1346828 w 6756850"/>
              <a:gd name="connsiteY146" fmla="*/ 208845 h 4428862"/>
              <a:gd name="connsiteX147" fmla="*/ 1376354 w 6756850"/>
              <a:gd name="connsiteY147" fmla="*/ 236085 h 4428862"/>
              <a:gd name="connsiteX148" fmla="*/ 1403608 w 6756850"/>
              <a:gd name="connsiteY148" fmla="*/ 263326 h 4428862"/>
              <a:gd name="connsiteX149" fmla="*/ 1428592 w 6756850"/>
              <a:gd name="connsiteY149" fmla="*/ 292837 h 4428862"/>
              <a:gd name="connsiteX150" fmla="*/ 1451304 w 6756850"/>
              <a:gd name="connsiteY150" fmla="*/ 322347 h 4428862"/>
              <a:gd name="connsiteX151" fmla="*/ 1476287 w 6756850"/>
              <a:gd name="connsiteY151" fmla="*/ 354128 h 4428862"/>
              <a:gd name="connsiteX152" fmla="*/ 1496728 w 6756850"/>
              <a:gd name="connsiteY152" fmla="*/ 385908 h 4428862"/>
              <a:gd name="connsiteX153" fmla="*/ 1514898 w 6756850"/>
              <a:gd name="connsiteY153" fmla="*/ 422229 h 4428862"/>
              <a:gd name="connsiteX154" fmla="*/ 1533067 w 6756850"/>
              <a:gd name="connsiteY154" fmla="*/ 456280 h 4428862"/>
              <a:gd name="connsiteX155" fmla="*/ 1548966 w 6756850"/>
              <a:gd name="connsiteY155" fmla="*/ 490330 h 4428862"/>
              <a:gd name="connsiteX156" fmla="*/ 1562593 w 6756850"/>
              <a:gd name="connsiteY156" fmla="*/ 528921 h 4428862"/>
              <a:gd name="connsiteX157" fmla="*/ 1578492 w 6756850"/>
              <a:gd name="connsiteY157" fmla="*/ 565242 h 4428862"/>
              <a:gd name="connsiteX158" fmla="*/ 1587576 w 6756850"/>
              <a:gd name="connsiteY158" fmla="*/ 601563 h 4428862"/>
              <a:gd name="connsiteX159" fmla="*/ 1596661 w 6756850"/>
              <a:gd name="connsiteY159" fmla="*/ 642424 h 4428862"/>
              <a:gd name="connsiteX160" fmla="*/ 1603475 w 6756850"/>
              <a:gd name="connsiteY160" fmla="*/ 681014 h 4428862"/>
              <a:gd name="connsiteX161" fmla="*/ 1608017 w 6756850"/>
              <a:gd name="connsiteY161" fmla="*/ 721875 h 4428862"/>
              <a:gd name="connsiteX162" fmla="*/ 1612560 w 6756850"/>
              <a:gd name="connsiteY162" fmla="*/ 762736 h 4428862"/>
              <a:gd name="connsiteX163" fmla="*/ 1612560 w 6756850"/>
              <a:gd name="connsiteY163" fmla="*/ 803597 h 4428862"/>
              <a:gd name="connsiteX164" fmla="*/ 1612560 w 6756850"/>
              <a:gd name="connsiteY164" fmla="*/ 3622995 h 4428862"/>
              <a:gd name="connsiteX165" fmla="*/ 1612560 w 6756850"/>
              <a:gd name="connsiteY165" fmla="*/ 3663856 h 4428862"/>
              <a:gd name="connsiteX166" fmla="*/ 1608017 w 6756850"/>
              <a:gd name="connsiteY166" fmla="*/ 3706987 h 4428862"/>
              <a:gd name="connsiteX167" fmla="*/ 1603475 w 6756850"/>
              <a:gd name="connsiteY167" fmla="*/ 3745578 h 4428862"/>
              <a:gd name="connsiteX168" fmla="*/ 1596661 w 6756850"/>
              <a:gd name="connsiteY168" fmla="*/ 3784169 h 4428862"/>
              <a:gd name="connsiteX169" fmla="*/ 1587576 w 6756850"/>
              <a:gd name="connsiteY169" fmla="*/ 3825030 h 4428862"/>
              <a:gd name="connsiteX170" fmla="*/ 1578492 w 6756850"/>
              <a:gd name="connsiteY170" fmla="*/ 3861350 h 4428862"/>
              <a:gd name="connsiteX171" fmla="*/ 1562593 w 6756850"/>
              <a:gd name="connsiteY171" fmla="*/ 3899941 h 4428862"/>
              <a:gd name="connsiteX172" fmla="*/ 1548966 w 6756850"/>
              <a:gd name="connsiteY172" fmla="*/ 3936262 h 4428862"/>
              <a:gd name="connsiteX173" fmla="*/ 1533067 w 6756850"/>
              <a:gd name="connsiteY173" fmla="*/ 3972583 h 4428862"/>
              <a:gd name="connsiteX174" fmla="*/ 1514898 w 6756850"/>
              <a:gd name="connsiteY174" fmla="*/ 4006633 h 4428862"/>
              <a:gd name="connsiteX175" fmla="*/ 1496728 w 6756850"/>
              <a:gd name="connsiteY175" fmla="*/ 4040684 h 4428862"/>
              <a:gd name="connsiteX176" fmla="*/ 1476287 w 6756850"/>
              <a:gd name="connsiteY176" fmla="*/ 4072465 h 4428862"/>
              <a:gd name="connsiteX177" fmla="*/ 1451304 w 6756850"/>
              <a:gd name="connsiteY177" fmla="*/ 4104245 h 4428862"/>
              <a:gd name="connsiteX178" fmla="*/ 1428592 w 6756850"/>
              <a:gd name="connsiteY178" fmla="*/ 4133756 h 4428862"/>
              <a:gd name="connsiteX179" fmla="*/ 1403608 w 6756850"/>
              <a:gd name="connsiteY179" fmla="*/ 4165537 h 4428862"/>
              <a:gd name="connsiteX180" fmla="*/ 1376354 w 6756850"/>
              <a:gd name="connsiteY180" fmla="*/ 4192777 h 4428862"/>
              <a:gd name="connsiteX181" fmla="*/ 1346828 w 6756850"/>
              <a:gd name="connsiteY181" fmla="*/ 4217748 h 4428862"/>
              <a:gd name="connsiteX182" fmla="*/ 1319574 w 6756850"/>
              <a:gd name="connsiteY182" fmla="*/ 4242718 h 4428862"/>
              <a:gd name="connsiteX183" fmla="*/ 1290048 w 6756850"/>
              <a:gd name="connsiteY183" fmla="*/ 4267689 h 4428862"/>
              <a:gd name="connsiteX184" fmla="*/ 1258251 w 6756850"/>
              <a:gd name="connsiteY184" fmla="*/ 4290389 h 4428862"/>
              <a:gd name="connsiteX185" fmla="*/ 1224183 w 6756850"/>
              <a:gd name="connsiteY185" fmla="*/ 4310820 h 4428862"/>
              <a:gd name="connsiteX186" fmla="*/ 1190115 w 6756850"/>
              <a:gd name="connsiteY186" fmla="*/ 4331250 h 4428862"/>
              <a:gd name="connsiteX187" fmla="*/ 1156046 w 6756850"/>
              <a:gd name="connsiteY187" fmla="*/ 4347141 h 4428862"/>
              <a:gd name="connsiteX188" fmla="*/ 1119707 w 6756850"/>
              <a:gd name="connsiteY188" fmla="*/ 4365301 h 4428862"/>
              <a:gd name="connsiteX189" fmla="*/ 1083368 w 6756850"/>
              <a:gd name="connsiteY189" fmla="*/ 4381191 h 4428862"/>
              <a:gd name="connsiteX190" fmla="*/ 1044757 w 6756850"/>
              <a:gd name="connsiteY190" fmla="*/ 4392541 h 4428862"/>
              <a:gd name="connsiteX191" fmla="*/ 1008418 w 6756850"/>
              <a:gd name="connsiteY191" fmla="*/ 4403892 h 4428862"/>
              <a:gd name="connsiteX192" fmla="*/ 969807 w 6756850"/>
              <a:gd name="connsiteY192" fmla="*/ 4412972 h 4428862"/>
              <a:gd name="connsiteX193" fmla="*/ 928925 w 6756850"/>
              <a:gd name="connsiteY193" fmla="*/ 4419782 h 4428862"/>
              <a:gd name="connsiteX194" fmla="*/ 890315 w 6756850"/>
              <a:gd name="connsiteY194" fmla="*/ 4424322 h 4428862"/>
              <a:gd name="connsiteX195" fmla="*/ 849433 w 6756850"/>
              <a:gd name="connsiteY195" fmla="*/ 4426592 h 4428862"/>
              <a:gd name="connsiteX196" fmla="*/ 806280 w 6756850"/>
              <a:gd name="connsiteY196" fmla="*/ 4428862 h 4428862"/>
              <a:gd name="connsiteX197" fmla="*/ 765398 w 6756850"/>
              <a:gd name="connsiteY197" fmla="*/ 4426592 h 4428862"/>
              <a:gd name="connsiteX198" fmla="*/ 724516 w 6756850"/>
              <a:gd name="connsiteY198" fmla="*/ 4424322 h 4428862"/>
              <a:gd name="connsiteX199" fmla="*/ 683634 w 6756850"/>
              <a:gd name="connsiteY199" fmla="*/ 4419782 h 4428862"/>
              <a:gd name="connsiteX200" fmla="*/ 645024 w 6756850"/>
              <a:gd name="connsiteY200" fmla="*/ 4412972 h 4428862"/>
              <a:gd name="connsiteX201" fmla="*/ 606413 w 6756850"/>
              <a:gd name="connsiteY201" fmla="*/ 4403892 h 4428862"/>
              <a:gd name="connsiteX202" fmla="*/ 567803 w 6756850"/>
              <a:gd name="connsiteY202" fmla="*/ 4392541 h 4428862"/>
              <a:gd name="connsiteX203" fmla="*/ 531463 w 6756850"/>
              <a:gd name="connsiteY203" fmla="*/ 4381191 h 4428862"/>
              <a:gd name="connsiteX204" fmla="*/ 492853 w 6756850"/>
              <a:gd name="connsiteY204" fmla="*/ 4365301 h 4428862"/>
              <a:gd name="connsiteX205" fmla="*/ 458784 w 6756850"/>
              <a:gd name="connsiteY205" fmla="*/ 4347141 h 4428862"/>
              <a:gd name="connsiteX206" fmla="*/ 424716 w 6756850"/>
              <a:gd name="connsiteY206" fmla="*/ 4331250 h 4428862"/>
              <a:gd name="connsiteX207" fmla="*/ 388377 w 6756850"/>
              <a:gd name="connsiteY207" fmla="*/ 4310820 h 4428862"/>
              <a:gd name="connsiteX208" fmla="*/ 356580 w 6756850"/>
              <a:gd name="connsiteY208" fmla="*/ 4290389 h 4428862"/>
              <a:gd name="connsiteX209" fmla="*/ 327054 w 6756850"/>
              <a:gd name="connsiteY209" fmla="*/ 4267689 h 4428862"/>
              <a:gd name="connsiteX210" fmla="*/ 295257 w 6756850"/>
              <a:gd name="connsiteY210" fmla="*/ 4242718 h 4428862"/>
              <a:gd name="connsiteX211" fmla="*/ 265731 w 6756850"/>
              <a:gd name="connsiteY211" fmla="*/ 4217748 h 4428862"/>
              <a:gd name="connsiteX212" fmla="*/ 238477 w 6756850"/>
              <a:gd name="connsiteY212" fmla="*/ 4192777 h 4428862"/>
              <a:gd name="connsiteX213" fmla="*/ 208951 w 6756850"/>
              <a:gd name="connsiteY213" fmla="*/ 4165537 h 4428862"/>
              <a:gd name="connsiteX214" fmla="*/ 186239 w 6756850"/>
              <a:gd name="connsiteY214" fmla="*/ 4133756 h 4428862"/>
              <a:gd name="connsiteX215" fmla="*/ 161256 w 6756850"/>
              <a:gd name="connsiteY215" fmla="*/ 4104245 h 4428862"/>
              <a:gd name="connsiteX216" fmla="*/ 138544 w 6756850"/>
              <a:gd name="connsiteY216" fmla="*/ 4072465 h 4428862"/>
              <a:gd name="connsiteX217" fmla="*/ 118103 w 6756850"/>
              <a:gd name="connsiteY217" fmla="*/ 4040684 h 4428862"/>
              <a:gd name="connsiteX218" fmla="*/ 97662 w 6756850"/>
              <a:gd name="connsiteY218" fmla="*/ 4006633 h 4428862"/>
              <a:gd name="connsiteX219" fmla="*/ 79492 w 6756850"/>
              <a:gd name="connsiteY219" fmla="*/ 3972583 h 4428862"/>
              <a:gd name="connsiteX220" fmla="*/ 63594 w 6756850"/>
              <a:gd name="connsiteY220" fmla="*/ 3936262 h 4428862"/>
              <a:gd name="connsiteX221" fmla="*/ 49966 w 6756850"/>
              <a:gd name="connsiteY221" fmla="*/ 3899941 h 4428862"/>
              <a:gd name="connsiteX222" fmla="*/ 38610 w 6756850"/>
              <a:gd name="connsiteY222" fmla="*/ 3861350 h 4428862"/>
              <a:gd name="connsiteX223" fmla="*/ 27254 w 6756850"/>
              <a:gd name="connsiteY223" fmla="*/ 3825030 h 4428862"/>
              <a:gd name="connsiteX224" fmla="*/ 18169 w 6756850"/>
              <a:gd name="connsiteY224" fmla="*/ 3784169 h 4428862"/>
              <a:gd name="connsiteX225" fmla="*/ 11356 w 6756850"/>
              <a:gd name="connsiteY225" fmla="*/ 3745578 h 4428862"/>
              <a:gd name="connsiteX226" fmla="*/ 6813 w 6756850"/>
              <a:gd name="connsiteY226" fmla="*/ 3706987 h 4428862"/>
              <a:gd name="connsiteX227" fmla="*/ 0 w 6756850"/>
              <a:gd name="connsiteY227" fmla="*/ 3663856 h 4428862"/>
              <a:gd name="connsiteX228" fmla="*/ 0 w 6756850"/>
              <a:gd name="connsiteY228" fmla="*/ 3622995 h 4428862"/>
              <a:gd name="connsiteX229" fmla="*/ 0 w 6756850"/>
              <a:gd name="connsiteY229" fmla="*/ 803597 h 4428862"/>
              <a:gd name="connsiteX230" fmla="*/ 0 w 6756850"/>
              <a:gd name="connsiteY230" fmla="*/ 762736 h 4428862"/>
              <a:gd name="connsiteX231" fmla="*/ 6813 w 6756850"/>
              <a:gd name="connsiteY231" fmla="*/ 721875 h 4428862"/>
              <a:gd name="connsiteX232" fmla="*/ 11356 w 6756850"/>
              <a:gd name="connsiteY232" fmla="*/ 681014 h 4428862"/>
              <a:gd name="connsiteX233" fmla="*/ 18169 w 6756850"/>
              <a:gd name="connsiteY233" fmla="*/ 642424 h 4428862"/>
              <a:gd name="connsiteX234" fmla="*/ 27254 w 6756850"/>
              <a:gd name="connsiteY234" fmla="*/ 601563 h 4428862"/>
              <a:gd name="connsiteX235" fmla="*/ 38610 w 6756850"/>
              <a:gd name="connsiteY235" fmla="*/ 565242 h 4428862"/>
              <a:gd name="connsiteX236" fmla="*/ 49966 w 6756850"/>
              <a:gd name="connsiteY236" fmla="*/ 528921 h 4428862"/>
              <a:gd name="connsiteX237" fmla="*/ 63594 w 6756850"/>
              <a:gd name="connsiteY237" fmla="*/ 490330 h 4428862"/>
              <a:gd name="connsiteX238" fmla="*/ 79492 w 6756850"/>
              <a:gd name="connsiteY238" fmla="*/ 456280 h 4428862"/>
              <a:gd name="connsiteX239" fmla="*/ 97662 w 6756850"/>
              <a:gd name="connsiteY239" fmla="*/ 422229 h 4428862"/>
              <a:gd name="connsiteX240" fmla="*/ 118103 w 6756850"/>
              <a:gd name="connsiteY240" fmla="*/ 385908 h 4428862"/>
              <a:gd name="connsiteX241" fmla="*/ 138544 w 6756850"/>
              <a:gd name="connsiteY241" fmla="*/ 354128 h 4428862"/>
              <a:gd name="connsiteX242" fmla="*/ 161256 w 6756850"/>
              <a:gd name="connsiteY242" fmla="*/ 322347 h 4428862"/>
              <a:gd name="connsiteX243" fmla="*/ 186239 w 6756850"/>
              <a:gd name="connsiteY243" fmla="*/ 292837 h 4428862"/>
              <a:gd name="connsiteX244" fmla="*/ 208951 w 6756850"/>
              <a:gd name="connsiteY244" fmla="*/ 263326 h 4428862"/>
              <a:gd name="connsiteX245" fmla="*/ 238477 w 6756850"/>
              <a:gd name="connsiteY245" fmla="*/ 236085 h 4428862"/>
              <a:gd name="connsiteX246" fmla="*/ 265731 w 6756850"/>
              <a:gd name="connsiteY246" fmla="*/ 208845 h 4428862"/>
              <a:gd name="connsiteX247" fmla="*/ 295257 w 6756850"/>
              <a:gd name="connsiteY247" fmla="*/ 183874 h 4428862"/>
              <a:gd name="connsiteX248" fmla="*/ 327054 w 6756850"/>
              <a:gd name="connsiteY248" fmla="*/ 158904 h 4428862"/>
              <a:gd name="connsiteX249" fmla="*/ 356580 w 6756850"/>
              <a:gd name="connsiteY249" fmla="*/ 136203 h 4428862"/>
              <a:gd name="connsiteX250" fmla="*/ 388377 w 6756850"/>
              <a:gd name="connsiteY250" fmla="*/ 115773 h 4428862"/>
              <a:gd name="connsiteX251" fmla="*/ 424716 w 6756850"/>
              <a:gd name="connsiteY251" fmla="*/ 97612 h 4428862"/>
              <a:gd name="connsiteX252" fmla="*/ 458784 w 6756850"/>
              <a:gd name="connsiteY252" fmla="*/ 79452 h 4428862"/>
              <a:gd name="connsiteX253" fmla="*/ 492853 w 6756850"/>
              <a:gd name="connsiteY253" fmla="*/ 63562 h 4428862"/>
              <a:gd name="connsiteX254" fmla="*/ 531463 w 6756850"/>
              <a:gd name="connsiteY254" fmla="*/ 47671 h 4428862"/>
              <a:gd name="connsiteX255" fmla="*/ 567803 w 6756850"/>
              <a:gd name="connsiteY255" fmla="*/ 34051 h 4428862"/>
              <a:gd name="connsiteX256" fmla="*/ 606413 w 6756850"/>
              <a:gd name="connsiteY256" fmla="*/ 24971 h 4428862"/>
              <a:gd name="connsiteX257" fmla="*/ 645024 w 6756850"/>
              <a:gd name="connsiteY257" fmla="*/ 15891 h 4428862"/>
              <a:gd name="connsiteX258" fmla="*/ 683634 w 6756850"/>
              <a:gd name="connsiteY258" fmla="*/ 9080 h 4428862"/>
              <a:gd name="connsiteX259" fmla="*/ 724516 w 6756850"/>
              <a:gd name="connsiteY259" fmla="*/ 2270 h 4428862"/>
              <a:gd name="connsiteX260" fmla="*/ 2478964 w 6756850"/>
              <a:gd name="connsiteY260" fmla="*/ 0 h 4428862"/>
              <a:gd name="connsiteX261" fmla="*/ 2522178 w 6756850"/>
              <a:gd name="connsiteY261" fmla="*/ 0 h 4428862"/>
              <a:gd name="connsiteX262" fmla="*/ 2563118 w 6756850"/>
              <a:gd name="connsiteY262" fmla="*/ 0 h 4428862"/>
              <a:gd name="connsiteX263" fmla="*/ 2601783 w 6756850"/>
              <a:gd name="connsiteY263" fmla="*/ 2270 h 4428862"/>
              <a:gd name="connsiteX264" fmla="*/ 2644997 w 6756850"/>
              <a:gd name="connsiteY264" fmla="*/ 9080 h 4428862"/>
              <a:gd name="connsiteX265" fmla="*/ 2683662 w 6756850"/>
              <a:gd name="connsiteY265" fmla="*/ 15890 h 4428862"/>
              <a:gd name="connsiteX266" fmla="*/ 2722327 w 6756850"/>
              <a:gd name="connsiteY266" fmla="*/ 24971 h 4428862"/>
              <a:gd name="connsiteX267" fmla="*/ 2760992 w 6756850"/>
              <a:gd name="connsiteY267" fmla="*/ 34051 h 4428862"/>
              <a:gd name="connsiteX268" fmla="*/ 2797382 w 6756850"/>
              <a:gd name="connsiteY268" fmla="*/ 47671 h 4428862"/>
              <a:gd name="connsiteX269" fmla="*/ 2836047 w 6756850"/>
              <a:gd name="connsiteY269" fmla="*/ 63562 h 4428862"/>
              <a:gd name="connsiteX270" fmla="*/ 2870164 w 6756850"/>
              <a:gd name="connsiteY270" fmla="*/ 79452 h 4428862"/>
              <a:gd name="connsiteX271" fmla="*/ 2904280 w 6756850"/>
              <a:gd name="connsiteY271" fmla="*/ 97612 h 4428862"/>
              <a:gd name="connsiteX272" fmla="*/ 2940670 w 6756850"/>
              <a:gd name="connsiteY272" fmla="*/ 115773 h 4428862"/>
              <a:gd name="connsiteX273" fmla="*/ 2972512 w 6756850"/>
              <a:gd name="connsiteY273" fmla="*/ 136203 h 4428862"/>
              <a:gd name="connsiteX274" fmla="*/ 3002080 w 6756850"/>
              <a:gd name="connsiteY274" fmla="*/ 158903 h 4428862"/>
              <a:gd name="connsiteX275" fmla="*/ 3031647 w 6756850"/>
              <a:gd name="connsiteY275" fmla="*/ 183874 h 4428862"/>
              <a:gd name="connsiteX276" fmla="*/ 3063489 w 6756850"/>
              <a:gd name="connsiteY276" fmla="*/ 208845 h 4428862"/>
              <a:gd name="connsiteX277" fmla="*/ 3090782 w 6756850"/>
              <a:gd name="connsiteY277" fmla="*/ 236085 h 4428862"/>
              <a:gd name="connsiteX278" fmla="*/ 3118075 w 6756850"/>
              <a:gd name="connsiteY278" fmla="*/ 263326 h 4428862"/>
              <a:gd name="connsiteX279" fmla="*/ 3143093 w 6756850"/>
              <a:gd name="connsiteY279" fmla="*/ 292836 h 4428862"/>
              <a:gd name="connsiteX280" fmla="*/ 3168112 w 6756850"/>
              <a:gd name="connsiteY280" fmla="*/ 322347 h 4428862"/>
              <a:gd name="connsiteX281" fmla="*/ 3190856 w 6756850"/>
              <a:gd name="connsiteY281" fmla="*/ 354128 h 4428862"/>
              <a:gd name="connsiteX282" fmla="*/ 3211326 w 6756850"/>
              <a:gd name="connsiteY282" fmla="*/ 385908 h 4428862"/>
              <a:gd name="connsiteX283" fmla="*/ 3229521 w 6756850"/>
              <a:gd name="connsiteY283" fmla="*/ 422229 h 4428862"/>
              <a:gd name="connsiteX284" fmla="*/ 3249991 w 6756850"/>
              <a:gd name="connsiteY284" fmla="*/ 456280 h 4428862"/>
              <a:gd name="connsiteX285" fmla="*/ 3265912 w 6756850"/>
              <a:gd name="connsiteY285" fmla="*/ 490330 h 4428862"/>
              <a:gd name="connsiteX286" fmla="*/ 3279558 w 6756850"/>
              <a:gd name="connsiteY286" fmla="*/ 528921 h 4428862"/>
              <a:gd name="connsiteX287" fmla="*/ 3290930 w 6756850"/>
              <a:gd name="connsiteY287" fmla="*/ 565242 h 4428862"/>
              <a:gd name="connsiteX288" fmla="*/ 3302302 w 6756850"/>
              <a:gd name="connsiteY288" fmla="*/ 601563 h 4428862"/>
              <a:gd name="connsiteX289" fmla="*/ 3311400 w 6756850"/>
              <a:gd name="connsiteY289" fmla="*/ 642424 h 4428862"/>
              <a:gd name="connsiteX290" fmla="*/ 3318223 w 6756850"/>
              <a:gd name="connsiteY290" fmla="*/ 681014 h 4428862"/>
              <a:gd name="connsiteX291" fmla="*/ 3322772 w 6756850"/>
              <a:gd name="connsiteY291" fmla="*/ 721875 h 4428862"/>
              <a:gd name="connsiteX292" fmla="*/ 3327321 w 6756850"/>
              <a:gd name="connsiteY292" fmla="*/ 762736 h 4428862"/>
              <a:gd name="connsiteX293" fmla="*/ 3327321 w 6756850"/>
              <a:gd name="connsiteY293" fmla="*/ 803597 h 4428862"/>
              <a:gd name="connsiteX294" fmla="*/ 3327321 w 6756850"/>
              <a:gd name="connsiteY294" fmla="*/ 3622995 h 4428862"/>
              <a:gd name="connsiteX295" fmla="*/ 3327321 w 6756850"/>
              <a:gd name="connsiteY295" fmla="*/ 3663856 h 4428862"/>
              <a:gd name="connsiteX296" fmla="*/ 3322772 w 6756850"/>
              <a:gd name="connsiteY296" fmla="*/ 3706987 h 4428862"/>
              <a:gd name="connsiteX297" fmla="*/ 3318223 w 6756850"/>
              <a:gd name="connsiteY297" fmla="*/ 3745578 h 4428862"/>
              <a:gd name="connsiteX298" fmla="*/ 3311400 w 6756850"/>
              <a:gd name="connsiteY298" fmla="*/ 3784169 h 4428862"/>
              <a:gd name="connsiteX299" fmla="*/ 3302302 w 6756850"/>
              <a:gd name="connsiteY299" fmla="*/ 3825030 h 4428862"/>
              <a:gd name="connsiteX300" fmla="*/ 3290930 w 6756850"/>
              <a:gd name="connsiteY300" fmla="*/ 3861350 h 4428862"/>
              <a:gd name="connsiteX301" fmla="*/ 3279558 w 6756850"/>
              <a:gd name="connsiteY301" fmla="*/ 3899941 h 4428862"/>
              <a:gd name="connsiteX302" fmla="*/ 3265912 w 6756850"/>
              <a:gd name="connsiteY302" fmla="*/ 3936262 h 4428862"/>
              <a:gd name="connsiteX303" fmla="*/ 3249991 w 6756850"/>
              <a:gd name="connsiteY303" fmla="*/ 3972583 h 4428862"/>
              <a:gd name="connsiteX304" fmla="*/ 3229521 w 6756850"/>
              <a:gd name="connsiteY304" fmla="*/ 4006633 h 4428862"/>
              <a:gd name="connsiteX305" fmla="*/ 3211326 w 6756850"/>
              <a:gd name="connsiteY305" fmla="*/ 4040684 h 4428862"/>
              <a:gd name="connsiteX306" fmla="*/ 3190856 w 6756850"/>
              <a:gd name="connsiteY306" fmla="*/ 4072465 h 4428862"/>
              <a:gd name="connsiteX307" fmla="*/ 3168112 w 6756850"/>
              <a:gd name="connsiteY307" fmla="*/ 4104245 h 4428862"/>
              <a:gd name="connsiteX308" fmla="*/ 3143093 w 6756850"/>
              <a:gd name="connsiteY308" fmla="*/ 4133756 h 4428862"/>
              <a:gd name="connsiteX309" fmla="*/ 3118075 w 6756850"/>
              <a:gd name="connsiteY309" fmla="*/ 4165537 h 4428862"/>
              <a:gd name="connsiteX310" fmla="*/ 3090782 w 6756850"/>
              <a:gd name="connsiteY310" fmla="*/ 4192777 h 4428862"/>
              <a:gd name="connsiteX311" fmla="*/ 3063489 w 6756850"/>
              <a:gd name="connsiteY311" fmla="*/ 4217748 h 4428862"/>
              <a:gd name="connsiteX312" fmla="*/ 3031647 w 6756850"/>
              <a:gd name="connsiteY312" fmla="*/ 4242718 h 4428862"/>
              <a:gd name="connsiteX313" fmla="*/ 3002080 w 6756850"/>
              <a:gd name="connsiteY313" fmla="*/ 4267689 h 4428862"/>
              <a:gd name="connsiteX314" fmla="*/ 2972512 w 6756850"/>
              <a:gd name="connsiteY314" fmla="*/ 4290389 h 4428862"/>
              <a:gd name="connsiteX315" fmla="*/ 2940670 w 6756850"/>
              <a:gd name="connsiteY315" fmla="*/ 4310820 h 4428862"/>
              <a:gd name="connsiteX316" fmla="*/ 2904280 w 6756850"/>
              <a:gd name="connsiteY316" fmla="*/ 4331250 h 4428862"/>
              <a:gd name="connsiteX317" fmla="*/ 2870164 w 6756850"/>
              <a:gd name="connsiteY317" fmla="*/ 4347141 h 4428862"/>
              <a:gd name="connsiteX318" fmla="*/ 2836047 w 6756850"/>
              <a:gd name="connsiteY318" fmla="*/ 4365301 h 4428862"/>
              <a:gd name="connsiteX319" fmla="*/ 2797382 w 6756850"/>
              <a:gd name="connsiteY319" fmla="*/ 4381191 h 4428862"/>
              <a:gd name="connsiteX320" fmla="*/ 2760992 w 6756850"/>
              <a:gd name="connsiteY320" fmla="*/ 4392541 h 4428862"/>
              <a:gd name="connsiteX321" fmla="*/ 2722327 w 6756850"/>
              <a:gd name="connsiteY321" fmla="*/ 4403892 h 4428862"/>
              <a:gd name="connsiteX322" fmla="*/ 2683662 w 6756850"/>
              <a:gd name="connsiteY322" fmla="*/ 4412972 h 4428862"/>
              <a:gd name="connsiteX323" fmla="*/ 2644997 w 6756850"/>
              <a:gd name="connsiteY323" fmla="*/ 4419782 h 4428862"/>
              <a:gd name="connsiteX324" fmla="*/ 2601783 w 6756850"/>
              <a:gd name="connsiteY324" fmla="*/ 4424322 h 4428862"/>
              <a:gd name="connsiteX325" fmla="*/ 2563118 w 6756850"/>
              <a:gd name="connsiteY325" fmla="*/ 4426592 h 4428862"/>
              <a:gd name="connsiteX326" fmla="*/ 2522178 w 6756850"/>
              <a:gd name="connsiteY326" fmla="*/ 4428862 h 4428862"/>
              <a:gd name="connsiteX327" fmla="*/ 2478964 w 6756850"/>
              <a:gd name="connsiteY327" fmla="*/ 4426592 h 4428862"/>
              <a:gd name="connsiteX328" fmla="*/ 2438025 w 6756850"/>
              <a:gd name="connsiteY328" fmla="*/ 4424322 h 4428862"/>
              <a:gd name="connsiteX329" fmla="*/ 2397085 w 6756850"/>
              <a:gd name="connsiteY329" fmla="*/ 4419782 h 4428862"/>
              <a:gd name="connsiteX330" fmla="*/ 2358420 w 6756850"/>
              <a:gd name="connsiteY330" fmla="*/ 4412972 h 4428862"/>
              <a:gd name="connsiteX331" fmla="*/ 2319755 w 6756850"/>
              <a:gd name="connsiteY331" fmla="*/ 4403892 h 4428862"/>
              <a:gd name="connsiteX332" fmla="*/ 2281090 w 6756850"/>
              <a:gd name="connsiteY332" fmla="*/ 4392541 h 4428862"/>
              <a:gd name="connsiteX333" fmla="*/ 2244699 w 6756850"/>
              <a:gd name="connsiteY333" fmla="*/ 4381191 h 4428862"/>
              <a:gd name="connsiteX334" fmla="*/ 2208309 w 6756850"/>
              <a:gd name="connsiteY334" fmla="*/ 4365301 h 4428862"/>
              <a:gd name="connsiteX335" fmla="*/ 2171918 w 6756850"/>
              <a:gd name="connsiteY335" fmla="*/ 4347141 h 4428862"/>
              <a:gd name="connsiteX336" fmla="*/ 2137802 w 6756850"/>
              <a:gd name="connsiteY336" fmla="*/ 4331250 h 4428862"/>
              <a:gd name="connsiteX337" fmla="*/ 2103686 w 6756850"/>
              <a:gd name="connsiteY337" fmla="*/ 4310820 h 4428862"/>
              <a:gd name="connsiteX338" fmla="*/ 2069569 w 6756850"/>
              <a:gd name="connsiteY338" fmla="*/ 4290389 h 4428862"/>
              <a:gd name="connsiteX339" fmla="*/ 2037728 w 6756850"/>
              <a:gd name="connsiteY339" fmla="*/ 4267689 h 4428862"/>
              <a:gd name="connsiteX340" fmla="*/ 2008160 w 6756850"/>
              <a:gd name="connsiteY340" fmla="*/ 4242718 h 4428862"/>
              <a:gd name="connsiteX341" fmla="*/ 1978593 w 6756850"/>
              <a:gd name="connsiteY341" fmla="*/ 4217748 h 4428862"/>
              <a:gd name="connsiteX342" fmla="*/ 1951300 w 6756850"/>
              <a:gd name="connsiteY342" fmla="*/ 4192777 h 4428862"/>
              <a:gd name="connsiteX343" fmla="*/ 1924007 w 6756850"/>
              <a:gd name="connsiteY343" fmla="*/ 4165537 h 4428862"/>
              <a:gd name="connsiteX344" fmla="*/ 1898988 w 6756850"/>
              <a:gd name="connsiteY344" fmla="*/ 4133756 h 4428862"/>
              <a:gd name="connsiteX345" fmla="*/ 1873970 w 6756850"/>
              <a:gd name="connsiteY345" fmla="*/ 4104245 h 4428862"/>
              <a:gd name="connsiteX346" fmla="*/ 1851226 w 6756850"/>
              <a:gd name="connsiteY346" fmla="*/ 4072465 h 4428862"/>
              <a:gd name="connsiteX347" fmla="*/ 1830756 w 6756850"/>
              <a:gd name="connsiteY347" fmla="*/ 4040684 h 4428862"/>
              <a:gd name="connsiteX348" fmla="*/ 1812561 w 6756850"/>
              <a:gd name="connsiteY348" fmla="*/ 4006633 h 4428862"/>
              <a:gd name="connsiteX349" fmla="*/ 1794365 w 6756850"/>
              <a:gd name="connsiteY349" fmla="*/ 3972583 h 4428862"/>
              <a:gd name="connsiteX350" fmla="*/ 1776170 w 6756850"/>
              <a:gd name="connsiteY350" fmla="*/ 3936262 h 4428862"/>
              <a:gd name="connsiteX351" fmla="*/ 1762523 w 6756850"/>
              <a:gd name="connsiteY351" fmla="*/ 3899941 h 4428862"/>
              <a:gd name="connsiteX352" fmla="*/ 1748877 w 6756850"/>
              <a:gd name="connsiteY352" fmla="*/ 3861350 h 4428862"/>
              <a:gd name="connsiteX353" fmla="*/ 1739779 w 6756850"/>
              <a:gd name="connsiteY353" fmla="*/ 3825030 h 4428862"/>
              <a:gd name="connsiteX354" fmla="*/ 1730682 w 6756850"/>
              <a:gd name="connsiteY354" fmla="*/ 3784169 h 4428862"/>
              <a:gd name="connsiteX355" fmla="*/ 1723858 w 6756850"/>
              <a:gd name="connsiteY355" fmla="*/ 3745578 h 4428862"/>
              <a:gd name="connsiteX356" fmla="*/ 1719310 w 6756850"/>
              <a:gd name="connsiteY356" fmla="*/ 3706987 h 4428862"/>
              <a:gd name="connsiteX357" fmla="*/ 1714761 w 6756850"/>
              <a:gd name="connsiteY357" fmla="*/ 3663856 h 4428862"/>
              <a:gd name="connsiteX358" fmla="*/ 1714761 w 6756850"/>
              <a:gd name="connsiteY358" fmla="*/ 3622995 h 4428862"/>
              <a:gd name="connsiteX359" fmla="*/ 1714761 w 6756850"/>
              <a:gd name="connsiteY359" fmla="*/ 803597 h 4428862"/>
              <a:gd name="connsiteX360" fmla="*/ 1714761 w 6756850"/>
              <a:gd name="connsiteY360" fmla="*/ 762736 h 4428862"/>
              <a:gd name="connsiteX361" fmla="*/ 1719310 w 6756850"/>
              <a:gd name="connsiteY361" fmla="*/ 721875 h 4428862"/>
              <a:gd name="connsiteX362" fmla="*/ 1723858 w 6756850"/>
              <a:gd name="connsiteY362" fmla="*/ 681014 h 4428862"/>
              <a:gd name="connsiteX363" fmla="*/ 1730682 w 6756850"/>
              <a:gd name="connsiteY363" fmla="*/ 642424 h 4428862"/>
              <a:gd name="connsiteX364" fmla="*/ 1739779 w 6756850"/>
              <a:gd name="connsiteY364" fmla="*/ 601563 h 4428862"/>
              <a:gd name="connsiteX365" fmla="*/ 1748877 w 6756850"/>
              <a:gd name="connsiteY365" fmla="*/ 565242 h 4428862"/>
              <a:gd name="connsiteX366" fmla="*/ 1762523 w 6756850"/>
              <a:gd name="connsiteY366" fmla="*/ 528921 h 4428862"/>
              <a:gd name="connsiteX367" fmla="*/ 1776170 w 6756850"/>
              <a:gd name="connsiteY367" fmla="*/ 490330 h 4428862"/>
              <a:gd name="connsiteX368" fmla="*/ 1794365 w 6756850"/>
              <a:gd name="connsiteY368" fmla="*/ 456280 h 4428862"/>
              <a:gd name="connsiteX369" fmla="*/ 1812561 w 6756850"/>
              <a:gd name="connsiteY369" fmla="*/ 422229 h 4428862"/>
              <a:gd name="connsiteX370" fmla="*/ 1830756 w 6756850"/>
              <a:gd name="connsiteY370" fmla="*/ 385908 h 4428862"/>
              <a:gd name="connsiteX371" fmla="*/ 1851226 w 6756850"/>
              <a:gd name="connsiteY371" fmla="*/ 354128 h 4428862"/>
              <a:gd name="connsiteX372" fmla="*/ 1873970 w 6756850"/>
              <a:gd name="connsiteY372" fmla="*/ 322347 h 4428862"/>
              <a:gd name="connsiteX373" fmla="*/ 1898988 w 6756850"/>
              <a:gd name="connsiteY373" fmla="*/ 292836 h 4428862"/>
              <a:gd name="connsiteX374" fmla="*/ 1924007 w 6756850"/>
              <a:gd name="connsiteY374" fmla="*/ 263326 h 4428862"/>
              <a:gd name="connsiteX375" fmla="*/ 1951300 w 6756850"/>
              <a:gd name="connsiteY375" fmla="*/ 236085 h 4428862"/>
              <a:gd name="connsiteX376" fmla="*/ 1978593 w 6756850"/>
              <a:gd name="connsiteY376" fmla="*/ 208845 h 4428862"/>
              <a:gd name="connsiteX377" fmla="*/ 2008160 w 6756850"/>
              <a:gd name="connsiteY377" fmla="*/ 183874 h 4428862"/>
              <a:gd name="connsiteX378" fmla="*/ 2037728 w 6756850"/>
              <a:gd name="connsiteY378" fmla="*/ 158903 h 4428862"/>
              <a:gd name="connsiteX379" fmla="*/ 2069569 w 6756850"/>
              <a:gd name="connsiteY379" fmla="*/ 136203 h 4428862"/>
              <a:gd name="connsiteX380" fmla="*/ 2103686 w 6756850"/>
              <a:gd name="connsiteY380" fmla="*/ 115773 h 4428862"/>
              <a:gd name="connsiteX381" fmla="*/ 2137802 w 6756850"/>
              <a:gd name="connsiteY381" fmla="*/ 97612 h 4428862"/>
              <a:gd name="connsiteX382" fmla="*/ 2171918 w 6756850"/>
              <a:gd name="connsiteY382" fmla="*/ 79452 h 4428862"/>
              <a:gd name="connsiteX383" fmla="*/ 2208309 w 6756850"/>
              <a:gd name="connsiteY383" fmla="*/ 63562 h 4428862"/>
              <a:gd name="connsiteX384" fmla="*/ 2244699 w 6756850"/>
              <a:gd name="connsiteY384" fmla="*/ 47671 h 4428862"/>
              <a:gd name="connsiteX385" fmla="*/ 2281090 w 6756850"/>
              <a:gd name="connsiteY385" fmla="*/ 34051 h 4428862"/>
              <a:gd name="connsiteX386" fmla="*/ 2319755 w 6756850"/>
              <a:gd name="connsiteY386" fmla="*/ 24971 h 4428862"/>
              <a:gd name="connsiteX387" fmla="*/ 2358420 w 6756850"/>
              <a:gd name="connsiteY387" fmla="*/ 15890 h 4428862"/>
              <a:gd name="connsiteX388" fmla="*/ 2397085 w 6756850"/>
              <a:gd name="connsiteY388" fmla="*/ 9080 h 4428862"/>
              <a:gd name="connsiteX389" fmla="*/ 2438025 w 6756850"/>
              <a:gd name="connsiteY389" fmla="*/ 2270 h 4428862"/>
              <a:gd name="connsiteX390" fmla="*/ 4196119 w 6756850"/>
              <a:gd name="connsiteY390" fmla="*/ 0 h 4428862"/>
              <a:gd name="connsiteX391" fmla="*/ 4236943 w 6756850"/>
              <a:gd name="connsiteY391" fmla="*/ 0 h 4428862"/>
              <a:gd name="connsiteX392" fmla="*/ 4275499 w 6756850"/>
              <a:gd name="connsiteY392" fmla="*/ 0 h 4428862"/>
              <a:gd name="connsiteX393" fmla="*/ 4318592 w 6756850"/>
              <a:gd name="connsiteY393" fmla="*/ 2270 h 4428862"/>
              <a:gd name="connsiteX394" fmla="*/ 4357148 w 6756850"/>
              <a:gd name="connsiteY394" fmla="*/ 9080 h 4428862"/>
              <a:gd name="connsiteX395" fmla="*/ 4397972 w 6756850"/>
              <a:gd name="connsiteY395" fmla="*/ 15890 h 4428862"/>
              <a:gd name="connsiteX396" fmla="*/ 4436528 w 6756850"/>
              <a:gd name="connsiteY396" fmla="*/ 24971 h 4428862"/>
              <a:gd name="connsiteX397" fmla="*/ 4475085 w 6756850"/>
              <a:gd name="connsiteY397" fmla="*/ 34051 h 4428862"/>
              <a:gd name="connsiteX398" fmla="*/ 4513641 w 6756850"/>
              <a:gd name="connsiteY398" fmla="*/ 47671 h 4428862"/>
              <a:gd name="connsiteX399" fmla="*/ 4547661 w 6756850"/>
              <a:gd name="connsiteY399" fmla="*/ 63561 h 4428862"/>
              <a:gd name="connsiteX400" fmla="*/ 4583950 w 6756850"/>
              <a:gd name="connsiteY400" fmla="*/ 79452 h 4428862"/>
              <a:gd name="connsiteX401" fmla="*/ 4620238 w 6756850"/>
              <a:gd name="connsiteY401" fmla="*/ 97612 h 4428862"/>
              <a:gd name="connsiteX402" fmla="*/ 4651990 w 6756850"/>
              <a:gd name="connsiteY402" fmla="*/ 115772 h 4428862"/>
              <a:gd name="connsiteX403" fmla="*/ 4683742 w 6756850"/>
              <a:gd name="connsiteY403" fmla="*/ 136203 h 4428862"/>
              <a:gd name="connsiteX404" fmla="*/ 4717763 w 6756850"/>
              <a:gd name="connsiteY404" fmla="*/ 158903 h 4428862"/>
              <a:gd name="connsiteX405" fmla="*/ 4747247 w 6756850"/>
              <a:gd name="connsiteY405" fmla="*/ 183874 h 4428862"/>
              <a:gd name="connsiteX406" fmla="*/ 4776731 w 6756850"/>
              <a:gd name="connsiteY406" fmla="*/ 208845 h 4428862"/>
              <a:gd name="connsiteX407" fmla="*/ 4803947 w 6756850"/>
              <a:gd name="connsiteY407" fmla="*/ 236085 h 4428862"/>
              <a:gd name="connsiteX408" fmla="*/ 4831163 w 6756850"/>
              <a:gd name="connsiteY408" fmla="*/ 263326 h 4428862"/>
              <a:gd name="connsiteX409" fmla="*/ 4856112 w 6756850"/>
              <a:gd name="connsiteY409" fmla="*/ 292836 h 4428862"/>
              <a:gd name="connsiteX410" fmla="*/ 4881060 w 6756850"/>
              <a:gd name="connsiteY410" fmla="*/ 322347 h 4428862"/>
              <a:gd name="connsiteX411" fmla="*/ 4901472 w 6756850"/>
              <a:gd name="connsiteY411" fmla="*/ 354128 h 4428862"/>
              <a:gd name="connsiteX412" fmla="*/ 4924152 w 6756850"/>
              <a:gd name="connsiteY412" fmla="*/ 385908 h 4428862"/>
              <a:gd name="connsiteX413" fmla="*/ 4944564 w 6756850"/>
              <a:gd name="connsiteY413" fmla="*/ 422229 h 4428862"/>
              <a:gd name="connsiteX414" fmla="*/ 4960440 w 6756850"/>
              <a:gd name="connsiteY414" fmla="*/ 456280 h 4428862"/>
              <a:gd name="connsiteX415" fmla="*/ 4976316 w 6756850"/>
              <a:gd name="connsiteY415" fmla="*/ 490330 h 4428862"/>
              <a:gd name="connsiteX416" fmla="*/ 4992193 w 6756850"/>
              <a:gd name="connsiteY416" fmla="*/ 528921 h 4428862"/>
              <a:gd name="connsiteX417" fmla="*/ 5003533 w 6756850"/>
              <a:gd name="connsiteY417" fmla="*/ 565242 h 4428862"/>
              <a:gd name="connsiteX418" fmla="*/ 5014873 w 6756850"/>
              <a:gd name="connsiteY418" fmla="*/ 601563 h 4428862"/>
              <a:gd name="connsiteX419" fmla="*/ 5026213 w 6756850"/>
              <a:gd name="connsiteY419" fmla="*/ 642424 h 4428862"/>
              <a:gd name="connsiteX420" fmla="*/ 5033017 w 6756850"/>
              <a:gd name="connsiteY420" fmla="*/ 681014 h 4428862"/>
              <a:gd name="connsiteX421" fmla="*/ 5037553 w 6756850"/>
              <a:gd name="connsiteY421" fmla="*/ 721875 h 4428862"/>
              <a:gd name="connsiteX422" fmla="*/ 5039821 w 6756850"/>
              <a:gd name="connsiteY422" fmla="*/ 762736 h 4428862"/>
              <a:gd name="connsiteX423" fmla="*/ 5042089 w 6756850"/>
              <a:gd name="connsiteY423" fmla="*/ 803597 h 4428862"/>
              <a:gd name="connsiteX424" fmla="*/ 5042089 w 6756850"/>
              <a:gd name="connsiteY424" fmla="*/ 3622995 h 4428862"/>
              <a:gd name="connsiteX425" fmla="*/ 5039821 w 6756850"/>
              <a:gd name="connsiteY425" fmla="*/ 3663856 h 4428862"/>
              <a:gd name="connsiteX426" fmla="*/ 5037553 w 6756850"/>
              <a:gd name="connsiteY426" fmla="*/ 3706987 h 4428862"/>
              <a:gd name="connsiteX427" fmla="*/ 5033017 w 6756850"/>
              <a:gd name="connsiteY427" fmla="*/ 3745578 h 4428862"/>
              <a:gd name="connsiteX428" fmla="*/ 5026213 w 6756850"/>
              <a:gd name="connsiteY428" fmla="*/ 3784169 h 4428862"/>
              <a:gd name="connsiteX429" fmla="*/ 5014873 w 6756850"/>
              <a:gd name="connsiteY429" fmla="*/ 3825030 h 4428862"/>
              <a:gd name="connsiteX430" fmla="*/ 5003533 w 6756850"/>
              <a:gd name="connsiteY430" fmla="*/ 3861350 h 4428862"/>
              <a:gd name="connsiteX431" fmla="*/ 4992193 w 6756850"/>
              <a:gd name="connsiteY431" fmla="*/ 3899941 h 4428862"/>
              <a:gd name="connsiteX432" fmla="*/ 4976316 w 6756850"/>
              <a:gd name="connsiteY432" fmla="*/ 3936262 h 4428862"/>
              <a:gd name="connsiteX433" fmla="*/ 4960440 w 6756850"/>
              <a:gd name="connsiteY433" fmla="*/ 3972583 h 4428862"/>
              <a:gd name="connsiteX434" fmla="*/ 4944564 w 6756850"/>
              <a:gd name="connsiteY434" fmla="*/ 4006633 h 4428862"/>
              <a:gd name="connsiteX435" fmla="*/ 4924152 w 6756850"/>
              <a:gd name="connsiteY435" fmla="*/ 4040684 h 4428862"/>
              <a:gd name="connsiteX436" fmla="*/ 4901472 w 6756850"/>
              <a:gd name="connsiteY436" fmla="*/ 4072465 h 4428862"/>
              <a:gd name="connsiteX437" fmla="*/ 4881060 w 6756850"/>
              <a:gd name="connsiteY437" fmla="*/ 4104245 h 4428862"/>
              <a:gd name="connsiteX438" fmla="*/ 4856112 w 6756850"/>
              <a:gd name="connsiteY438" fmla="*/ 4133756 h 4428862"/>
              <a:gd name="connsiteX439" fmla="*/ 4831163 w 6756850"/>
              <a:gd name="connsiteY439" fmla="*/ 4165537 h 4428862"/>
              <a:gd name="connsiteX440" fmla="*/ 4803947 w 6756850"/>
              <a:gd name="connsiteY440" fmla="*/ 4192777 h 4428862"/>
              <a:gd name="connsiteX441" fmla="*/ 4776731 w 6756850"/>
              <a:gd name="connsiteY441" fmla="*/ 4217748 h 4428862"/>
              <a:gd name="connsiteX442" fmla="*/ 4747247 w 6756850"/>
              <a:gd name="connsiteY442" fmla="*/ 4242718 h 4428862"/>
              <a:gd name="connsiteX443" fmla="*/ 4717763 w 6756850"/>
              <a:gd name="connsiteY443" fmla="*/ 4267689 h 4428862"/>
              <a:gd name="connsiteX444" fmla="*/ 4683742 w 6756850"/>
              <a:gd name="connsiteY444" fmla="*/ 4290389 h 4428862"/>
              <a:gd name="connsiteX445" fmla="*/ 4651990 w 6756850"/>
              <a:gd name="connsiteY445" fmla="*/ 4310820 h 4428862"/>
              <a:gd name="connsiteX446" fmla="*/ 4620238 w 6756850"/>
              <a:gd name="connsiteY446" fmla="*/ 4331250 h 4428862"/>
              <a:gd name="connsiteX447" fmla="*/ 4583950 w 6756850"/>
              <a:gd name="connsiteY447" fmla="*/ 4347141 h 4428862"/>
              <a:gd name="connsiteX448" fmla="*/ 4547661 w 6756850"/>
              <a:gd name="connsiteY448" fmla="*/ 4365301 h 4428862"/>
              <a:gd name="connsiteX449" fmla="*/ 4513641 w 6756850"/>
              <a:gd name="connsiteY449" fmla="*/ 4381191 h 4428862"/>
              <a:gd name="connsiteX450" fmla="*/ 4472817 w 6756850"/>
              <a:gd name="connsiteY450" fmla="*/ 4392541 h 4428862"/>
              <a:gd name="connsiteX451" fmla="*/ 4436528 w 6756850"/>
              <a:gd name="connsiteY451" fmla="*/ 4403892 h 4428862"/>
              <a:gd name="connsiteX452" fmla="*/ 4397972 w 6756850"/>
              <a:gd name="connsiteY452" fmla="*/ 4412972 h 4428862"/>
              <a:gd name="connsiteX453" fmla="*/ 4357148 w 6756850"/>
              <a:gd name="connsiteY453" fmla="*/ 4419782 h 4428862"/>
              <a:gd name="connsiteX454" fmla="*/ 4318592 w 6756850"/>
              <a:gd name="connsiteY454" fmla="*/ 4424322 h 4428862"/>
              <a:gd name="connsiteX455" fmla="*/ 4275499 w 6756850"/>
              <a:gd name="connsiteY455" fmla="*/ 4426592 h 4428862"/>
              <a:gd name="connsiteX456" fmla="*/ 4236943 w 6756850"/>
              <a:gd name="connsiteY456" fmla="*/ 4428862 h 4428862"/>
              <a:gd name="connsiteX457" fmla="*/ 4196119 w 6756850"/>
              <a:gd name="connsiteY457" fmla="*/ 4426592 h 4428862"/>
              <a:gd name="connsiteX458" fmla="*/ 4153026 w 6756850"/>
              <a:gd name="connsiteY458" fmla="*/ 4424322 h 4428862"/>
              <a:gd name="connsiteX459" fmla="*/ 4114470 w 6756850"/>
              <a:gd name="connsiteY459" fmla="*/ 4419782 h 4428862"/>
              <a:gd name="connsiteX460" fmla="*/ 4073646 w 6756850"/>
              <a:gd name="connsiteY460" fmla="*/ 4412972 h 4428862"/>
              <a:gd name="connsiteX461" fmla="*/ 4035090 w 6756850"/>
              <a:gd name="connsiteY461" fmla="*/ 4403892 h 4428862"/>
              <a:gd name="connsiteX462" fmla="*/ 3998801 w 6756850"/>
              <a:gd name="connsiteY462" fmla="*/ 4392541 h 4428862"/>
              <a:gd name="connsiteX463" fmla="*/ 3960245 w 6756850"/>
              <a:gd name="connsiteY463" fmla="*/ 4381191 h 4428862"/>
              <a:gd name="connsiteX464" fmla="*/ 3923957 w 6756850"/>
              <a:gd name="connsiteY464" fmla="*/ 4365301 h 4428862"/>
              <a:gd name="connsiteX465" fmla="*/ 3887668 w 6756850"/>
              <a:gd name="connsiteY465" fmla="*/ 4347141 h 4428862"/>
              <a:gd name="connsiteX466" fmla="*/ 3851380 w 6756850"/>
              <a:gd name="connsiteY466" fmla="*/ 4331250 h 4428862"/>
              <a:gd name="connsiteX467" fmla="*/ 3819628 w 6756850"/>
              <a:gd name="connsiteY467" fmla="*/ 4310820 h 4428862"/>
              <a:gd name="connsiteX468" fmla="*/ 3787876 w 6756850"/>
              <a:gd name="connsiteY468" fmla="*/ 4290389 h 4428862"/>
              <a:gd name="connsiteX469" fmla="*/ 3753855 w 6756850"/>
              <a:gd name="connsiteY469" fmla="*/ 4267689 h 4428862"/>
              <a:gd name="connsiteX470" fmla="*/ 3724371 w 6756850"/>
              <a:gd name="connsiteY470" fmla="*/ 4242718 h 4428862"/>
              <a:gd name="connsiteX471" fmla="*/ 3694887 w 6756850"/>
              <a:gd name="connsiteY471" fmla="*/ 4217748 h 4428862"/>
              <a:gd name="connsiteX472" fmla="*/ 3667671 w 6756850"/>
              <a:gd name="connsiteY472" fmla="*/ 4192777 h 4428862"/>
              <a:gd name="connsiteX473" fmla="*/ 3640455 w 6756850"/>
              <a:gd name="connsiteY473" fmla="*/ 4165537 h 4428862"/>
              <a:gd name="connsiteX474" fmla="*/ 3615506 w 6756850"/>
              <a:gd name="connsiteY474" fmla="*/ 4133756 h 4428862"/>
              <a:gd name="connsiteX475" fmla="*/ 3592826 w 6756850"/>
              <a:gd name="connsiteY475" fmla="*/ 4104245 h 4428862"/>
              <a:gd name="connsiteX476" fmla="*/ 3570146 w 6756850"/>
              <a:gd name="connsiteY476" fmla="*/ 4072465 h 4428862"/>
              <a:gd name="connsiteX477" fmla="*/ 3547466 w 6756850"/>
              <a:gd name="connsiteY477" fmla="*/ 4040684 h 4428862"/>
              <a:gd name="connsiteX478" fmla="*/ 3527054 w 6756850"/>
              <a:gd name="connsiteY478" fmla="*/ 4006633 h 4428862"/>
              <a:gd name="connsiteX479" fmla="*/ 3511178 w 6756850"/>
              <a:gd name="connsiteY479" fmla="*/ 3972583 h 4428862"/>
              <a:gd name="connsiteX480" fmla="*/ 3495301 w 6756850"/>
              <a:gd name="connsiteY480" fmla="*/ 3936262 h 4428862"/>
              <a:gd name="connsiteX481" fmla="*/ 3481693 w 6756850"/>
              <a:gd name="connsiteY481" fmla="*/ 3899941 h 4428862"/>
              <a:gd name="connsiteX482" fmla="*/ 3468085 w 6756850"/>
              <a:gd name="connsiteY482" fmla="*/ 3861350 h 4428862"/>
              <a:gd name="connsiteX483" fmla="*/ 3456745 w 6756850"/>
              <a:gd name="connsiteY483" fmla="*/ 3825030 h 4428862"/>
              <a:gd name="connsiteX484" fmla="*/ 3447673 w 6756850"/>
              <a:gd name="connsiteY484" fmla="*/ 3784169 h 4428862"/>
              <a:gd name="connsiteX485" fmla="*/ 3438601 w 6756850"/>
              <a:gd name="connsiteY485" fmla="*/ 3745578 h 4428862"/>
              <a:gd name="connsiteX486" fmla="*/ 3434065 w 6756850"/>
              <a:gd name="connsiteY486" fmla="*/ 3706987 h 4428862"/>
              <a:gd name="connsiteX487" fmla="*/ 3431797 w 6756850"/>
              <a:gd name="connsiteY487" fmla="*/ 3663856 h 4428862"/>
              <a:gd name="connsiteX488" fmla="*/ 3429529 w 6756850"/>
              <a:gd name="connsiteY488" fmla="*/ 3622995 h 4428862"/>
              <a:gd name="connsiteX489" fmla="*/ 3429529 w 6756850"/>
              <a:gd name="connsiteY489" fmla="*/ 803597 h 4428862"/>
              <a:gd name="connsiteX490" fmla="*/ 3431797 w 6756850"/>
              <a:gd name="connsiteY490" fmla="*/ 762736 h 4428862"/>
              <a:gd name="connsiteX491" fmla="*/ 3434065 w 6756850"/>
              <a:gd name="connsiteY491" fmla="*/ 721875 h 4428862"/>
              <a:gd name="connsiteX492" fmla="*/ 3438601 w 6756850"/>
              <a:gd name="connsiteY492" fmla="*/ 681014 h 4428862"/>
              <a:gd name="connsiteX493" fmla="*/ 3447673 w 6756850"/>
              <a:gd name="connsiteY493" fmla="*/ 642424 h 4428862"/>
              <a:gd name="connsiteX494" fmla="*/ 3456745 w 6756850"/>
              <a:gd name="connsiteY494" fmla="*/ 601563 h 4428862"/>
              <a:gd name="connsiteX495" fmla="*/ 3468085 w 6756850"/>
              <a:gd name="connsiteY495" fmla="*/ 565242 h 4428862"/>
              <a:gd name="connsiteX496" fmla="*/ 3481693 w 6756850"/>
              <a:gd name="connsiteY496" fmla="*/ 528921 h 4428862"/>
              <a:gd name="connsiteX497" fmla="*/ 3495301 w 6756850"/>
              <a:gd name="connsiteY497" fmla="*/ 490330 h 4428862"/>
              <a:gd name="connsiteX498" fmla="*/ 3511178 w 6756850"/>
              <a:gd name="connsiteY498" fmla="*/ 456280 h 4428862"/>
              <a:gd name="connsiteX499" fmla="*/ 3527054 w 6756850"/>
              <a:gd name="connsiteY499" fmla="*/ 422229 h 4428862"/>
              <a:gd name="connsiteX500" fmla="*/ 3547466 w 6756850"/>
              <a:gd name="connsiteY500" fmla="*/ 385908 h 4428862"/>
              <a:gd name="connsiteX501" fmla="*/ 3570146 w 6756850"/>
              <a:gd name="connsiteY501" fmla="*/ 354128 h 4428862"/>
              <a:gd name="connsiteX502" fmla="*/ 3592826 w 6756850"/>
              <a:gd name="connsiteY502" fmla="*/ 322347 h 4428862"/>
              <a:gd name="connsiteX503" fmla="*/ 3615506 w 6756850"/>
              <a:gd name="connsiteY503" fmla="*/ 292836 h 4428862"/>
              <a:gd name="connsiteX504" fmla="*/ 3640455 w 6756850"/>
              <a:gd name="connsiteY504" fmla="*/ 263326 h 4428862"/>
              <a:gd name="connsiteX505" fmla="*/ 3667671 w 6756850"/>
              <a:gd name="connsiteY505" fmla="*/ 236085 h 4428862"/>
              <a:gd name="connsiteX506" fmla="*/ 3694887 w 6756850"/>
              <a:gd name="connsiteY506" fmla="*/ 208845 h 4428862"/>
              <a:gd name="connsiteX507" fmla="*/ 3724371 w 6756850"/>
              <a:gd name="connsiteY507" fmla="*/ 183874 h 4428862"/>
              <a:gd name="connsiteX508" fmla="*/ 3753855 w 6756850"/>
              <a:gd name="connsiteY508" fmla="*/ 158903 h 4428862"/>
              <a:gd name="connsiteX509" fmla="*/ 3787876 w 6756850"/>
              <a:gd name="connsiteY509" fmla="*/ 136203 h 4428862"/>
              <a:gd name="connsiteX510" fmla="*/ 3819628 w 6756850"/>
              <a:gd name="connsiteY510" fmla="*/ 115772 h 4428862"/>
              <a:gd name="connsiteX511" fmla="*/ 3851380 w 6756850"/>
              <a:gd name="connsiteY511" fmla="*/ 97612 h 4428862"/>
              <a:gd name="connsiteX512" fmla="*/ 3887668 w 6756850"/>
              <a:gd name="connsiteY512" fmla="*/ 79452 h 4428862"/>
              <a:gd name="connsiteX513" fmla="*/ 3923957 w 6756850"/>
              <a:gd name="connsiteY513" fmla="*/ 63561 h 4428862"/>
              <a:gd name="connsiteX514" fmla="*/ 3960245 w 6756850"/>
              <a:gd name="connsiteY514" fmla="*/ 47671 h 4428862"/>
              <a:gd name="connsiteX515" fmla="*/ 3998801 w 6756850"/>
              <a:gd name="connsiteY515" fmla="*/ 34051 h 4428862"/>
              <a:gd name="connsiteX516" fmla="*/ 4035090 w 6756850"/>
              <a:gd name="connsiteY516" fmla="*/ 24971 h 4428862"/>
              <a:gd name="connsiteX517" fmla="*/ 4073646 w 6756850"/>
              <a:gd name="connsiteY517" fmla="*/ 15890 h 4428862"/>
              <a:gd name="connsiteX518" fmla="*/ 4114470 w 6756850"/>
              <a:gd name="connsiteY518" fmla="*/ 9080 h 4428862"/>
              <a:gd name="connsiteX519" fmla="*/ 4153026 w 6756850"/>
              <a:gd name="connsiteY519" fmla="*/ 2270 h 442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Lst>
            <a:rect l="l" t="t" r="r" b="b"/>
            <a:pathLst>
              <a:path w="6756850" h="4428862">
                <a:moveTo>
                  <a:pt x="5908493" y="0"/>
                </a:moveTo>
                <a:lnTo>
                  <a:pt x="5949433" y="0"/>
                </a:lnTo>
                <a:lnTo>
                  <a:pt x="5992647" y="0"/>
                </a:lnTo>
                <a:lnTo>
                  <a:pt x="6033586" y="2270"/>
                </a:lnTo>
                <a:lnTo>
                  <a:pt x="6074526" y="9080"/>
                </a:lnTo>
                <a:lnTo>
                  <a:pt x="6113191" y="15891"/>
                </a:lnTo>
                <a:lnTo>
                  <a:pt x="6151856" y="24971"/>
                </a:lnTo>
                <a:lnTo>
                  <a:pt x="6190521" y="34051"/>
                </a:lnTo>
                <a:lnTo>
                  <a:pt x="6226911" y="47671"/>
                </a:lnTo>
                <a:lnTo>
                  <a:pt x="6263302" y="63562"/>
                </a:lnTo>
                <a:lnTo>
                  <a:pt x="6299693" y="79452"/>
                </a:lnTo>
                <a:lnTo>
                  <a:pt x="6333809" y="97612"/>
                </a:lnTo>
                <a:lnTo>
                  <a:pt x="6367925" y="115773"/>
                </a:lnTo>
                <a:lnTo>
                  <a:pt x="6402041" y="136203"/>
                </a:lnTo>
                <a:lnTo>
                  <a:pt x="6433883" y="158904"/>
                </a:lnTo>
                <a:lnTo>
                  <a:pt x="6463450" y="183874"/>
                </a:lnTo>
                <a:lnTo>
                  <a:pt x="6493018" y="208845"/>
                </a:lnTo>
                <a:lnTo>
                  <a:pt x="6520311" y="236085"/>
                </a:lnTo>
                <a:lnTo>
                  <a:pt x="6547604" y="263326"/>
                </a:lnTo>
                <a:lnTo>
                  <a:pt x="6572622" y="292837"/>
                </a:lnTo>
                <a:lnTo>
                  <a:pt x="6597641" y="322347"/>
                </a:lnTo>
                <a:lnTo>
                  <a:pt x="6620385" y="354128"/>
                </a:lnTo>
                <a:lnTo>
                  <a:pt x="6640855" y="385908"/>
                </a:lnTo>
                <a:lnTo>
                  <a:pt x="6659050" y="422229"/>
                </a:lnTo>
                <a:lnTo>
                  <a:pt x="6677246" y="456280"/>
                </a:lnTo>
                <a:lnTo>
                  <a:pt x="6693166" y="490330"/>
                </a:lnTo>
                <a:lnTo>
                  <a:pt x="6709087" y="528921"/>
                </a:lnTo>
                <a:lnTo>
                  <a:pt x="6722734" y="565242"/>
                </a:lnTo>
                <a:lnTo>
                  <a:pt x="6731832" y="601563"/>
                </a:lnTo>
                <a:lnTo>
                  <a:pt x="6740929" y="642424"/>
                </a:lnTo>
                <a:lnTo>
                  <a:pt x="6747752" y="681014"/>
                </a:lnTo>
                <a:lnTo>
                  <a:pt x="6754576" y="721875"/>
                </a:lnTo>
                <a:lnTo>
                  <a:pt x="6756850" y="762736"/>
                </a:lnTo>
                <a:lnTo>
                  <a:pt x="6756850" y="803597"/>
                </a:lnTo>
                <a:lnTo>
                  <a:pt x="6756850" y="3622995"/>
                </a:lnTo>
                <a:lnTo>
                  <a:pt x="6756850" y="3663856"/>
                </a:lnTo>
                <a:lnTo>
                  <a:pt x="6754576" y="3706987"/>
                </a:lnTo>
                <a:lnTo>
                  <a:pt x="6747752" y="3745578"/>
                </a:lnTo>
                <a:lnTo>
                  <a:pt x="6740929" y="3784169"/>
                </a:lnTo>
                <a:lnTo>
                  <a:pt x="6731832" y="3825030"/>
                </a:lnTo>
                <a:lnTo>
                  <a:pt x="6722734" y="3861350"/>
                </a:lnTo>
                <a:lnTo>
                  <a:pt x="6709087" y="3899941"/>
                </a:lnTo>
                <a:lnTo>
                  <a:pt x="6693166" y="3936262"/>
                </a:lnTo>
                <a:lnTo>
                  <a:pt x="6677246" y="3972583"/>
                </a:lnTo>
                <a:lnTo>
                  <a:pt x="6659050" y="4006633"/>
                </a:lnTo>
                <a:lnTo>
                  <a:pt x="6640855" y="4040684"/>
                </a:lnTo>
                <a:lnTo>
                  <a:pt x="6620385" y="4072465"/>
                </a:lnTo>
                <a:lnTo>
                  <a:pt x="6597641" y="4104245"/>
                </a:lnTo>
                <a:lnTo>
                  <a:pt x="6572622" y="4133756"/>
                </a:lnTo>
                <a:lnTo>
                  <a:pt x="6547604" y="4165537"/>
                </a:lnTo>
                <a:lnTo>
                  <a:pt x="6520311" y="4192777"/>
                </a:lnTo>
                <a:lnTo>
                  <a:pt x="6493018" y="4217748"/>
                </a:lnTo>
                <a:lnTo>
                  <a:pt x="6463450" y="4242718"/>
                </a:lnTo>
                <a:lnTo>
                  <a:pt x="6433883" y="4267689"/>
                </a:lnTo>
                <a:lnTo>
                  <a:pt x="6402041" y="4290389"/>
                </a:lnTo>
                <a:lnTo>
                  <a:pt x="6367925" y="4310820"/>
                </a:lnTo>
                <a:lnTo>
                  <a:pt x="6333809" y="4331250"/>
                </a:lnTo>
                <a:lnTo>
                  <a:pt x="6299693" y="4347141"/>
                </a:lnTo>
                <a:lnTo>
                  <a:pt x="6263302" y="4365301"/>
                </a:lnTo>
                <a:lnTo>
                  <a:pt x="6226911" y="4381191"/>
                </a:lnTo>
                <a:lnTo>
                  <a:pt x="6190521" y="4392541"/>
                </a:lnTo>
                <a:lnTo>
                  <a:pt x="6151856" y="4403892"/>
                </a:lnTo>
                <a:lnTo>
                  <a:pt x="6113191" y="4412972"/>
                </a:lnTo>
                <a:lnTo>
                  <a:pt x="6074526" y="4419782"/>
                </a:lnTo>
                <a:lnTo>
                  <a:pt x="6033586" y="4424322"/>
                </a:lnTo>
                <a:lnTo>
                  <a:pt x="5992647" y="4426592"/>
                </a:lnTo>
                <a:lnTo>
                  <a:pt x="5949433" y="4428862"/>
                </a:lnTo>
                <a:lnTo>
                  <a:pt x="5908493" y="4426592"/>
                </a:lnTo>
                <a:lnTo>
                  <a:pt x="5869828" y="4424322"/>
                </a:lnTo>
                <a:lnTo>
                  <a:pt x="5828889" y="4419782"/>
                </a:lnTo>
                <a:lnTo>
                  <a:pt x="5790224" y="4412972"/>
                </a:lnTo>
                <a:lnTo>
                  <a:pt x="5749284" y="4403892"/>
                </a:lnTo>
                <a:lnTo>
                  <a:pt x="5710619" y="4392541"/>
                </a:lnTo>
                <a:lnTo>
                  <a:pt x="5674229" y="4381191"/>
                </a:lnTo>
                <a:lnTo>
                  <a:pt x="5635564" y="4365301"/>
                </a:lnTo>
                <a:lnTo>
                  <a:pt x="5601447" y="4347141"/>
                </a:lnTo>
                <a:lnTo>
                  <a:pt x="5567331" y="4331250"/>
                </a:lnTo>
                <a:lnTo>
                  <a:pt x="5533215" y="4310820"/>
                </a:lnTo>
                <a:lnTo>
                  <a:pt x="5501373" y="4290389"/>
                </a:lnTo>
                <a:lnTo>
                  <a:pt x="5469531" y="4267689"/>
                </a:lnTo>
                <a:lnTo>
                  <a:pt x="5437690" y="4242718"/>
                </a:lnTo>
                <a:lnTo>
                  <a:pt x="5408122" y="4217748"/>
                </a:lnTo>
                <a:lnTo>
                  <a:pt x="5380829" y="4192777"/>
                </a:lnTo>
                <a:lnTo>
                  <a:pt x="5355811" y="4165537"/>
                </a:lnTo>
                <a:lnTo>
                  <a:pt x="5328518" y="4133756"/>
                </a:lnTo>
                <a:lnTo>
                  <a:pt x="5303499" y="4104245"/>
                </a:lnTo>
                <a:lnTo>
                  <a:pt x="5283029" y="4072465"/>
                </a:lnTo>
                <a:lnTo>
                  <a:pt x="5262560" y="4040684"/>
                </a:lnTo>
                <a:lnTo>
                  <a:pt x="5242090" y="4006633"/>
                </a:lnTo>
                <a:lnTo>
                  <a:pt x="5221620" y="3972583"/>
                </a:lnTo>
                <a:lnTo>
                  <a:pt x="5207974" y="3936262"/>
                </a:lnTo>
                <a:lnTo>
                  <a:pt x="5192053" y="3899941"/>
                </a:lnTo>
                <a:lnTo>
                  <a:pt x="5180681" y="3861350"/>
                </a:lnTo>
                <a:lnTo>
                  <a:pt x="5169309" y="3825030"/>
                </a:lnTo>
                <a:lnTo>
                  <a:pt x="5160211" y="3784169"/>
                </a:lnTo>
                <a:lnTo>
                  <a:pt x="5153388" y="3745578"/>
                </a:lnTo>
                <a:lnTo>
                  <a:pt x="5148839" y="3706987"/>
                </a:lnTo>
                <a:lnTo>
                  <a:pt x="5146564" y="3663856"/>
                </a:lnTo>
                <a:lnTo>
                  <a:pt x="5144290" y="3622995"/>
                </a:lnTo>
                <a:lnTo>
                  <a:pt x="5144290" y="803597"/>
                </a:lnTo>
                <a:lnTo>
                  <a:pt x="5146564" y="762736"/>
                </a:lnTo>
                <a:lnTo>
                  <a:pt x="5148839" y="721875"/>
                </a:lnTo>
                <a:lnTo>
                  <a:pt x="5153388" y="681014"/>
                </a:lnTo>
                <a:lnTo>
                  <a:pt x="5160211" y="642424"/>
                </a:lnTo>
                <a:lnTo>
                  <a:pt x="5169309" y="601563"/>
                </a:lnTo>
                <a:lnTo>
                  <a:pt x="5180681" y="565242"/>
                </a:lnTo>
                <a:lnTo>
                  <a:pt x="5192053" y="528921"/>
                </a:lnTo>
                <a:lnTo>
                  <a:pt x="5207974" y="490330"/>
                </a:lnTo>
                <a:lnTo>
                  <a:pt x="5221620" y="456280"/>
                </a:lnTo>
                <a:lnTo>
                  <a:pt x="5242090" y="422229"/>
                </a:lnTo>
                <a:lnTo>
                  <a:pt x="5262560" y="385908"/>
                </a:lnTo>
                <a:lnTo>
                  <a:pt x="5283029" y="354128"/>
                </a:lnTo>
                <a:lnTo>
                  <a:pt x="5303499" y="322347"/>
                </a:lnTo>
                <a:lnTo>
                  <a:pt x="5328518" y="292837"/>
                </a:lnTo>
                <a:lnTo>
                  <a:pt x="5355811" y="263326"/>
                </a:lnTo>
                <a:lnTo>
                  <a:pt x="5380829" y="236085"/>
                </a:lnTo>
                <a:lnTo>
                  <a:pt x="5408122" y="208845"/>
                </a:lnTo>
                <a:lnTo>
                  <a:pt x="5437690" y="183874"/>
                </a:lnTo>
                <a:lnTo>
                  <a:pt x="5469531" y="158904"/>
                </a:lnTo>
                <a:lnTo>
                  <a:pt x="5501373" y="136203"/>
                </a:lnTo>
                <a:lnTo>
                  <a:pt x="5533215" y="115773"/>
                </a:lnTo>
                <a:lnTo>
                  <a:pt x="5567331" y="97612"/>
                </a:lnTo>
                <a:lnTo>
                  <a:pt x="5601447" y="79452"/>
                </a:lnTo>
                <a:lnTo>
                  <a:pt x="5635564" y="63562"/>
                </a:lnTo>
                <a:lnTo>
                  <a:pt x="5674229" y="47671"/>
                </a:lnTo>
                <a:lnTo>
                  <a:pt x="5710619" y="34051"/>
                </a:lnTo>
                <a:lnTo>
                  <a:pt x="5749284" y="24971"/>
                </a:lnTo>
                <a:lnTo>
                  <a:pt x="5790224" y="15891"/>
                </a:lnTo>
                <a:lnTo>
                  <a:pt x="5828889" y="9080"/>
                </a:lnTo>
                <a:lnTo>
                  <a:pt x="5869828" y="2270"/>
                </a:lnTo>
                <a:close/>
                <a:moveTo>
                  <a:pt x="765398" y="0"/>
                </a:moveTo>
                <a:lnTo>
                  <a:pt x="806280" y="0"/>
                </a:lnTo>
                <a:lnTo>
                  <a:pt x="849433" y="0"/>
                </a:lnTo>
                <a:lnTo>
                  <a:pt x="890315" y="2270"/>
                </a:lnTo>
                <a:lnTo>
                  <a:pt x="928925" y="9080"/>
                </a:lnTo>
                <a:lnTo>
                  <a:pt x="969807" y="15891"/>
                </a:lnTo>
                <a:lnTo>
                  <a:pt x="1008418" y="24971"/>
                </a:lnTo>
                <a:lnTo>
                  <a:pt x="1044757" y="34051"/>
                </a:lnTo>
                <a:lnTo>
                  <a:pt x="1083368" y="47671"/>
                </a:lnTo>
                <a:lnTo>
                  <a:pt x="1119707" y="63562"/>
                </a:lnTo>
                <a:lnTo>
                  <a:pt x="1156046" y="79452"/>
                </a:lnTo>
                <a:lnTo>
                  <a:pt x="1190115" y="97612"/>
                </a:lnTo>
                <a:lnTo>
                  <a:pt x="1224183" y="115773"/>
                </a:lnTo>
                <a:lnTo>
                  <a:pt x="1258251" y="136203"/>
                </a:lnTo>
                <a:lnTo>
                  <a:pt x="1290048" y="158904"/>
                </a:lnTo>
                <a:lnTo>
                  <a:pt x="1319574" y="183874"/>
                </a:lnTo>
                <a:lnTo>
                  <a:pt x="1346828" y="208845"/>
                </a:lnTo>
                <a:lnTo>
                  <a:pt x="1376354" y="236085"/>
                </a:lnTo>
                <a:lnTo>
                  <a:pt x="1403608" y="263326"/>
                </a:lnTo>
                <a:lnTo>
                  <a:pt x="1428592" y="292837"/>
                </a:lnTo>
                <a:lnTo>
                  <a:pt x="1451304" y="322347"/>
                </a:lnTo>
                <a:lnTo>
                  <a:pt x="1476287" y="354128"/>
                </a:lnTo>
                <a:lnTo>
                  <a:pt x="1496728" y="385908"/>
                </a:lnTo>
                <a:lnTo>
                  <a:pt x="1514898" y="422229"/>
                </a:lnTo>
                <a:lnTo>
                  <a:pt x="1533067" y="456280"/>
                </a:lnTo>
                <a:lnTo>
                  <a:pt x="1548966" y="490330"/>
                </a:lnTo>
                <a:lnTo>
                  <a:pt x="1562593" y="528921"/>
                </a:lnTo>
                <a:lnTo>
                  <a:pt x="1578492" y="565242"/>
                </a:lnTo>
                <a:lnTo>
                  <a:pt x="1587576" y="601563"/>
                </a:lnTo>
                <a:lnTo>
                  <a:pt x="1596661" y="642424"/>
                </a:lnTo>
                <a:lnTo>
                  <a:pt x="1603475" y="681014"/>
                </a:lnTo>
                <a:lnTo>
                  <a:pt x="1608017" y="721875"/>
                </a:lnTo>
                <a:lnTo>
                  <a:pt x="1612560" y="762736"/>
                </a:lnTo>
                <a:lnTo>
                  <a:pt x="1612560" y="803597"/>
                </a:lnTo>
                <a:lnTo>
                  <a:pt x="1612560" y="3622995"/>
                </a:lnTo>
                <a:lnTo>
                  <a:pt x="1612560" y="3663856"/>
                </a:lnTo>
                <a:lnTo>
                  <a:pt x="1608017" y="3706987"/>
                </a:lnTo>
                <a:lnTo>
                  <a:pt x="1603475" y="3745578"/>
                </a:lnTo>
                <a:lnTo>
                  <a:pt x="1596661" y="3784169"/>
                </a:lnTo>
                <a:lnTo>
                  <a:pt x="1587576" y="3825030"/>
                </a:lnTo>
                <a:lnTo>
                  <a:pt x="1578492" y="3861350"/>
                </a:lnTo>
                <a:lnTo>
                  <a:pt x="1562593" y="3899941"/>
                </a:lnTo>
                <a:lnTo>
                  <a:pt x="1548966" y="3936262"/>
                </a:lnTo>
                <a:lnTo>
                  <a:pt x="1533067" y="3972583"/>
                </a:lnTo>
                <a:lnTo>
                  <a:pt x="1514898" y="4006633"/>
                </a:lnTo>
                <a:lnTo>
                  <a:pt x="1496728" y="4040684"/>
                </a:lnTo>
                <a:lnTo>
                  <a:pt x="1476287" y="4072465"/>
                </a:lnTo>
                <a:lnTo>
                  <a:pt x="1451304" y="4104245"/>
                </a:lnTo>
                <a:lnTo>
                  <a:pt x="1428592" y="4133756"/>
                </a:lnTo>
                <a:lnTo>
                  <a:pt x="1403608" y="4165537"/>
                </a:lnTo>
                <a:lnTo>
                  <a:pt x="1376354" y="4192777"/>
                </a:lnTo>
                <a:lnTo>
                  <a:pt x="1346828" y="4217748"/>
                </a:lnTo>
                <a:lnTo>
                  <a:pt x="1319574" y="4242718"/>
                </a:lnTo>
                <a:lnTo>
                  <a:pt x="1290048" y="4267689"/>
                </a:lnTo>
                <a:lnTo>
                  <a:pt x="1258251" y="4290389"/>
                </a:lnTo>
                <a:lnTo>
                  <a:pt x="1224183" y="4310820"/>
                </a:lnTo>
                <a:lnTo>
                  <a:pt x="1190115" y="4331250"/>
                </a:lnTo>
                <a:lnTo>
                  <a:pt x="1156046" y="4347141"/>
                </a:lnTo>
                <a:lnTo>
                  <a:pt x="1119707" y="4365301"/>
                </a:lnTo>
                <a:lnTo>
                  <a:pt x="1083368" y="4381191"/>
                </a:lnTo>
                <a:lnTo>
                  <a:pt x="1044757" y="4392541"/>
                </a:lnTo>
                <a:lnTo>
                  <a:pt x="1008418" y="4403892"/>
                </a:lnTo>
                <a:lnTo>
                  <a:pt x="969807" y="4412972"/>
                </a:lnTo>
                <a:lnTo>
                  <a:pt x="928925" y="4419782"/>
                </a:lnTo>
                <a:lnTo>
                  <a:pt x="890315" y="4424322"/>
                </a:lnTo>
                <a:lnTo>
                  <a:pt x="849433" y="4426592"/>
                </a:lnTo>
                <a:lnTo>
                  <a:pt x="806280" y="4428862"/>
                </a:lnTo>
                <a:lnTo>
                  <a:pt x="765398" y="4426592"/>
                </a:lnTo>
                <a:lnTo>
                  <a:pt x="724516" y="4424322"/>
                </a:lnTo>
                <a:lnTo>
                  <a:pt x="683634" y="4419782"/>
                </a:lnTo>
                <a:lnTo>
                  <a:pt x="645024" y="4412972"/>
                </a:lnTo>
                <a:lnTo>
                  <a:pt x="606413" y="4403892"/>
                </a:lnTo>
                <a:lnTo>
                  <a:pt x="567803" y="4392541"/>
                </a:lnTo>
                <a:lnTo>
                  <a:pt x="531463" y="4381191"/>
                </a:lnTo>
                <a:lnTo>
                  <a:pt x="492853" y="4365301"/>
                </a:lnTo>
                <a:lnTo>
                  <a:pt x="458784" y="4347141"/>
                </a:lnTo>
                <a:lnTo>
                  <a:pt x="424716" y="4331250"/>
                </a:lnTo>
                <a:lnTo>
                  <a:pt x="388377" y="4310820"/>
                </a:lnTo>
                <a:lnTo>
                  <a:pt x="356580" y="4290389"/>
                </a:lnTo>
                <a:lnTo>
                  <a:pt x="327054" y="4267689"/>
                </a:lnTo>
                <a:lnTo>
                  <a:pt x="295257" y="4242718"/>
                </a:lnTo>
                <a:lnTo>
                  <a:pt x="265731" y="4217748"/>
                </a:lnTo>
                <a:lnTo>
                  <a:pt x="238477" y="4192777"/>
                </a:lnTo>
                <a:lnTo>
                  <a:pt x="208951" y="4165537"/>
                </a:lnTo>
                <a:lnTo>
                  <a:pt x="186239" y="4133756"/>
                </a:lnTo>
                <a:lnTo>
                  <a:pt x="161256" y="4104245"/>
                </a:lnTo>
                <a:lnTo>
                  <a:pt x="138544" y="4072465"/>
                </a:lnTo>
                <a:lnTo>
                  <a:pt x="118103" y="4040684"/>
                </a:lnTo>
                <a:lnTo>
                  <a:pt x="97662" y="4006633"/>
                </a:lnTo>
                <a:lnTo>
                  <a:pt x="79492" y="3972583"/>
                </a:lnTo>
                <a:lnTo>
                  <a:pt x="63594" y="3936262"/>
                </a:lnTo>
                <a:lnTo>
                  <a:pt x="49966" y="3899941"/>
                </a:lnTo>
                <a:lnTo>
                  <a:pt x="38610" y="3861350"/>
                </a:lnTo>
                <a:lnTo>
                  <a:pt x="27254" y="3825030"/>
                </a:lnTo>
                <a:lnTo>
                  <a:pt x="18169" y="3784169"/>
                </a:lnTo>
                <a:lnTo>
                  <a:pt x="11356" y="3745578"/>
                </a:lnTo>
                <a:lnTo>
                  <a:pt x="6813" y="3706987"/>
                </a:lnTo>
                <a:lnTo>
                  <a:pt x="0" y="3663856"/>
                </a:lnTo>
                <a:lnTo>
                  <a:pt x="0" y="3622995"/>
                </a:lnTo>
                <a:lnTo>
                  <a:pt x="0" y="803597"/>
                </a:lnTo>
                <a:lnTo>
                  <a:pt x="0" y="762736"/>
                </a:lnTo>
                <a:lnTo>
                  <a:pt x="6813" y="721875"/>
                </a:lnTo>
                <a:lnTo>
                  <a:pt x="11356" y="681014"/>
                </a:lnTo>
                <a:lnTo>
                  <a:pt x="18169" y="642424"/>
                </a:lnTo>
                <a:lnTo>
                  <a:pt x="27254" y="601563"/>
                </a:lnTo>
                <a:lnTo>
                  <a:pt x="38610" y="565242"/>
                </a:lnTo>
                <a:lnTo>
                  <a:pt x="49966" y="528921"/>
                </a:lnTo>
                <a:lnTo>
                  <a:pt x="63594" y="490330"/>
                </a:lnTo>
                <a:lnTo>
                  <a:pt x="79492" y="456280"/>
                </a:lnTo>
                <a:lnTo>
                  <a:pt x="97662" y="422229"/>
                </a:lnTo>
                <a:lnTo>
                  <a:pt x="118103" y="385908"/>
                </a:lnTo>
                <a:lnTo>
                  <a:pt x="138544" y="354128"/>
                </a:lnTo>
                <a:lnTo>
                  <a:pt x="161256" y="322347"/>
                </a:lnTo>
                <a:lnTo>
                  <a:pt x="186239" y="292837"/>
                </a:lnTo>
                <a:lnTo>
                  <a:pt x="208951" y="263326"/>
                </a:lnTo>
                <a:lnTo>
                  <a:pt x="238477" y="236085"/>
                </a:lnTo>
                <a:lnTo>
                  <a:pt x="265731" y="208845"/>
                </a:lnTo>
                <a:lnTo>
                  <a:pt x="295257" y="183874"/>
                </a:lnTo>
                <a:lnTo>
                  <a:pt x="327054" y="158904"/>
                </a:lnTo>
                <a:lnTo>
                  <a:pt x="356580" y="136203"/>
                </a:lnTo>
                <a:lnTo>
                  <a:pt x="388377" y="115773"/>
                </a:lnTo>
                <a:lnTo>
                  <a:pt x="424716" y="97612"/>
                </a:lnTo>
                <a:lnTo>
                  <a:pt x="458784" y="79452"/>
                </a:lnTo>
                <a:lnTo>
                  <a:pt x="492853" y="63562"/>
                </a:lnTo>
                <a:lnTo>
                  <a:pt x="531463" y="47671"/>
                </a:lnTo>
                <a:lnTo>
                  <a:pt x="567803" y="34051"/>
                </a:lnTo>
                <a:lnTo>
                  <a:pt x="606413" y="24971"/>
                </a:lnTo>
                <a:lnTo>
                  <a:pt x="645024" y="15891"/>
                </a:lnTo>
                <a:lnTo>
                  <a:pt x="683634" y="9080"/>
                </a:lnTo>
                <a:lnTo>
                  <a:pt x="724516" y="2270"/>
                </a:lnTo>
                <a:close/>
                <a:moveTo>
                  <a:pt x="2478964" y="0"/>
                </a:moveTo>
                <a:lnTo>
                  <a:pt x="2522178" y="0"/>
                </a:lnTo>
                <a:lnTo>
                  <a:pt x="2563118" y="0"/>
                </a:lnTo>
                <a:lnTo>
                  <a:pt x="2601783" y="2270"/>
                </a:lnTo>
                <a:lnTo>
                  <a:pt x="2644997" y="9080"/>
                </a:lnTo>
                <a:lnTo>
                  <a:pt x="2683662" y="15890"/>
                </a:lnTo>
                <a:lnTo>
                  <a:pt x="2722327" y="24971"/>
                </a:lnTo>
                <a:lnTo>
                  <a:pt x="2760992" y="34051"/>
                </a:lnTo>
                <a:lnTo>
                  <a:pt x="2797382" y="47671"/>
                </a:lnTo>
                <a:lnTo>
                  <a:pt x="2836047" y="63562"/>
                </a:lnTo>
                <a:lnTo>
                  <a:pt x="2870164" y="79452"/>
                </a:lnTo>
                <a:lnTo>
                  <a:pt x="2904280" y="97612"/>
                </a:lnTo>
                <a:lnTo>
                  <a:pt x="2940670" y="115773"/>
                </a:lnTo>
                <a:lnTo>
                  <a:pt x="2972512" y="136203"/>
                </a:lnTo>
                <a:lnTo>
                  <a:pt x="3002080" y="158903"/>
                </a:lnTo>
                <a:lnTo>
                  <a:pt x="3031647" y="183874"/>
                </a:lnTo>
                <a:lnTo>
                  <a:pt x="3063489" y="208845"/>
                </a:lnTo>
                <a:lnTo>
                  <a:pt x="3090782" y="236085"/>
                </a:lnTo>
                <a:lnTo>
                  <a:pt x="3118075" y="263326"/>
                </a:lnTo>
                <a:lnTo>
                  <a:pt x="3143093" y="292836"/>
                </a:lnTo>
                <a:lnTo>
                  <a:pt x="3168112" y="322347"/>
                </a:lnTo>
                <a:lnTo>
                  <a:pt x="3190856" y="354128"/>
                </a:lnTo>
                <a:lnTo>
                  <a:pt x="3211326" y="385908"/>
                </a:lnTo>
                <a:lnTo>
                  <a:pt x="3229521" y="422229"/>
                </a:lnTo>
                <a:lnTo>
                  <a:pt x="3249991" y="456280"/>
                </a:lnTo>
                <a:lnTo>
                  <a:pt x="3265912" y="490330"/>
                </a:lnTo>
                <a:lnTo>
                  <a:pt x="3279558" y="528921"/>
                </a:lnTo>
                <a:lnTo>
                  <a:pt x="3290930" y="565242"/>
                </a:lnTo>
                <a:lnTo>
                  <a:pt x="3302302" y="601563"/>
                </a:lnTo>
                <a:lnTo>
                  <a:pt x="3311400" y="642424"/>
                </a:lnTo>
                <a:lnTo>
                  <a:pt x="3318223" y="681014"/>
                </a:lnTo>
                <a:lnTo>
                  <a:pt x="3322772" y="721875"/>
                </a:lnTo>
                <a:lnTo>
                  <a:pt x="3327321" y="762736"/>
                </a:lnTo>
                <a:lnTo>
                  <a:pt x="3327321" y="803597"/>
                </a:lnTo>
                <a:lnTo>
                  <a:pt x="3327321" y="3622995"/>
                </a:lnTo>
                <a:lnTo>
                  <a:pt x="3327321" y="3663856"/>
                </a:lnTo>
                <a:lnTo>
                  <a:pt x="3322772" y="3706987"/>
                </a:lnTo>
                <a:lnTo>
                  <a:pt x="3318223" y="3745578"/>
                </a:lnTo>
                <a:lnTo>
                  <a:pt x="3311400" y="3784169"/>
                </a:lnTo>
                <a:lnTo>
                  <a:pt x="3302302" y="3825030"/>
                </a:lnTo>
                <a:lnTo>
                  <a:pt x="3290930" y="3861350"/>
                </a:lnTo>
                <a:lnTo>
                  <a:pt x="3279558" y="3899941"/>
                </a:lnTo>
                <a:lnTo>
                  <a:pt x="3265912" y="3936262"/>
                </a:lnTo>
                <a:lnTo>
                  <a:pt x="3249991" y="3972583"/>
                </a:lnTo>
                <a:lnTo>
                  <a:pt x="3229521" y="4006633"/>
                </a:lnTo>
                <a:lnTo>
                  <a:pt x="3211326" y="4040684"/>
                </a:lnTo>
                <a:lnTo>
                  <a:pt x="3190856" y="4072465"/>
                </a:lnTo>
                <a:lnTo>
                  <a:pt x="3168112" y="4104245"/>
                </a:lnTo>
                <a:lnTo>
                  <a:pt x="3143093" y="4133756"/>
                </a:lnTo>
                <a:lnTo>
                  <a:pt x="3118075" y="4165537"/>
                </a:lnTo>
                <a:lnTo>
                  <a:pt x="3090782" y="4192777"/>
                </a:lnTo>
                <a:lnTo>
                  <a:pt x="3063489" y="4217748"/>
                </a:lnTo>
                <a:lnTo>
                  <a:pt x="3031647" y="4242718"/>
                </a:lnTo>
                <a:lnTo>
                  <a:pt x="3002080" y="4267689"/>
                </a:lnTo>
                <a:lnTo>
                  <a:pt x="2972512" y="4290389"/>
                </a:lnTo>
                <a:lnTo>
                  <a:pt x="2940670" y="4310820"/>
                </a:lnTo>
                <a:lnTo>
                  <a:pt x="2904280" y="4331250"/>
                </a:lnTo>
                <a:lnTo>
                  <a:pt x="2870164" y="4347141"/>
                </a:lnTo>
                <a:lnTo>
                  <a:pt x="2836047" y="4365301"/>
                </a:lnTo>
                <a:lnTo>
                  <a:pt x="2797382" y="4381191"/>
                </a:lnTo>
                <a:lnTo>
                  <a:pt x="2760992" y="4392541"/>
                </a:lnTo>
                <a:lnTo>
                  <a:pt x="2722327" y="4403892"/>
                </a:lnTo>
                <a:lnTo>
                  <a:pt x="2683662" y="4412972"/>
                </a:lnTo>
                <a:lnTo>
                  <a:pt x="2644997" y="4419782"/>
                </a:lnTo>
                <a:lnTo>
                  <a:pt x="2601783" y="4424322"/>
                </a:lnTo>
                <a:lnTo>
                  <a:pt x="2563118" y="4426592"/>
                </a:lnTo>
                <a:lnTo>
                  <a:pt x="2522178" y="4428862"/>
                </a:lnTo>
                <a:lnTo>
                  <a:pt x="2478964" y="4426592"/>
                </a:lnTo>
                <a:lnTo>
                  <a:pt x="2438025" y="4424322"/>
                </a:lnTo>
                <a:lnTo>
                  <a:pt x="2397085" y="4419782"/>
                </a:lnTo>
                <a:lnTo>
                  <a:pt x="2358420" y="4412972"/>
                </a:lnTo>
                <a:lnTo>
                  <a:pt x="2319755" y="4403892"/>
                </a:lnTo>
                <a:lnTo>
                  <a:pt x="2281090" y="4392541"/>
                </a:lnTo>
                <a:lnTo>
                  <a:pt x="2244699" y="4381191"/>
                </a:lnTo>
                <a:lnTo>
                  <a:pt x="2208309" y="4365301"/>
                </a:lnTo>
                <a:lnTo>
                  <a:pt x="2171918" y="4347141"/>
                </a:lnTo>
                <a:lnTo>
                  <a:pt x="2137802" y="4331250"/>
                </a:lnTo>
                <a:lnTo>
                  <a:pt x="2103686" y="4310820"/>
                </a:lnTo>
                <a:lnTo>
                  <a:pt x="2069569" y="4290389"/>
                </a:lnTo>
                <a:lnTo>
                  <a:pt x="2037728" y="4267689"/>
                </a:lnTo>
                <a:lnTo>
                  <a:pt x="2008160" y="4242718"/>
                </a:lnTo>
                <a:lnTo>
                  <a:pt x="1978593" y="4217748"/>
                </a:lnTo>
                <a:lnTo>
                  <a:pt x="1951300" y="4192777"/>
                </a:lnTo>
                <a:lnTo>
                  <a:pt x="1924007" y="4165537"/>
                </a:lnTo>
                <a:lnTo>
                  <a:pt x="1898988" y="4133756"/>
                </a:lnTo>
                <a:lnTo>
                  <a:pt x="1873970" y="4104245"/>
                </a:lnTo>
                <a:lnTo>
                  <a:pt x="1851226" y="4072465"/>
                </a:lnTo>
                <a:lnTo>
                  <a:pt x="1830756" y="4040684"/>
                </a:lnTo>
                <a:lnTo>
                  <a:pt x="1812561" y="4006633"/>
                </a:lnTo>
                <a:lnTo>
                  <a:pt x="1794365" y="3972583"/>
                </a:lnTo>
                <a:lnTo>
                  <a:pt x="1776170" y="3936262"/>
                </a:lnTo>
                <a:lnTo>
                  <a:pt x="1762523" y="3899941"/>
                </a:lnTo>
                <a:lnTo>
                  <a:pt x="1748877" y="3861350"/>
                </a:lnTo>
                <a:lnTo>
                  <a:pt x="1739779" y="3825030"/>
                </a:lnTo>
                <a:lnTo>
                  <a:pt x="1730682" y="3784169"/>
                </a:lnTo>
                <a:lnTo>
                  <a:pt x="1723858" y="3745578"/>
                </a:lnTo>
                <a:lnTo>
                  <a:pt x="1719310" y="3706987"/>
                </a:lnTo>
                <a:lnTo>
                  <a:pt x="1714761" y="3663856"/>
                </a:lnTo>
                <a:lnTo>
                  <a:pt x="1714761" y="3622995"/>
                </a:lnTo>
                <a:lnTo>
                  <a:pt x="1714761" y="803597"/>
                </a:lnTo>
                <a:lnTo>
                  <a:pt x="1714761" y="762736"/>
                </a:lnTo>
                <a:lnTo>
                  <a:pt x="1719310" y="721875"/>
                </a:lnTo>
                <a:lnTo>
                  <a:pt x="1723858" y="681014"/>
                </a:lnTo>
                <a:lnTo>
                  <a:pt x="1730682" y="642424"/>
                </a:lnTo>
                <a:lnTo>
                  <a:pt x="1739779" y="601563"/>
                </a:lnTo>
                <a:lnTo>
                  <a:pt x="1748877" y="565242"/>
                </a:lnTo>
                <a:lnTo>
                  <a:pt x="1762523" y="528921"/>
                </a:lnTo>
                <a:lnTo>
                  <a:pt x="1776170" y="490330"/>
                </a:lnTo>
                <a:lnTo>
                  <a:pt x="1794365" y="456280"/>
                </a:lnTo>
                <a:lnTo>
                  <a:pt x="1812561" y="422229"/>
                </a:lnTo>
                <a:lnTo>
                  <a:pt x="1830756" y="385908"/>
                </a:lnTo>
                <a:lnTo>
                  <a:pt x="1851226" y="354128"/>
                </a:lnTo>
                <a:lnTo>
                  <a:pt x="1873970" y="322347"/>
                </a:lnTo>
                <a:lnTo>
                  <a:pt x="1898988" y="292836"/>
                </a:lnTo>
                <a:lnTo>
                  <a:pt x="1924007" y="263326"/>
                </a:lnTo>
                <a:lnTo>
                  <a:pt x="1951300" y="236085"/>
                </a:lnTo>
                <a:lnTo>
                  <a:pt x="1978593" y="208845"/>
                </a:lnTo>
                <a:lnTo>
                  <a:pt x="2008160" y="183874"/>
                </a:lnTo>
                <a:lnTo>
                  <a:pt x="2037728" y="158903"/>
                </a:lnTo>
                <a:lnTo>
                  <a:pt x="2069569" y="136203"/>
                </a:lnTo>
                <a:lnTo>
                  <a:pt x="2103686" y="115773"/>
                </a:lnTo>
                <a:lnTo>
                  <a:pt x="2137802" y="97612"/>
                </a:lnTo>
                <a:lnTo>
                  <a:pt x="2171918" y="79452"/>
                </a:lnTo>
                <a:lnTo>
                  <a:pt x="2208309" y="63562"/>
                </a:lnTo>
                <a:lnTo>
                  <a:pt x="2244699" y="47671"/>
                </a:lnTo>
                <a:lnTo>
                  <a:pt x="2281090" y="34051"/>
                </a:lnTo>
                <a:lnTo>
                  <a:pt x="2319755" y="24971"/>
                </a:lnTo>
                <a:lnTo>
                  <a:pt x="2358420" y="15890"/>
                </a:lnTo>
                <a:lnTo>
                  <a:pt x="2397085" y="9080"/>
                </a:lnTo>
                <a:lnTo>
                  <a:pt x="2438025" y="2270"/>
                </a:lnTo>
                <a:close/>
                <a:moveTo>
                  <a:pt x="4196119" y="0"/>
                </a:moveTo>
                <a:lnTo>
                  <a:pt x="4236943" y="0"/>
                </a:lnTo>
                <a:lnTo>
                  <a:pt x="4275499" y="0"/>
                </a:lnTo>
                <a:lnTo>
                  <a:pt x="4318592" y="2270"/>
                </a:lnTo>
                <a:lnTo>
                  <a:pt x="4357148" y="9080"/>
                </a:lnTo>
                <a:lnTo>
                  <a:pt x="4397972" y="15890"/>
                </a:lnTo>
                <a:lnTo>
                  <a:pt x="4436528" y="24971"/>
                </a:lnTo>
                <a:lnTo>
                  <a:pt x="4475085" y="34051"/>
                </a:lnTo>
                <a:lnTo>
                  <a:pt x="4513641" y="47671"/>
                </a:lnTo>
                <a:lnTo>
                  <a:pt x="4547661" y="63561"/>
                </a:lnTo>
                <a:lnTo>
                  <a:pt x="4583950" y="79452"/>
                </a:lnTo>
                <a:lnTo>
                  <a:pt x="4620238" y="97612"/>
                </a:lnTo>
                <a:lnTo>
                  <a:pt x="4651990" y="115772"/>
                </a:lnTo>
                <a:lnTo>
                  <a:pt x="4683742" y="136203"/>
                </a:lnTo>
                <a:lnTo>
                  <a:pt x="4717763" y="158903"/>
                </a:lnTo>
                <a:lnTo>
                  <a:pt x="4747247" y="183874"/>
                </a:lnTo>
                <a:lnTo>
                  <a:pt x="4776731" y="208845"/>
                </a:lnTo>
                <a:lnTo>
                  <a:pt x="4803947" y="236085"/>
                </a:lnTo>
                <a:lnTo>
                  <a:pt x="4831163" y="263326"/>
                </a:lnTo>
                <a:lnTo>
                  <a:pt x="4856112" y="292836"/>
                </a:lnTo>
                <a:lnTo>
                  <a:pt x="4881060" y="322347"/>
                </a:lnTo>
                <a:lnTo>
                  <a:pt x="4901472" y="354128"/>
                </a:lnTo>
                <a:lnTo>
                  <a:pt x="4924152" y="385908"/>
                </a:lnTo>
                <a:lnTo>
                  <a:pt x="4944564" y="422229"/>
                </a:lnTo>
                <a:lnTo>
                  <a:pt x="4960440" y="456280"/>
                </a:lnTo>
                <a:lnTo>
                  <a:pt x="4976316" y="490330"/>
                </a:lnTo>
                <a:lnTo>
                  <a:pt x="4992193" y="528921"/>
                </a:lnTo>
                <a:lnTo>
                  <a:pt x="5003533" y="565242"/>
                </a:lnTo>
                <a:lnTo>
                  <a:pt x="5014873" y="601563"/>
                </a:lnTo>
                <a:lnTo>
                  <a:pt x="5026213" y="642424"/>
                </a:lnTo>
                <a:lnTo>
                  <a:pt x="5033017" y="681014"/>
                </a:lnTo>
                <a:lnTo>
                  <a:pt x="5037553" y="721875"/>
                </a:lnTo>
                <a:lnTo>
                  <a:pt x="5039821" y="762736"/>
                </a:lnTo>
                <a:lnTo>
                  <a:pt x="5042089" y="803597"/>
                </a:lnTo>
                <a:lnTo>
                  <a:pt x="5042089" y="3622995"/>
                </a:lnTo>
                <a:lnTo>
                  <a:pt x="5039821" y="3663856"/>
                </a:lnTo>
                <a:lnTo>
                  <a:pt x="5037553" y="3706987"/>
                </a:lnTo>
                <a:lnTo>
                  <a:pt x="5033017" y="3745578"/>
                </a:lnTo>
                <a:lnTo>
                  <a:pt x="5026213" y="3784169"/>
                </a:lnTo>
                <a:lnTo>
                  <a:pt x="5014873" y="3825030"/>
                </a:lnTo>
                <a:lnTo>
                  <a:pt x="5003533" y="3861350"/>
                </a:lnTo>
                <a:lnTo>
                  <a:pt x="4992193" y="3899941"/>
                </a:lnTo>
                <a:lnTo>
                  <a:pt x="4976316" y="3936262"/>
                </a:lnTo>
                <a:lnTo>
                  <a:pt x="4960440" y="3972583"/>
                </a:lnTo>
                <a:lnTo>
                  <a:pt x="4944564" y="4006633"/>
                </a:lnTo>
                <a:lnTo>
                  <a:pt x="4924152" y="4040684"/>
                </a:lnTo>
                <a:lnTo>
                  <a:pt x="4901472" y="4072465"/>
                </a:lnTo>
                <a:lnTo>
                  <a:pt x="4881060" y="4104245"/>
                </a:lnTo>
                <a:lnTo>
                  <a:pt x="4856112" y="4133756"/>
                </a:lnTo>
                <a:lnTo>
                  <a:pt x="4831163" y="4165537"/>
                </a:lnTo>
                <a:lnTo>
                  <a:pt x="4803947" y="4192777"/>
                </a:lnTo>
                <a:lnTo>
                  <a:pt x="4776731" y="4217748"/>
                </a:lnTo>
                <a:lnTo>
                  <a:pt x="4747247" y="4242718"/>
                </a:lnTo>
                <a:lnTo>
                  <a:pt x="4717763" y="4267689"/>
                </a:lnTo>
                <a:lnTo>
                  <a:pt x="4683742" y="4290389"/>
                </a:lnTo>
                <a:lnTo>
                  <a:pt x="4651990" y="4310820"/>
                </a:lnTo>
                <a:lnTo>
                  <a:pt x="4620238" y="4331250"/>
                </a:lnTo>
                <a:lnTo>
                  <a:pt x="4583950" y="4347141"/>
                </a:lnTo>
                <a:lnTo>
                  <a:pt x="4547661" y="4365301"/>
                </a:lnTo>
                <a:lnTo>
                  <a:pt x="4513641" y="4381191"/>
                </a:lnTo>
                <a:lnTo>
                  <a:pt x="4472817" y="4392541"/>
                </a:lnTo>
                <a:lnTo>
                  <a:pt x="4436528" y="4403892"/>
                </a:lnTo>
                <a:lnTo>
                  <a:pt x="4397972" y="4412972"/>
                </a:lnTo>
                <a:lnTo>
                  <a:pt x="4357148" y="4419782"/>
                </a:lnTo>
                <a:lnTo>
                  <a:pt x="4318592" y="4424322"/>
                </a:lnTo>
                <a:lnTo>
                  <a:pt x="4275499" y="4426592"/>
                </a:lnTo>
                <a:lnTo>
                  <a:pt x="4236943" y="4428862"/>
                </a:lnTo>
                <a:lnTo>
                  <a:pt x="4196119" y="4426592"/>
                </a:lnTo>
                <a:lnTo>
                  <a:pt x="4153026" y="4424322"/>
                </a:lnTo>
                <a:lnTo>
                  <a:pt x="4114470" y="4419782"/>
                </a:lnTo>
                <a:lnTo>
                  <a:pt x="4073646" y="4412972"/>
                </a:lnTo>
                <a:lnTo>
                  <a:pt x="4035090" y="4403892"/>
                </a:lnTo>
                <a:lnTo>
                  <a:pt x="3998801" y="4392541"/>
                </a:lnTo>
                <a:lnTo>
                  <a:pt x="3960245" y="4381191"/>
                </a:lnTo>
                <a:lnTo>
                  <a:pt x="3923957" y="4365301"/>
                </a:lnTo>
                <a:lnTo>
                  <a:pt x="3887668" y="4347141"/>
                </a:lnTo>
                <a:lnTo>
                  <a:pt x="3851380" y="4331250"/>
                </a:lnTo>
                <a:lnTo>
                  <a:pt x="3819628" y="4310820"/>
                </a:lnTo>
                <a:lnTo>
                  <a:pt x="3787876" y="4290389"/>
                </a:lnTo>
                <a:lnTo>
                  <a:pt x="3753855" y="4267689"/>
                </a:lnTo>
                <a:lnTo>
                  <a:pt x="3724371" y="4242718"/>
                </a:lnTo>
                <a:lnTo>
                  <a:pt x="3694887" y="4217748"/>
                </a:lnTo>
                <a:lnTo>
                  <a:pt x="3667671" y="4192777"/>
                </a:lnTo>
                <a:lnTo>
                  <a:pt x="3640455" y="4165537"/>
                </a:lnTo>
                <a:lnTo>
                  <a:pt x="3615506" y="4133756"/>
                </a:lnTo>
                <a:lnTo>
                  <a:pt x="3592826" y="4104245"/>
                </a:lnTo>
                <a:lnTo>
                  <a:pt x="3570146" y="4072465"/>
                </a:lnTo>
                <a:lnTo>
                  <a:pt x="3547466" y="4040684"/>
                </a:lnTo>
                <a:lnTo>
                  <a:pt x="3527054" y="4006633"/>
                </a:lnTo>
                <a:lnTo>
                  <a:pt x="3511178" y="3972583"/>
                </a:lnTo>
                <a:lnTo>
                  <a:pt x="3495301" y="3936262"/>
                </a:lnTo>
                <a:lnTo>
                  <a:pt x="3481693" y="3899941"/>
                </a:lnTo>
                <a:lnTo>
                  <a:pt x="3468085" y="3861350"/>
                </a:lnTo>
                <a:lnTo>
                  <a:pt x="3456745" y="3825030"/>
                </a:lnTo>
                <a:lnTo>
                  <a:pt x="3447673" y="3784169"/>
                </a:lnTo>
                <a:lnTo>
                  <a:pt x="3438601" y="3745578"/>
                </a:lnTo>
                <a:lnTo>
                  <a:pt x="3434065" y="3706987"/>
                </a:lnTo>
                <a:lnTo>
                  <a:pt x="3431797" y="3663856"/>
                </a:lnTo>
                <a:lnTo>
                  <a:pt x="3429529" y="3622995"/>
                </a:lnTo>
                <a:lnTo>
                  <a:pt x="3429529" y="803597"/>
                </a:lnTo>
                <a:lnTo>
                  <a:pt x="3431797" y="762736"/>
                </a:lnTo>
                <a:lnTo>
                  <a:pt x="3434065" y="721875"/>
                </a:lnTo>
                <a:lnTo>
                  <a:pt x="3438601" y="681014"/>
                </a:lnTo>
                <a:lnTo>
                  <a:pt x="3447673" y="642424"/>
                </a:lnTo>
                <a:lnTo>
                  <a:pt x="3456745" y="601563"/>
                </a:lnTo>
                <a:lnTo>
                  <a:pt x="3468085" y="565242"/>
                </a:lnTo>
                <a:lnTo>
                  <a:pt x="3481693" y="528921"/>
                </a:lnTo>
                <a:lnTo>
                  <a:pt x="3495301" y="490330"/>
                </a:lnTo>
                <a:lnTo>
                  <a:pt x="3511178" y="456280"/>
                </a:lnTo>
                <a:lnTo>
                  <a:pt x="3527054" y="422229"/>
                </a:lnTo>
                <a:lnTo>
                  <a:pt x="3547466" y="385908"/>
                </a:lnTo>
                <a:lnTo>
                  <a:pt x="3570146" y="354128"/>
                </a:lnTo>
                <a:lnTo>
                  <a:pt x="3592826" y="322347"/>
                </a:lnTo>
                <a:lnTo>
                  <a:pt x="3615506" y="292836"/>
                </a:lnTo>
                <a:lnTo>
                  <a:pt x="3640455" y="263326"/>
                </a:lnTo>
                <a:lnTo>
                  <a:pt x="3667671" y="236085"/>
                </a:lnTo>
                <a:lnTo>
                  <a:pt x="3694887" y="208845"/>
                </a:lnTo>
                <a:lnTo>
                  <a:pt x="3724371" y="183874"/>
                </a:lnTo>
                <a:lnTo>
                  <a:pt x="3753855" y="158903"/>
                </a:lnTo>
                <a:lnTo>
                  <a:pt x="3787876" y="136203"/>
                </a:lnTo>
                <a:lnTo>
                  <a:pt x="3819628" y="115772"/>
                </a:lnTo>
                <a:lnTo>
                  <a:pt x="3851380" y="97612"/>
                </a:lnTo>
                <a:lnTo>
                  <a:pt x="3887668" y="79452"/>
                </a:lnTo>
                <a:lnTo>
                  <a:pt x="3923957" y="63561"/>
                </a:lnTo>
                <a:lnTo>
                  <a:pt x="3960245" y="47671"/>
                </a:lnTo>
                <a:lnTo>
                  <a:pt x="3998801" y="34051"/>
                </a:lnTo>
                <a:lnTo>
                  <a:pt x="4035090" y="24971"/>
                </a:lnTo>
                <a:lnTo>
                  <a:pt x="4073646" y="15890"/>
                </a:lnTo>
                <a:lnTo>
                  <a:pt x="4114470" y="9080"/>
                </a:lnTo>
                <a:lnTo>
                  <a:pt x="4153026" y="227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660600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424815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6" name="Picture Placeholder 2"/>
          <p:cNvSpPr>
            <a:spLocks noGrp="1"/>
          </p:cNvSpPr>
          <p:nvPr>
            <p:ph type="pic" sz="quarter" idx="11"/>
          </p:nvPr>
        </p:nvSpPr>
        <p:spPr>
          <a:xfrm>
            <a:off x="12801600" y="2247900"/>
            <a:ext cx="5486400" cy="5792788"/>
          </a:xfrm>
          <a:prstGeom prst="rect">
            <a:avLst/>
          </a:prstGeom>
          <a:solidFill>
            <a:schemeClr val="bg1">
              <a:lumMod val="20000"/>
              <a:lumOff val="80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901851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5810250" y="0"/>
            <a:ext cx="371475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2342249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Пользовательский макет">
    <p:spTree>
      <p:nvGrpSpPr>
        <p:cNvPr id="1" name=""/>
        <p:cNvGrpSpPr/>
        <p:nvPr/>
      </p:nvGrpSpPr>
      <p:grpSpPr>
        <a:xfrm>
          <a:off x="0" y="0"/>
          <a:ext cx="0" cy="0"/>
          <a:chOff x="0" y="0"/>
          <a:chExt cx="0" cy="0"/>
        </a:xfrm>
      </p:grpSpPr>
      <p:sp>
        <p:nvSpPr>
          <p:cNvPr id="6" name="Picture Placeholder 2"/>
          <p:cNvSpPr>
            <a:spLocks noGrp="1"/>
          </p:cNvSpPr>
          <p:nvPr>
            <p:ph type="pic" sz="quarter" idx="10"/>
          </p:nvPr>
        </p:nvSpPr>
        <p:spPr>
          <a:xfrm>
            <a:off x="13272966" y="0"/>
            <a:ext cx="4361596" cy="9652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7" name="Picture Placeholder 2"/>
          <p:cNvSpPr>
            <a:spLocks noGrp="1"/>
          </p:cNvSpPr>
          <p:nvPr>
            <p:ph type="pic" sz="quarter" idx="11"/>
          </p:nvPr>
        </p:nvSpPr>
        <p:spPr>
          <a:xfrm>
            <a:off x="8972550" y="0"/>
            <a:ext cx="4152900" cy="665968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8" name="Picture Placeholder 2"/>
          <p:cNvSpPr>
            <a:spLocks noGrp="1"/>
          </p:cNvSpPr>
          <p:nvPr>
            <p:ph type="pic" sz="quarter" idx="12"/>
          </p:nvPr>
        </p:nvSpPr>
        <p:spPr>
          <a:xfrm>
            <a:off x="628650" y="6807200"/>
            <a:ext cx="12496800" cy="2844800"/>
          </a:xfrm>
          <a:prstGeom prst="rect">
            <a:avLst/>
          </a:prstGeom>
          <a:solidFill>
            <a:schemeClr val="bg1">
              <a:lumMod val="20000"/>
              <a:lumOff val="80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413789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Пользовательский макет">
    <p:spTree>
      <p:nvGrpSpPr>
        <p:cNvPr id="1" name=""/>
        <p:cNvGrpSpPr/>
        <p:nvPr/>
      </p:nvGrpSpPr>
      <p:grpSpPr>
        <a:xfrm>
          <a:off x="0" y="0"/>
          <a:ext cx="0" cy="0"/>
          <a:chOff x="0" y="0"/>
          <a:chExt cx="0" cy="0"/>
        </a:xfrm>
      </p:grpSpPr>
      <p:sp>
        <p:nvSpPr>
          <p:cNvPr id="6" name="Picture Placeholder 2"/>
          <p:cNvSpPr>
            <a:spLocks noGrp="1"/>
          </p:cNvSpPr>
          <p:nvPr>
            <p:ph type="pic" sz="quarter" idx="11"/>
          </p:nvPr>
        </p:nvSpPr>
        <p:spPr>
          <a:xfrm>
            <a:off x="13272966" y="0"/>
            <a:ext cx="4361595" cy="5662734"/>
          </a:xfrm>
          <a:prstGeom prst="rect">
            <a:avLst/>
          </a:prstGeom>
          <a:solidFill>
            <a:schemeClr val="bg1">
              <a:lumMod val="20000"/>
              <a:lumOff val="80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7" name="Picture Placeholder 2"/>
          <p:cNvSpPr>
            <a:spLocks noGrp="1"/>
          </p:cNvSpPr>
          <p:nvPr>
            <p:ph type="pic" sz="quarter" idx="12"/>
          </p:nvPr>
        </p:nvSpPr>
        <p:spPr>
          <a:xfrm>
            <a:off x="13272966" y="5810250"/>
            <a:ext cx="4361595" cy="384175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8" name="Picture Placeholder 2"/>
          <p:cNvSpPr>
            <a:spLocks noGrp="1"/>
          </p:cNvSpPr>
          <p:nvPr>
            <p:ph type="pic" sz="quarter" idx="13"/>
          </p:nvPr>
        </p:nvSpPr>
        <p:spPr>
          <a:xfrm>
            <a:off x="7875052" y="2705100"/>
            <a:ext cx="5250399" cy="6946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3193771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Пользовательский макет">
    <p:spTree>
      <p:nvGrpSpPr>
        <p:cNvPr id="1" name=""/>
        <p:cNvGrpSpPr/>
        <p:nvPr/>
      </p:nvGrpSpPr>
      <p:grpSpPr>
        <a:xfrm>
          <a:off x="0" y="0"/>
          <a:ext cx="0" cy="0"/>
          <a:chOff x="0" y="0"/>
          <a:chExt cx="0" cy="0"/>
        </a:xfrm>
      </p:grpSpPr>
      <p:sp>
        <p:nvSpPr>
          <p:cNvPr id="13" name="Рисунок 14"/>
          <p:cNvSpPr>
            <a:spLocks noGrp="1"/>
          </p:cNvSpPr>
          <p:nvPr>
            <p:ph type="pic" sz="quarter" idx="14"/>
          </p:nvPr>
        </p:nvSpPr>
        <p:spPr>
          <a:xfrm>
            <a:off x="1806574" y="2275283"/>
            <a:ext cx="5738020" cy="5738020"/>
          </a:xfrm>
          <a:custGeom>
            <a:avLst/>
            <a:gdLst>
              <a:gd name="connsiteX0" fmla="*/ 2869009 w 5738019"/>
              <a:gd name="connsiteY0" fmla="*/ 0 h 5738020"/>
              <a:gd name="connsiteX1" fmla="*/ 5738019 w 5738019"/>
              <a:gd name="connsiteY1" fmla="*/ 2869010 h 5738020"/>
              <a:gd name="connsiteX2" fmla="*/ 2869009 w 5738019"/>
              <a:gd name="connsiteY2" fmla="*/ 5738020 h 5738020"/>
              <a:gd name="connsiteX3" fmla="*/ 0 w 5738019"/>
              <a:gd name="connsiteY3" fmla="*/ 2869010 h 5738020"/>
            </a:gdLst>
            <a:ahLst/>
            <a:cxnLst>
              <a:cxn ang="0">
                <a:pos x="connsiteX0" y="connsiteY0"/>
              </a:cxn>
              <a:cxn ang="0">
                <a:pos x="connsiteX1" y="connsiteY1"/>
              </a:cxn>
              <a:cxn ang="0">
                <a:pos x="connsiteX2" y="connsiteY2"/>
              </a:cxn>
              <a:cxn ang="0">
                <a:pos x="connsiteX3" y="connsiteY3"/>
              </a:cxn>
            </a:cxnLst>
            <a:rect l="l" t="t" r="r" b="b"/>
            <a:pathLst>
              <a:path w="5738019" h="5738020">
                <a:moveTo>
                  <a:pt x="2869009" y="0"/>
                </a:moveTo>
                <a:lnTo>
                  <a:pt x="5738019" y="2869010"/>
                </a:lnTo>
                <a:lnTo>
                  <a:pt x="2869009" y="5738020"/>
                </a:lnTo>
                <a:lnTo>
                  <a:pt x="0" y="286901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dirty="0">
                <a:solidFill>
                  <a:schemeClr val="tx1"/>
                </a:solidFill>
              </a:defRPr>
            </a:lvl1pPr>
          </a:lstStyle>
          <a:p>
            <a:pPr lvl="0"/>
            <a:endParaRPr lang="en-US" dirty="0"/>
          </a:p>
        </p:txBody>
      </p:sp>
      <p:sp>
        <p:nvSpPr>
          <p:cNvPr id="11" name="Рисунок 8"/>
          <p:cNvSpPr>
            <a:spLocks noGrp="1"/>
          </p:cNvSpPr>
          <p:nvPr>
            <p:ph type="pic" sz="quarter" idx="13"/>
          </p:nvPr>
        </p:nvSpPr>
        <p:spPr>
          <a:xfrm>
            <a:off x="4750594" y="5218052"/>
            <a:ext cx="4600574" cy="5070536"/>
          </a:xfrm>
          <a:custGeom>
            <a:avLst/>
            <a:gdLst>
              <a:gd name="connsiteX0" fmla="*/ 2935348 w 4600575"/>
              <a:gd name="connsiteY0" fmla="*/ 0 h 5070536"/>
              <a:gd name="connsiteX1" fmla="*/ 4600575 w 4600575"/>
              <a:gd name="connsiteY1" fmla="*/ 0 h 5070536"/>
              <a:gd name="connsiteX2" fmla="*/ 4600575 w 4600575"/>
              <a:gd name="connsiteY2" fmla="*/ 5070536 h 5070536"/>
              <a:gd name="connsiteX3" fmla="*/ 0 w 4600575"/>
              <a:gd name="connsiteY3" fmla="*/ 5070536 h 5070536"/>
              <a:gd name="connsiteX4" fmla="*/ 0 w 4600575"/>
              <a:gd name="connsiteY4" fmla="*/ 2935348 h 5070536"/>
              <a:gd name="connsiteX5" fmla="*/ 2935348 w 4600575"/>
              <a:gd name="connsiteY5" fmla="*/ 0 h 507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0575" h="5070536">
                <a:moveTo>
                  <a:pt x="2935348" y="0"/>
                </a:moveTo>
                <a:lnTo>
                  <a:pt x="4600575" y="0"/>
                </a:lnTo>
                <a:lnTo>
                  <a:pt x="4600575" y="5070536"/>
                </a:lnTo>
                <a:lnTo>
                  <a:pt x="0" y="5070536"/>
                </a:lnTo>
                <a:lnTo>
                  <a:pt x="0" y="2935348"/>
                </a:lnTo>
                <a:lnTo>
                  <a:pt x="2935348"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9" name="Рисунок 4"/>
          <p:cNvSpPr>
            <a:spLocks noGrp="1"/>
          </p:cNvSpPr>
          <p:nvPr>
            <p:ph type="pic" sz="quarter" idx="11"/>
          </p:nvPr>
        </p:nvSpPr>
        <p:spPr>
          <a:xfrm>
            <a:off x="4750594" y="0"/>
            <a:ext cx="4600574" cy="5070536"/>
          </a:xfrm>
          <a:custGeom>
            <a:avLst/>
            <a:gdLst>
              <a:gd name="connsiteX0" fmla="*/ 0 w 4600575"/>
              <a:gd name="connsiteY0" fmla="*/ 0 h 5070536"/>
              <a:gd name="connsiteX1" fmla="*/ 4600575 w 4600575"/>
              <a:gd name="connsiteY1" fmla="*/ 0 h 5070536"/>
              <a:gd name="connsiteX2" fmla="*/ 4600575 w 4600575"/>
              <a:gd name="connsiteY2" fmla="*/ 5070536 h 5070536"/>
              <a:gd name="connsiteX3" fmla="*/ 2935348 w 4600575"/>
              <a:gd name="connsiteY3" fmla="*/ 5070536 h 5070536"/>
              <a:gd name="connsiteX4" fmla="*/ 0 w 4600575"/>
              <a:gd name="connsiteY4" fmla="*/ 2135188 h 5070536"/>
              <a:gd name="connsiteX5" fmla="*/ 0 w 4600575"/>
              <a:gd name="connsiteY5" fmla="*/ 0 h 507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0575" h="5070536">
                <a:moveTo>
                  <a:pt x="0" y="0"/>
                </a:moveTo>
                <a:lnTo>
                  <a:pt x="4600575" y="0"/>
                </a:lnTo>
                <a:lnTo>
                  <a:pt x="4600575" y="5070536"/>
                </a:lnTo>
                <a:lnTo>
                  <a:pt x="2935348" y="5070536"/>
                </a:lnTo>
                <a:lnTo>
                  <a:pt x="0" y="2135188"/>
                </a:ln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3" name="Рисунок 2"/>
          <p:cNvSpPr>
            <a:spLocks noGrp="1"/>
          </p:cNvSpPr>
          <p:nvPr>
            <p:ph type="pic" sz="quarter" idx="10"/>
          </p:nvPr>
        </p:nvSpPr>
        <p:spPr>
          <a:xfrm>
            <a:off x="0" y="1"/>
            <a:ext cx="4600574" cy="5070536"/>
          </a:xfrm>
          <a:custGeom>
            <a:avLst/>
            <a:gdLst>
              <a:gd name="connsiteX0" fmla="*/ 0 w 4600575"/>
              <a:gd name="connsiteY0" fmla="*/ 0 h 5070536"/>
              <a:gd name="connsiteX1" fmla="*/ 4600575 w 4600575"/>
              <a:gd name="connsiteY1" fmla="*/ 0 h 5070536"/>
              <a:gd name="connsiteX2" fmla="*/ 4600575 w 4600575"/>
              <a:gd name="connsiteY2" fmla="*/ 2135186 h 5070536"/>
              <a:gd name="connsiteX3" fmla="*/ 1665225 w 4600575"/>
              <a:gd name="connsiteY3" fmla="*/ 5070536 h 5070536"/>
              <a:gd name="connsiteX4" fmla="*/ 0 w 4600575"/>
              <a:gd name="connsiteY4" fmla="*/ 5070536 h 5070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0575" h="5070536">
                <a:moveTo>
                  <a:pt x="0" y="0"/>
                </a:moveTo>
                <a:lnTo>
                  <a:pt x="4600575" y="0"/>
                </a:lnTo>
                <a:lnTo>
                  <a:pt x="4600575" y="2135186"/>
                </a:lnTo>
                <a:lnTo>
                  <a:pt x="1665225" y="5070536"/>
                </a:lnTo>
                <a:lnTo>
                  <a:pt x="0" y="50705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10" name="Рисунок 7"/>
          <p:cNvSpPr>
            <a:spLocks noGrp="1"/>
          </p:cNvSpPr>
          <p:nvPr>
            <p:ph type="pic" sz="quarter" idx="12"/>
          </p:nvPr>
        </p:nvSpPr>
        <p:spPr>
          <a:xfrm>
            <a:off x="0" y="5218052"/>
            <a:ext cx="4600574" cy="5070536"/>
          </a:xfrm>
          <a:custGeom>
            <a:avLst/>
            <a:gdLst>
              <a:gd name="connsiteX0" fmla="*/ 0 w 4600575"/>
              <a:gd name="connsiteY0" fmla="*/ 0 h 5070536"/>
              <a:gd name="connsiteX1" fmla="*/ 1665225 w 4600575"/>
              <a:gd name="connsiteY1" fmla="*/ 0 h 5070536"/>
              <a:gd name="connsiteX2" fmla="*/ 4600575 w 4600575"/>
              <a:gd name="connsiteY2" fmla="*/ 2935350 h 5070536"/>
              <a:gd name="connsiteX3" fmla="*/ 4600575 w 4600575"/>
              <a:gd name="connsiteY3" fmla="*/ 5070536 h 5070536"/>
              <a:gd name="connsiteX4" fmla="*/ 0 w 4600575"/>
              <a:gd name="connsiteY4" fmla="*/ 5070536 h 5070536"/>
              <a:gd name="connsiteX5" fmla="*/ 0 w 4600575"/>
              <a:gd name="connsiteY5" fmla="*/ 0 h 507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0575" h="5070536">
                <a:moveTo>
                  <a:pt x="0" y="0"/>
                </a:moveTo>
                <a:lnTo>
                  <a:pt x="1665225" y="0"/>
                </a:lnTo>
                <a:lnTo>
                  <a:pt x="4600575" y="2935350"/>
                </a:lnTo>
                <a:lnTo>
                  <a:pt x="4600575" y="5070536"/>
                </a:lnTo>
                <a:lnTo>
                  <a:pt x="0" y="5070536"/>
                </a:ln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Tree>
    <p:extLst>
      <p:ext uri="{BB962C8B-B14F-4D97-AF65-F5344CB8AC3E}">
        <p14:creationId xmlns:p14="http://schemas.microsoft.com/office/powerpoint/2010/main" val="2083413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Пользовательский макет">
    <p:spTree>
      <p:nvGrpSpPr>
        <p:cNvPr id="1" name=""/>
        <p:cNvGrpSpPr/>
        <p:nvPr/>
      </p:nvGrpSpPr>
      <p:grpSpPr>
        <a:xfrm>
          <a:off x="0" y="0"/>
          <a:ext cx="0" cy="0"/>
          <a:chOff x="0" y="0"/>
          <a:chExt cx="0" cy="0"/>
        </a:xfrm>
      </p:grpSpPr>
      <p:sp>
        <p:nvSpPr>
          <p:cNvPr id="12" name="Рисунок 10"/>
          <p:cNvSpPr>
            <a:spLocks noGrp="1"/>
          </p:cNvSpPr>
          <p:nvPr>
            <p:ph type="pic" sz="quarter" idx="14"/>
          </p:nvPr>
        </p:nvSpPr>
        <p:spPr>
          <a:xfrm>
            <a:off x="2071288" y="2540001"/>
            <a:ext cx="5208589" cy="5208588"/>
          </a:xfrm>
          <a:prstGeom prst="ellipse">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10" name="Рисунок 8"/>
          <p:cNvSpPr>
            <a:spLocks noGrp="1"/>
          </p:cNvSpPr>
          <p:nvPr>
            <p:ph type="pic" sz="quarter" idx="12"/>
          </p:nvPr>
        </p:nvSpPr>
        <p:spPr>
          <a:xfrm>
            <a:off x="0" y="5218052"/>
            <a:ext cx="4600574" cy="5070536"/>
          </a:xfrm>
          <a:custGeom>
            <a:avLst/>
            <a:gdLst>
              <a:gd name="connsiteX0" fmla="*/ 0 w 4600575"/>
              <a:gd name="connsiteY0" fmla="*/ 0 h 5070536"/>
              <a:gd name="connsiteX1" fmla="*/ 1938092 w 4600575"/>
              <a:gd name="connsiteY1" fmla="*/ 0 h 5070536"/>
              <a:gd name="connsiteX2" fmla="*/ 1948520 w 4600575"/>
              <a:gd name="connsiteY2" fmla="*/ 206516 h 5070536"/>
              <a:gd name="connsiteX3" fmla="*/ 4395311 w 4600575"/>
              <a:gd name="connsiteY3" fmla="*/ 2653307 h 5070536"/>
              <a:gd name="connsiteX4" fmla="*/ 4600575 w 4600575"/>
              <a:gd name="connsiteY4" fmla="*/ 2663672 h 5070536"/>
              <a:gd name="connsiteX5" fmla="*/ 4600575 w 4600575"/>
              <a:gd name="connsiteY5" fmla="*/ 5070536 h 5070536"/>
              <a:gd name="connsiteX6" fmla="*/ 0 w 4600575"/>
              <a:gd name="connsiteY6" fmla="*/ 5070536 h 5070536"/>
              <a:gd name="connsiteX7" fmla="*/ 0 w 4600575"/>
              <a:gd name="connsiteY7" fmla="*/ 0 h 507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00575" h="5070536">
                <a:moveTo>
                  <a:pt x="0" y="0"/>
                </a:moveTo>
                <a:lnTo>
                  <a:pt x="1938092" y="0"/>
                </a:lnTo>
                <a:lnTo>
                  <a:pt x="1948520" y="206516"/>
                </a:lnTo>
                <a:cubicBezTo>
                  <a:pt x="2079539" y="1496639"/>
                  <a:pt x="3105187" y="2522287"/>
                  <a:pt x="4395311" y="2653307"/>
                </a:cubicBezTo>
                <a:lnTo>
                  <a:pt x="4600575" y="2663672"/>
                </a:lnTo>
                <a:lnTo>
                  <a:pt x="4600575" y="5070536"/>
                </a:lnTo>
                <a:lnTo>
                  <a:pt x="0" y="5070536"/>
                </a:ln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9" name="Рисунок 7"/>
          <p:cNvSpPr>
            <a:spLocks noGrp="1"/>
          </p:cNvSpPr>
          <p:nvPr>
            <p:ph type="pic" sz="quarter" idx="11"/>
          </p:nvPr>
        </p:nvSpPr>
        <p:spPr>
          <a:xfrm>
            <a:off x="4750594" y="0"/>
            <a:ext cx="4600574" cy="5070536"/>
          </a:xfrm>
          <a:custGeom>
            <a:avLst/>
            <a:gdLst>
              <a:gd name="connsiteX0" fmla="*/ 0 w 4600575"/>
              <a:gd name="connsiteY0" fmla="*/ 0 h 5070536"/>
              <a:gd name="connsiteX1" fmla="*/ 4600575 w 4600575"/>
              <a:gd name="connsiteY1" fmla="*/ 0 h 5070536"/>
              <a:gd name="connsiteX2" fmla="*/ 4600575 w 4600575"/>
              <a:gd name="connsiteY2" fmla="*/ 5070536 h 5070536"/>
              <a:gd name="connsiteX3" fmla="*/ 2662482 w 4600575"/>
              <a:gd name="connsiteY3" fmla="*/ 5070536 h 5070536"/>
              <a:gd name="connsiteX4" fmla="*/ 2652054 w 4600575"/>
              <a:gd name="connsiteY4" fmla="*/ 4864021 h 5070536"/>
              <a:gd name="connsiteX5" fmla="*/ 205263 w 4600575"/>
              <a:gd name="connsiteY5" fmla="*/ 2417230 h 5070536"/>
              <a:gd name="connsiteX6" fmla="*/ 0 w 4600575"/>
              <a:gd name="connsiteY6" fmla="*/ 2406865 h 5070536"/>
              <a:gd name="connsiteX7" fmla="*/ 0 w 4600575"/>
              <a:gd name="connsiteY7" fmla="*/ 0 h 507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00575" h="5070536">
                <a:moveTo>
                  <a:pt x="0" y="0"/>
                </a:moveTo>
                <a:lnTo>
                  <a:pt x="4600575" y="0"/>
                </a:lnTo>
                <a:lnTo>
                  <a:pt x="4600575" y="5070536"/>
                </a:lnTo>
                <a:lnTo>
                  <a:pt x="2662482" y="5070536"/>
                </a:lnTo>
                <a:lnTo>
                  <a:pt x="2652054" y="4864021"/>
                </a:lnTo>
                <a:cubicBezTo>
                  <a:pt x="2521034" y="3573897"/>
                  <a:pt x="1495386" y="2548249"/>
                  <a:pt x="205263" y="2417230"/>
                </a:cubicBezTo>
                <a:lnTo>
                  <a:pt x="0" y="2406865"/>
                </a:ln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3" name="Рисунок 6"/>
          <p:cNvSpPr>
            <a:spLocks noGrp="1"/>
          </p:cNvSpPr>
          <p:nvPr>
            <p:ph type="pic" sz="quarter" idx="10"/>
          </p:nvPr>
        </p:nvSpPr>
        <p:spPr>
          <a:xfrm>
            <a:off x="0" y="1"/>
            <a:ext cx="4600574" cy="5070535"/>
          </a:xfrm>
          <a:custGeom>
            <a:avLst/>
            <a:gdLst>
              <a:gd name="connsiteX0" fmla="*/ 0 w 4600575"/>
              <a:gd name="connsiteY0" fmla="*/ 0 h 5070536"/>
              <a:gd name="connsiteX1" fmla="*/ 4600575 w 4600575"/>
              <a:gd name="connsiteY1" fmla="*/ 0 h 5070536"/>
              <a:gd name="connsiteX2" fmla="*/ 4600575 w 4600575"/>
              <a:gd name="connsiteY2" fmla="*/ 2406865 h 5070536"/>
              <a:gd name="connsiteX3" fmla="*/ 4395311 w 4600575"/>
              <a:gd name="connsiteY3" fmla="*/ 2417230 h 5070536"/>
              <a:gd name="connsiteX4" fmla="*/ 1948520 w 4600575"/>
              <a:gd name="connsiteY4" fmla="*/ 4864021 h 5070536"/>
              <a:gd name="connsiteX5" fmla="*/ 1938092 w 4600575"/>
              <a:gd name="connsiteY5" fmla="*/ 5070536 h 5070536"/>
              <a:gd name="connsiteX6" fmla="*/ 0 w 4600575"/>
              <a:gd name="connsiteY6" fmla="*/ 5070536 h 507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00575" h="5070536">
                <a:moveTo>
                  <a:pt x="0" y="0"/>
                </a:moveTo>
                <a:lnTo>
                  <a:pt x="4600575" y="0"/>
                </a:lnTo>
                <a:lnTo>
                  <a:pt x="4600575" y="2406865"/>
                </a:lnTo>
                <a:lnTo>
                  <a:pt x="4395311" y="2417230"/>
                </a:lnTo>
                <a:cubicBezTo>
                  <a:pt x="3105187" y="2548249"/>
                  <a:pt x="2079539" y="3573897"/>
                  <a:pt x="1948520" y="4864021"/>
                </a:cubicBezTo>
                <a:lnTo>
                  <a:pt x="1938092" y="5070536"/>
                </a:lnTo>
                <a:lnTo>
                  <a:pt x="0" y="50705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11" name="Рисунок 9"/>
          <p:cNvSpPr>
            <a:spLocks noGrp="1"/>
          </p:cNvSpPr>
          <p:nvPr>
            <p:ph type="pic" sz="quarter" idx="13"/>
          </p:nvPr>
        </p:nvSpPr>
        <p:spPr>
          <a:xfrm>
            <a:off x="4750594" y="5218052"/>
            <a:ext cx="4600574" cy="5070536"/>
          </a:xfrm>
          <a:custGeom>
            <a:avLst/>
            <a:gdLst>
              <a:gd name="connsiteX0" fmla="*/ 2662482 w 4600575"/>
              <a:gd name="connsiteY0" fmla="*/ 0 h 5070536"/>
              <a:gd name="connsiteX1" fmla="*/ 4600575 w 4600575"/>
              <a:gd name="connsiteY1" fmla="*/ 0 h 5070536"/>
              <a:gd name="connsiteX2" fmla="*/ 4600575 w 4600575"/>
              <a:gd name="connsiteY2" fmla="*/ 5070536 h 5070536"/>
              <a:gd name="connsiteX3" fmla="*/ 0 w 4600575"/>
              <a:gd name="connsiteY3" fmla="*/ 5070536 h 5070536"/>
              <a:gd name="connsiteX4" fmla="*/ 0 w 4600575"/>
              <a:gd name="connsiteY4" fmla="*/ 2663672 h 5070536"/>
              <a:gd name="connsiteX5" fmla="*/ 205263 w 4600575"/>
              <a:gd name="connsiteY5" fmla="*/ 2653307 h 5070536"/>
              <a:gd name="connsiteX6" fmla="*/ 2652054 w 4600575"/>
              <a:gd name="connsiteY6" fmla="*/ 206516 h 5070536"/>
              <a:gd name="connsiteX7" fmla="*/ 2662482 w 4600575"/>
              <a:gd name="connsiteY7" fmla="*/ 0 h 507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00575" h="5070536">
                <a:moveTo>
                  <a:pt x="2662482" y="0"/>
                </a:moveTo>
                <a:lnTo>
                  <a:pt x="4600575" y="0"/>
                </a:lnTo>
                <a:lnTo>
                  <a:pt x="4600575" y="5070536"/>
                </a:lnTo>
                <a:lnTo>
                  <a:pt x="0" y="5070536"/>
                </a:lnTo>
                <a:lnTo>
                  <a:pt x="0" y="2663672"/>
                </a:lnTo>
                <a:lnTo>
                  <a:pt x="205263" y="2653307"/>
                </a:lnTo>
                <a:cubicBezTo>
                  <a:pt x="1495386" y="2522287"/>
                  <a:pt x="2521034" y="1496639"/>
                  <a:pt x="2652054" y="206516"/>
                </a:cubicBezTo>
                <a:lnTo>
                  <a:pt x="2662482"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Tree>
    <p:extLst>
      <p:ext uri="{BB962C8B-B14F-4D97-AF65-F5344CB8AC3E}">
        <p14:creationId xmlns:p14="http://schemas.microsoft.com/office/powerpoint/2010/main" val="4189345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Пользовательский макет">
    <p:spTree>
      <p:nvGrpSpPr>
        <p:cNvPr id="1" name=""/>
        <p:cNvGrpSpPr/>
        <p:nvPr/>
      </p:nvGrpSpPr>
      <p:grpSpPr>
        <a:xfrm>
          <a:off x="0" y="0"/>
          <a:ext cx="0" cy="0"/>
          <a:chOff x="0" y="0"/>
          <a:chExt cx="0" cy="0"/>
        </a:xfrm>
      </p:grpSpPr>
      <p:sp>
        <p:nvSpPr>
          <p:cNvPr id="6" name="Freeform 6"/>
          <p:cNvSpPr>
            <a:spLocks noGrp="1"/>
          </p:cNvSpPr>
          <p:nvPr>
            <p:ph type="pic" sz="quarter" idx="11"/>
          </p:nvPr>
        </p:nvSpPr>
        <p:spPr bwMode="auto">
          <a:xfrm>
            <a:off x="0" y="2543878"/>
            <a:ext cx="8332629" cy="7744710"/>
          </a:xfrm>
          <a:custGeom>
            <a:avLst/>
            <a:gdLst>
              <a:gd name="T0" fmla="*/ 3238 w 3688"/>
              <a:gd name="T1" fmla="*/ 3428 h 3428"/>
              <a:gd name="T2" fmla="*/ 0 w 3688"/>
              <a:gd name="T3" fmla="*/ 3428 h 3428"/>
              <a:gd name="T4" fmla="*/ 0 w 3688"/>
              <a:gd name="T5" fmla="*/ 726 h 3428"/>
              <a:gd name="T6" fmla="*/ 724 w 3688"/>
              <a:gd name="T7" fmla="*/ 0 h 3428"/>
              <a:gd name="T8" fmla="*/ 3688 w 3688"/>
              <a:gd name="T9" fmla="*/ 2976 h 3428"/>
              <a:gd name="T10" fmla="*/ 3238 w 3688"/>
              <a:gd name="T11" fmla="*/ 3428 h 3428"/>
            </a:gdLst>
            <a:ahLst/>
            <a:cxnLst>
              <a:cxn ang="0">
                <a:pos x="T0" y="T1"/>
              </a:cxn>
              <a:cxn ang="0">
                <a:pos x="T2" y="T3"/>
              </a:cxn>
              <a:cxn ang="0">
                <a:pos x="T4" y="T5"/>
              </a:cxn>
              <a:cxn ang="0">
                <a:pos x="T6" y="T7"/>
              </a:cxn>
              <a:cxn ang="0">
                <a:pos x="T8" y="T9"/>
              </a:cxn>
              <a:cxn ang="0">
                <a:pos x="T10" y="T11"/>
              </a:cxn>
            </a:cxnLst>
            <a:rect l="0" t="0" r="r" b="b"/>
            <a:pathLst>
              <a:path w="3688" h="3428">
                <a:moveTo>
                  <a:pt x="3238" y="3428"/>
                </a:moveTo>
                <a:lnTo>
                  <a:pt x="0" y="3428"/>
                </a:lnTo>
                <a:lnTo>
                  <a:pt x="0" y="726"/>
                </a:lnTo>
                <a:lnTo>
                  <a:pt x="724" y="0"/>
                </a:lnTo>
                <a:lnTo>
                  <a:pt x="3688" y="2976"/>
                </a:lnTo>
                <a:lnTo>
                  <a:pt x="3238" y="3428"/>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Рисунок 2"/>
          <p:cNvSpPr>
            <a:spLocks noGrp="1"/>
          </p:cNvSpPr>
          <p:nvPr>
            <p:ph type="pic" sz="quarter" idx="10"/>
          </p:nvPr>
        </p:nvSpPr>
        <p:spPr bwMode="auto">
          <a:xfrm>
            <a:off x="0" y="0"/>
            <a:ext cx="11218952" cy="5909446"/>
          </a:xfrm>
          <a:custGeom>
            <a:avLst/>
            <a:gdLst>
              <a:gd name="connsiteX0" fmla="*/ 0 w 11218952"/>
              <a:gd name="connsiteY0" fmla="*/ 0 h 5909445"/>
              <a:gd name="connsiteX1" fmla="*/ 11218952 w 11218952"/>
              <a:gd name="connsiteY1" fmla="*/ 0 h 5909445"/>
              <a:gd name="connsiteX2" fmla="*/ 5330059 w 11218952"/>
              <a:gd name="connsiteY2" fmla="*/ 5909445 h 5909445"/>
              <a:gd name="connsiteX3" fmla="*/ 0 w 11218952"/>
              <a:gd name="connsiteY3" fmla="*/ 560786 h 5909445"/>
            </a:gdLst>
            <a:ahLst/>
            <a:cxnLst>
              <a:cxn ang="0">
                <a:pos x="connsiteX0" y="connsiteY0"/>
              </a:cxn>
              <a:cxn ang="0">
                <a:pos x="connsiteX1" y="connsiteY1"/>
              </a:cxn>
              <a:cxn ang="0">
                <a:pos x="connsiteX2" y="connsiteY2"/>
              </a:cxn>
              <a:cxn ang="0">
                <a:pos x="connsiteX3" y="connsiteY3"/>
              </a:cxn>
            </a:cxnLst>
            <a:rect l="l" t="t" r="r" b="b"/>
            <a:pathLst>
              <a:path w="11218952" h="5909445">
                <a:moveTo>
                  <a:pt x="0" y="0"/>
                </a:moveTo>
                <a:lnTo>
                  <a:pt x="11218952" y="0"/>
                </a:lnTo>
                <a:lnTo>
                  <a:pt x="5330059" y="5909445"/>
                </a:lnTo>
                <a:lnTo>
                  <a:pt x="0" y="560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5891382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Пользовательский макет">
    <p:spTree>
      <p:nvGrpSpPr>
        <p:cNvPr id="1" name=""/>
        <p:cNvGrpSpPr/>
        <p:nvPr/>
      </p:nvGrpSpPr>
      <p:grpSpPr>
        <a:xfrm>
          <a:off x="0" y="0"/>
          <a:ext cx="0" cy="0"/>
          <a:chOff x="0" y="0"/>
          <a:chExt cx="0" cy="0"/>
        </a:xfrm>
      </p:grpSpPr>
      <p:sp>
        <p:nvSpPr>
          <p:cNvPr id="8" name="Freeform 9"/>
          <p:cNvSpPr>
            <a:spLocks noGrp="1"/>
          </p:cNvSpPr>
          <p:nvPr>
            <p:ph type="pic" sz="quarter" idx="12"/>
          </p:nvPr>
        </p:nvSpPr>
        <p:spPr bwMode="auto">
          <a:xfrm>
            <a:off x="10758110" y="6580174"/>
            <a:ext cx="6998505" cy="3708414"/>
          </a:xfrm>
          <a:custGeom>
            <a:avLst/>
            <a:gdLst>
              <a:gd name="T0" fmla="*/ 0 w 3092"/>
              <a:gd name="T1" fmla="*/ 1643 h 1643"/>
              <a:gd name="T2" fmla="*/ 3092 w 3092"/>
              <a:gd name="T3" fmla="*/ 1643 h 1643"/>
              <a:gd name="T4" fmla="*/ 0 w 3092"/>
              <a:gd name="T5" fmla="*/ 0 h 1643"/>
              <a:gd name="T6" fmla="*/ 0 w 3092"/>
              <a:gd name="T7" fmla="*/ 1643 h 1643"/>
            </a:gdLst>
            <a:ahLst/>
            <a:cxnLst>
              <a:cxn ang="0">
                <a:pos x="T0" y="T1"/>
              </a:cxn>
              <a:cxn ang="0">
                <a:pos x="T2" y="T3"/>
              </a:cxn>
              <a:cxn ang="0">
                <a:pos x="T4" y="T5"/>
              </a:cxn>
              <a:cxn ang="0">
                <a:pos x="T6" y="T7"/>
              </a:cxn>
            </a:cxnLst>
            <a:rect l="0" t="0" r="r" b="b"/>
            <a:pathLst>
              <a:path w="3092" h="1643">
                <a:moveTo>
                  <a:pt x="0" y="1643"/>
                </a:moveTo>
                <a:lnTo>
                  <a:pt x="3092" y="1643"/>
                </a:lnTo>
                <a:lnTo>
                  <a:pt x="0" y="0"/>
                </a:lnTo>
                <a:lnTo>
                  <a:pt x="0" y="164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Freeform 10"/>
          <p:cNvSpPr>
            <a:spLocks noGrp="1"/>
          </p:cNvSpPr>
          <p:nvPr>
            <p:ph type="pic" sz="quarter" idx="11"/>
          </p:nvPr>
        </p:nvSpPr>
        <p:spPr bwMode="auto">
          <a:xfrm>
            <a:off x="8598635" y="0"/>
            <a:ext cx="9689366" cy="10288588"/>
          </a:xfrm>
          <a:custGeom>
            <a:avLst/>
            <a:gdLst>
              <a:gd name="T0" fmla="*/ 4284 w 4284"/>
              <a:gd name="T1" fmla="*/ 4552 h 4552"/>
              <a:gd name="T2" fmla="*/ 0 w 4284"/>
              <a:gd name="T3" fmla="*/ 2276 h 4552"/>
              <a:gd name="T4" fmla="*/ 4284 w 4284"/>
              <a:gd name="T5" fmla="*/ 0 h 4552"/>
              <a:gd name="T6" fmla="*/ 4284 w 4284"/>
              <a:gd name="T7" fmla="*/ 4552 h 4552"/>
            </a:gdLst>
            <a:ahLst/>
            <a:cxnLst>
              <a:cxn ang="0">
                <a:pos x="T0" y="T1"/>
              </a:cxn>
              <a:cxn ang="0">
                <a:pos x="T2" y="T3"/>
              </a:cxn>
              <a:cxn ang="0">
                <a:pos x="T4" y="T5"/>
              </a:cxn>
              <a:cxn ang="0">
                <a:pos x="T6" y="T7"/>
              </a:cxn>
            </a:cxnLst>
            <a:rect l="0" t="0" r="r" b="b"/>
            <a:pathLst>
              <a:path w="4284" h="4552">
                <a:moveTo>
                  <a:pt x="4284" y="4552"/>
                </a:moveTo>
                <a:lnTo>
                  <a:pt x="0" y="2276"/>
                </a:lnTo>
                <a:lnTo>
                  <a:pt x="4284" y="0"/>
                </a:lnTo>
                <a:lnTo>
                  <a:pt x="4284"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11"/>
          <p:cNvSpPr>
            <a:spLocks noGrp="1"/>
          </p:cNvSpPr>
          <p:nvPr>
            <p:ph type="pic" sz="quarter" idx="10"/>
          </p:nvPr>
        </p:nvSpPr>
        <p:spPr bwMode="auto">
          <a:xfrm>
            <a:off x="9209166" y="0"/>
            <a:ext cx="6817606" cy="4522456"/>
          </a:xfrm>
          <a:custGeom>
            <a:avLst/>
            <a:gdLst>
              <a:gd name="T0" fmla="*/ 2258 w 3012"/>
              <a:gd name="T1" fmla="*/ 0 h 2001"/>
              <a:gd name="T2" fmla="*/ 0 w 3012"/>
              <a:gd name="T3" fmla="*/ 0 h 2001"/>
              <a:gd name="T4" fmla="*/ 0 w 3012"/>
              <a:gd name="T5" fmla="*/ 2001 h 2001"/>
              <a:gd name="T6" fmla="*/ 3012 w 3012"/>
              <a:gd name="T7" fmla="*/ 401 h 2001"/>
              <a:gd name="T8" fmla="*/ 2258 w 3012"/>
              <a:gd name="T9" fmla="*/ 0 h 2001"/>
            </a:gdLst>
            <a:ahLst/>
            <a:cxnLst>
              <a:cxn ang="0">
                <a:pos x="T0" y="T1"/>
              </a:cxn>
              <a:cxn ang="0">
                <a:pos x="T2" y="T3"/>
              </a:cxn>
              <a:cxn ang="0">
                <a:pos x="T4" y="T5"/>
              </a:cxn>
              <a:cxn ang="0">
                <a:pos x="T6" y="T7"/>
              </a:cxn>
              <a:cxn ang="0">
                <a:pos x="T8" y="T9"/>
              </a:cxn>
            </a:cxnLst>
            <a:rect l="0" t="0" r="r" b="b"/>
            <a:pathLst>
              <a:path w="3012" h="2001">
                <a:moveTo>
                  <a:pt x="2258" y="0"/>
                </a:moveTo>
                <a:lnTo>
                  <a:pt x="0" y="0"/>
                </a:lnTo>
                <a:lnTo>
                  <a:pt x="0" y="2001"/>
                </a:lnTo>
                <a:lnTo>
                  <a:pt x="3012" y="401"/>
                </a:lnTo>
                <a:lnTo>
                  <a:pt x="2258"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2842408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Пользовательский макет">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6934294" y="0"/>
            <a:ext cx="11353705" cy="10288588"/>
          </a:xfrm>
          <a:custGeom>
            <a:avLst/>
            <a:gdLst>
              <a:gd name="T0" fmla="*/ 1202 w 5009"/>
              <a:gd name="T1" fmla="*/ 0 h 4542"/>
              <a:gd name="T2" fmla="*/ 3726 w 5009"/>
              <a:gd name="T3" fmla="*/ 0 h 4542"/>
              <a:gd name="T4" fmla="*/ 5009 w 5009"/>
              <a:gd name="T5" fmla="*/ 1291 h 4542"/>
              <a:gd name="T6" fmla="*/ 5009 w 5009"/>
              <a:gd name="T7" fmla="*/ 4329 h 4542"/>
              <a:gd name="T8" fmla="*/ 4218 w 5009"/>
              <a:gd name="T9" fmla="*/ 4542 h 4542"/>
              <a:gd name="T10" fmla="*/ 0 w 5009"/>
              <a:gd name="T11" fmla="*/ 4542 h 4542"/>
              <a:gd name="T12" fmla="*/ 1202 w 5009"/>
              <a:gd name="T13" fmla="*/ 0 h 4542"/>
              <a:gd name="T14" fmla="*/ 4071 w 5009"/>
              <a:gd name="T15" fmla="*/ 2825 h 4542"/>
              <a:gd name="T16" fmla="*/ 2626 w 5009"/>
              <a:gd name="T17" fmla="*/ 1371 h 4542"/>
              <a:gd name="T18" fmla="*/ 2102 w 5009"/>
              <a:gd name="T19" fmla="*/ 3353 h 4542"/>
              <a:gd name="T20" fmla="*/ 4071 w 5009"/>
              <a:gd name="T21" fmla="*/ 2825 h 4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09" h="4542">
                <a:moveTo>
                  <a:pt x="1202" y="0"/>
                </a:moveTo>
                <a:lnTo>
                  <a:pt x="3726" y="0"/>
                </a:lnTo>
                <a:lnTo>
                  <a:pt x="5009" y="1291"/>
                </a:lnTo>
                <a:lnTo>
                  <a:pt x="5009" y="4329"/>
                </a:lnTo>
                <a:lnTo>
                  <a:pt x="4218" y="4542"/>
                </a:lnTo>
                <a:lnTo>
                  <a:pt x="0" y="4542"/>
                </a:lnTo>
                <a:lnTo>
                  <a:pt x="1202" y="0"/>
                </a:lnTo>
                <a:close/>
                <a:moveTo>
                  <a:pt x="4071" y="2825"/>
                </a:moveTo>
                <a:lnTo>
                  <a:pt x="2626" y="1371"/>
                </a:lnTo>
                <a:lnTo>
                  <a:pt x="2102" y="3353"/>
                </a:lnTo>
                <a:lnTo>
                  <a:pt x="4071" y="282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2213020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9732180" cy="10288588"/>
          </a:xfrm>
          <a:custGeom>
            <a:avLst/>
            <a:gdLst>
              <a:gd name="connsiteX0" fmla="*/ 0 w 9732180"/>
              <a:gd name="connsiteY0" fmla="*/ 0 h 10288588"/>
              <a:gd name="connsiteX1" fmla="*/ 4370326 w 9732180"/>
              <a:gd name="connsiteY1" fmla="*/ 0 h 10288588"/>
              <a:gd name="connsiteX2" fmla="*/ 9732180 w 9732180"/>
              <a:gd name="connsiteY2" fmla="*/ 5004955 h 10288588"/>
              <a:gd name="connsiteX3" fmla="*/ 4071313 w 9732180"/>
              <a:gd name="connsiteY3" fmla="*/ 10288588 h 10288588"/>
              <a:gd name="connsiteX4" fmla="*/ 0 w 9732180"/>
              <a:gd name="connsiteY4" fmla="*/ 10288588 h 10288588"/>
              <a:gd name="connsiteX5" fmla="*/ 0 w 9732180"/>
              <a:gd name="connsiteY5" fmla="*/ 7124373 h 10288588"/>
              <a:gd name="connsiteX6" fmla="*/ 2272702 w 9732180"/>
              <a:gd name="connsiteY6" fmla="*/ 5004955 h 10288588"/>
              <a:gd name="connsiteX7" fmla="*/ 0 w 9732180"/>
              <a:gd name="connsiteY7" fmla="*/ 2885534 h 1028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32180" h="10288588">
                <a:moveTo>
                  <a:pt x="0" y="0"/>
                </a:moveTo>
                <a:lnTo>
                  <a:pt x="4370326" y="0"/>
                </a:lnTo>
                <a:lnTo>
                  <a:pt x="9732180" y="5004955"/>
                </a:lnTo>
                <a:lnTo>
                  <a:pt x="4071313" y="10288588"/>
                </a:lnTo>
                <a:lnTo>
                  <a:pt x="0" y="10288588"/>
                </a:lnTo>
                <a:lnTo>
                  <a:pt x="0" y="7124373"/>
                </a:lnTo>
                <a:lnTo>
                  <a:pt x="2272702" y="5004955"/>
                </a:lnTo>
                <a:lnTo>
                  <a:pt x="0" y="28855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188587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Пользовательский макет">
    <p:spTree>
      <p:nvGrpSpPr>
        <p:cNvPr id="1" name=""/>
        <p:cNvGrpSpPr/>
        <p:nvPr/>
      </p:nvGrpSpPr>
      <p:grpSpPr>
        <a:xfrm>
          <a:off x="0" y="0"/>
          <a:ext cx="0" cy="0"/>
          <a:chOff x="0" y="0"/>
          <a:chExt cx="0" cy="0"/>
        </a:xfrm>
      </p:grpSpPr>
      <p:sp>
        <p:nvSpPr>
          <p:cNvPr id="3" name="Freeform 6"/>
          <p:cNvSpPr>
            <a:spLocks noGrp="1" noEditPoints="1"/>
          </p:cNvSpPr>
          <p:nvPr>
            <p:ph type="pic" sz="quarter" idx="10"/>
          </p:nvPr>
        </p:nvSpPr>
        <p:spPr bwMode="auto">
          <a:xfrm>
            <a:off x="0" y="0"/>
            <a:ext cx="10130301" cy="8897936"/>
          </a:xfrm>
          <a:custGeom>
            <a:avLst/>
            <a:gdLst>
              <a:gd name="T0" fmla="*/ 201 w 4480"/>
              <a:gd name="T1" fmla="*/ 123 h 3935"/>
              <a:gd name="T2" fmla="*/ 87 w 4480"/>
              <a:gd name="T3" fmla="*/ 322 h 3935"/>
              <a:gd name="T4" fmla="*/ 0 w 4480"/>
              <a:gd name="T5" fmla="*/ 537 h 3935"/>
              <a:gd name="T6" fmla="*/ 2811 w 4480"/>
              <a:gd name="T7" fmla="*/ 81 h 3935"/>
              <a:gd name="T8" fmla="*/ 2941 w 4480"/>
              <a:gd name="T9" fmla="*/ 259 h 3935"/>
              <a:gd name="T10" fmla="*/ 3044 w 4480"/>
              <a:gd name="T11" fmla="*/ 454 h 3935"/>
              <a:gd name="T12" fmla="*/ 3120 w 4480"/>
              <a:gd name="T13" fmla="*/ 664 h 3935"/>
              <a:gd name="T14" fmla="*/ 3165 w 4480"/>
              <a:gd name="T15" fmla="*/ 887 h 3935"/>
              <a:gd name="T16" fmla="*/ 3175 w 4480"/>
              <a:gd name="T17" fmla="*/ 1161 h 3935"/>
              <a:gd name="T18" fmla="*/ 3083 w 4480"/>
              <a:gd name="T19" fmla="*/ 1612 h 3935"/>
              <a:gd name="T20" fmla="*/ 2871 w 4480"/>
              <a:gd name="T21" fmla="*/ 2006 h 3935"/>
              <a:gd name="T22" fmla="*/ 2558 w 4480"/>
              <a:gd name="T23" fmla="*/ 2320 h 3935"/>
              <a:gd name="T24" fmla="*/ 2166 w 4480"/>
              <a:gd name="T25" fmla="*/ 2534 h 3935"/>
              <a:gd name="T26" fmla="*/ 1716 w 4480"/>
              <a:gd name="T27" fmla="*/ 2625 h 3935"/>
              <a:gd name="T28" fmla="*/ 1252 w 4480"/>
              <a:gd name="T29" fmla="*/ 2579 h 3935"/>
              <a:gd name="T30" fmla="*/ 838 w 4480"/>
              <a:gd name="T31" fmla="*/ 2403 h 3935"/>
              <a:gd name="T32" fmla="*/ 497 w 4480"/>
              <a:gd name="T33" fmla="*/ 2121 h 3935"/>
              <a:gd name="T34" fmla="*/ 248 w 4480"/>
              <a:gd name="T35" fmla="*/ 1752 h 3935"/>
              <a:gd name="T36" fmla="*/ 115 w 4480"/>
              <a:gd name="T37" fmla="*/ 1317 h 3935"/>
              <a:gd name="T38" fmla="*/ 101 w 4480"/>
              <a:gd name="T39" fmla="*/ 964 h 3935"/>
              <a:gd name="T40" fmla="*/ 135 w 4480"/>
              <a:gd name="T41" fmla="*/ 737 h 3935"/>
              <a:gd name="T42" fmla="*/ 200 w 4480"/>
              <a:gd name="T43" fmla="*/ 522 h 3935"/>
              <a:gd name="T44" fmla="*/ 294 w 4480"/>
              <a:gd name="T45" fmla="*/ 321 h 3935"/>
              <a:gd name="T46" fmla="*/ 416 w 4480"/>
              <a:gd name="T47" fmla="*/ 139 h 3935"/>
              <a:gd name="T48" fmla="*/ 2983 w 4480"/>
              <a:gd name="T49" fmla="*/ 0 h 3935"/>
              <a:gd name="T50" fmla="*/ 4378 w 4480"/>
              <a:gd name="T51" fmla="*/ 321 h 3935"/>
              <a:gd name="T52" fmla="*/ 4459 w 4480"/>
              <a:gd name="T53" fmla="*/ 728 h 3935"/>
              <a:gd name="T54" fmla="*/ 4476 w 4480"/>
              <a:gd name="T55" fmla="*/ 1228 h 3935"/>
              <a:gd name="T56" fmla="*/ 4307 w 4480"/>
              <a:gd name="T57" fmla="*/ 2063 h 3935"/>
              <a:gd name="T58" fmla="*/ 3915 w 4480"/>
              <a:gd name="T59" fmla="*/ 2789 h 3935"/>
              <a:gd name="T60" fmla="*/ 3338 w 4480"/>
              <a:gd name="T61" fmla="*/ 3369 h 3935"/>
              <a:gd name="T62" fmla="*/ 2614 w 4480"/>
              <a:gd name="T63" fmla="*/ 3763 h 3935"/>
              <a:gd name="T64" fmla="*/ 1783 w 4480"/>
              <a:gd name="T65" fmla="*/ 3932 h 3935"/>
              <a:gd name="T66" fmla="*/ 1355 w 4480"/>
              <a:gd name="T67" fmla="*/ 3922 h 3935"/>
              <a:gd name="T68" fmla="*/ 1027 w 4480"/>
              <a:gd name="T69" fmla="*/ 3870 h 3935"/>
              <a:gd name="T70" fmla="*/ 712 w 4480"/>
              <a:gd name="T71" fmla="*/ 3781 h 3935"/>
              <a:gd name="T72" fmla="*/ 414 w 4480"/>
              <a:gd name="T73" fmla="*/ 3658 h 3935"/>
              <a:gd name="T74" fmla="*/ 133 w 4480"/>
              <a:gd name="T75" fmla="*/ 3504 h 3935"/>
              <a:gd name="T76" fmla="*/ 48 w 4480"/>
              <a:gd name="T77" fmla="*/ 1752 h 3935"/>
              <a:gd name="T78" fmla="*/ 244 w 4480"/>
              <a:gd name="T79" fmla="*/ 2101 h 3935"/>
              <a:gd name="T80" fmla="*/ 514 w 4480"/>
              <a:gd name="T81" fmla="*/ 2394 h 3935"/>
              <a:gd name="T82" fmla="*/ 844 w 4480"/>
              <a:gd name="T83" fmla="*/ 2618 h 3935"/>
              <a:gd name="T84" fmla="*/ 1222 w 4480"/>
              <a:gd name="T85" fmla="*/ 2761 h 3935"/>
              <a:gd name="T86" fmla="*/ 1637 w 4480"/>
              <a:gd name="T87" fmla="*/ 2812 h 3935"/>
              <a:gd name="T88" fmla="*/ 2149 w 4480"/>
              <a:gd name="T89" fmla="*/ 2734 h 3935"/>
              <a:gd name="T90" fmla="*/ 2600 w 4480"/>
              <a:gd name="T91" fmla="*/ 2516 h 3935"/>
              <a:gd name="T92" fmla="*/ 2967 w 4480"/>
              <a:gd name="T93" fmla="*/ 2182 h 3935"/>
              <a:gd name="T94" fmla="*/ 3225 w 4480"/>
              <a:gd name="T95" fmla="*/ 1755 h 3935"/>
              <a:gd name="T96" fmla="*/ 3351 w 4480"/>
              <a:gd name="T97" fmla="*/ 1258 h 3935"/>
              <a:gd name="T98" fmla="*/ 3354 w 4480"/>
              <a:gd name="T99" fmla="*/ 930 h 3935"/>
              <a:gd name="T100" fmla="*/ 3320 w 4480"/>
              <a:gd name="T101" fmla="*/ 709 h 3935"/>
              <a:gd name="T102" fmla="*/ 3260 w 4480"/>
              <a:gd name="T103" fmla="*/ 499 h 3935"/>
              <a:gd name="T104" fmla="*/ 3175 w 4480"/>
              <a:gd name="T105" fmla="*/ 300 h 3935"/>
              <a:gd name="T106" fmla="*/ 3067 w 4480"/>
              <a:gd name="T107" fmla="*/ 115 h 3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80" h="3935">
                <a:moveTo>
                  <a:pt x="0" y="0"/>
                </a:moveTo>
                <a:lnTo>
                  <a:pt x="290" y="0"/>
                </a:lnTo>
                <a:lnTo>
                  <a:pt x="268" y="30"/>
                </a:lnTo>
                <a:lnTo>
                  <a:pt x="244" y="61"/>
                </a:lnTo>
                <a:lnTo>
                  <a:pt x="223" y="91"/>
                </a:lnTo>
                <a:lnTo>
                  <a:pt x="201" y="123"/>
                </a:lnTo>
                <a:lnTo>
                  <a:pt x="181" y="155"/>
                </a:lnTo>
                <a:lnTo>
                  <a:pt x="161" y="188"/>
                </a:lnTo>
                <a:lnTo>
                  <a:pt x="141" y="221"/>
                </a:lnTo>
                <a:lnTo>
                  <a:pt x="123" y="255"/>
                </a:lnTo>
                <a:lnTo>
                  <a:pt x="104" y="288"/>
                </a:lnTo>
                <a:lnTo>
                  <a:pt x="87" y="322"/>
                </a:lnTo>
                <a:lnTo>
                  <a:pt x="71" y="357"/>
                </a:lnTo>
                <a:lnTo>
                  <a:pt x="55" y="392"/>
                </a:lnTo>
                <a:lnTo>
                  <a:pt x="40" y="428"/>
                </a:lnTo>
                <a:lnTo>
                  <a:pt x="27" y="464"/>
                </a:lnTo>
                <a:lnTo>
                  <a:pt x="13" y="500"/>
                </a:lnTo>
                <a:lnTo>
                  <a:pt x="0" y="537"/>
                </a:lnTo>
                <a:lnTo>
                  <a:pt x="0" y="0"/>
                </a:lnTo>
                <a:close/>
                <a:moveTo>
                  <a:pt x="536" y="0"/>
                </a:moveTo>
                <a:lnTo>
                  <a:pt x="2738" y="0"/>
                </a:lnTo>
                <a:lnTo>
                  <a:pt x="2763" y="27"/>
                </a:lnTo>
                <a:lnTo>
                  <a:pt x="2788" y="53"/>
                </a:lnTo>
                <a:lnTo>
                  <a:pt x="2811" y="81"/>
                </a:lnTo>
                <a:lnTo>
                  <a:pt x="2835" y="110"/>
                </a:lnTo>
                <a:lnTo>
                  <a:pt x="2857" y="139"/>
                </a:lnTo>
                <a:lnTo>
                  <a:pt x="2880" y="167"/>
                </a:lnTo>
                <a:lnTo>
                  <a:pt x="2900" y="197"/>
                </a:lnTo>
                <a:lnTo>
                  <a:pt x="2922" y="228"/>
                </a:lnTo>
                <a:lnTo>
                  <a:pt x="2941" y="259"/>
                </a:lnTo>
                <a:lnTo>
                  <a:pt x="2960" y="289"/>
                </a:lnTo>
                <a:lnTo>
                  <a:pt x="2979" y="321"/>
                </a:lnTo>
                <a:lnTo>
                  <a:pt x="2996" y="354"/>
                </a:lnTo>
                <a:lnTo>
                  <a:pt x="3013" y="387"/>
                </a:lnTo>
                <a:lnTo>
                  <a:pt x="3029" y="420"/>
                </a:lnTo>
                <a:lnTo>
                  <a:pt x="3044" y="454"/>
                </a:lnTo>
                <a:lnTo>
                  <a:pt x="3060" y="488"/>
                </a:lnTo>
                <a:lnTo>
                  <a:pt x="3073" y="522"/>
                </a:lnTo>
                <a:lnTo>
                  <a:pt x="3086" y="557"/>
                </a:lnTo>
                <a:lnTo>
                  <a:pt x="3098" y="592"/>
                </a:lnTo>
                <a:lnTo>
                  <a:pt x="3110" y="628"/>
                </a:lnTo>
                <a:lnTo>
                  <a:pt x="3120" y="664"/>
                </a:lnTo>
                <a:lnTo>
                  <a:pt x="3130" y="700"/>
                </a:lnTo>
                <a:lnTo>
                  <a:pt x="3138" y="737"/>
                </a:lnTo>
                <a:lnTo>
                  <a:pt x="3146" y="774"/>
                </a:lnTo>
                <a:lnTo>
                  <a:pt x="3154" y="812"/>
                </a:lnTo>
                <a:lnTo>
                  <a:pt x="3160" y="849"/>
                </a:lnTo>
                <a:lnTo>
                  <a:pt x="3165" y="887"/>
                </a:lnTo>
                <a:lnTo>
                  <a:pt x="3169" y="926"/>
                </a:lnTo>
                <a:lnTo>
                  <a:pt x="3172" y="964"/>
                </a:lnTo>
                <a:lnTo>
                  <a:pt x="3175" y="1003"/>
                </a:lnTo>
                <a:lnTo>
                  <a:pt x="3176" y="1042"/>
                </a:lnTo>
                <a:lnTo>
                  <a:pt x="3177" y="1081"/>
                </a:lnTo>
                <a:lnTo>
                  <a:pt x="3175" y="1161"/>
                </a:lnTo>
                <a:lnTo>
                  <a:pt x="3169" y="1239"/>
                </a:lnTo>
                <a:lnTo>
                  <a:pt x="3159" y="1317"/>
                </a:lnTo>
                <a:lnTo>
                  <a:pt x="3145" y="1393"/>
                </a:lnTo>
                <a:lnTo>
                  <a:pt x="3128" y="1467"/>
                </a:lnTo>
                <a:lnTo>
                  <a:pt x="3108" y="1540"/>
                </a:lnTo>
                <a:lnTo>
                  <a:pt x="3083" y="1612"/>
                </a:lnTo>
                <a:lnTo>
                  <a:pt x="3055" y="1683"/>
                </a:lnTo>
                <a:lnTo>
                  <a:pt x="3025" y="1752"/>
                </a:lnTo>
                <a:lnTo>
                  <a:pt x="2991" y="1818"/>
                </a:lnTo>
                <a:lnTo>
                  <a:pt x="2953" y="1883"/>
                </a:lnTo>
                <a:lnTo>
                  <a:pt x="2913" y="1946"/>
                </a:lnTo>
                <a:lnTo>
                  <a:pt x="2871" y="2006"/>
                </a:lnTo>
                <a:lnTo>
                  <a:pt x="2826" y="2065"/>
                </a:lnTo>
                <a:lnTo>
                  <a:pt x="2777" y="2121"/>
                </a:lnTo>
                <a:lnTo>
                  <a:pt x="2725" y="2174"/>
                </a:lnTo>
                <a:lnTo>
                  <a:pt x="2672" y="2226"/>
                </a:lnTo>
                <a:lnTo>
                  <a:pt x="2616" y="2274"/>
                </a:lnTo>
                <a:lnTo>
                  <a:pt x="2558" y="2320"/>
                </a:lnTo>
                <a:lnTo>
                  <a:pt x="2498" y="2363"/>
                </a:lnTo>
                <a:lnTo>
                  <a:pt x="2435" y="2403"/>
                </a:lnTo>
                <a:lnTo>
                  <a:pt x="2371" y="2440"/>
                </a:lnTo>
                <a:lnTo>
                  <a:pt x="2304" y="2475"/>
                </a:lnTo>
                <a:lnTo>
                  <a:pt x="2236" y="2506"/>
                </a:lnTo>
                <a:lnTo>
                  <a:pt x="2166" y="2534"/>
                </a:lnTo>
                <a:lnTo>
                  <a:pt x="2095" y="2558"/>
                </a:lnTo>
                <a:lnTo>
                  <a:pt x="2021" y="2579"/>
                </a:lnTo>
                <a:lnTo>
                  <a:pt x="1947" y="2596"/>
                </a:lnTo>
                <a:lnTo>
                  <a:pt x="1871" y="2609"/>
                </a:lnTo>
                <a:lnTo>
                  <a:pt x="1795" y="2620"/>
                </a:lnTo>
                <a:lnTo>
                  <a:pt x="1716" y="2625"/>
                </a:lnTo>
                <a:lnTo>
                  <a:pt x="1637" y="2627"/>
                </a:lnTo>
                <a:lnTo>
                  <a:pt x="1557" y="2625"/>
                </a:lnTo>
                <a:lnTo>
                  <a:pt x="1479" y="2620"/>
                </a:lnTo>
                <a:lnTo>
                  <a:pt x="1402" y="2609"/>
                </a:lnTo>
                <a:lnTo>
                  <a:pt x="1326" y="2596"/>
                </a:lnTo>
                <a:lnTo>
                  <a:pt x="1252" y="2579"/>
                </a:lnTo>
                <a:lnTo>
                  <a:pt x="1178" y="2558"/>
                </a:lnTo>
                <a:lnTo>
                  <a:pt x="1107" y="2534"/>
                </a:lnTo>
                <a:lnTo>
                  <a:pt x="1037" y="2506"/>
                </a:lnTo>
                <a:lnTo>
                  <a:pt x="969" y="2475"/>
                </a:lnTo>
                <a:lnTo>
                  <a:pt x="902" y="2440"/>
                </a:lnTo>
                <a:lnTo>
                  <a:pt x="838" y="2403"/>
                </a:lnTo>
                <a:lnTo>
                  <a:pt x="776" y="2363"/>
                </a:lnTo>
                <a:lnTo>
                  <a:pt x="715" y="2320"/>
                </a:lnTo>
                <a:lnTo>
                  <a:pt x="657" y="2274"/>
                </a:lnTo>
                <a:lnTo>
                  <a:pt x="601" y="2226"/>
                </a:lnTo>
                <a:lnTo>
                  <a:pt x="548" y="2174"/>
                </a:lnTo>
                <a:lnTo>
                  <a:pt x="497" y="2121"/>
                </a:lnTo>
                <a:lnTo>
                  <a:pt x="449" y="2065"/>
                </a:lnTo>
                <a:lnTo>
                  <a:pt x="403" y="2006"/>
                </a:lnTo>
                <a:lnTo>
                  <a:pt x="360" y="1946"/>
                </a:lnTo>
                <a:lnTo>
                  <a:pt x="320" y="1883"/>
                </a:lnTo>
                <a:lnTo>
                  <a:pt x="282" y="1818"/>
                </a:lnTo>
                <a:lnTo>
                  <a:pt x="248" y="1752"/>
                </a:lnTo>
                <a:lnTo>
                  <a:pt x="218" y="1683"/>
                </a:lnTo>
                <a:lnTo>
                  <a:pt x="190" y="1612"/>
                </a:lnTo>
                <a:lnTo>
                  <a:pt x="166" y="1540"/>
                </a:lnTo>
                <a:lnTo>
                  <a:pt x="145" y="1467"/>
                </a:lnTo>
                <a:lnTo>
                  <a:pt x="128" y="1393"/>
                </a:lnTo>
                <a:lnTo>
                  <a:pt x="115" y="1317"/>
                </a:lnTo>
                <a:lnTo>
                  <a:pt x="104" y="1239"/>
                </a:lnTo>
                <a:lnTo>
                  <a:pt x="98" y="1161"/>
                </a:lnTo>
                <a:lnTo>
                  <a:pt x="96" y="1081"/>
                </a:lnTo>
                <a:lnTo>
                  <a:pt x="97" y="1042"/>
                </a:lnTo>
                <a:lnTo>
                  <a:pt x="98" y="1003"/>
                </a:lnTo>
                <a:lnTo>
                  <a:pt x="101" y="964"/>
                </a:lnTo>
                <a:lnTo>
                  <a:pt x="104" y="926"/>
                </a:lnTo>
                <a:lnTo>
                  <a:pt x="108" y="887"/>
                </a:lnTo>
                <a:lnTo>
                  <a:pt x="114" y="849"/>
                </a:lnTo>
                <a:lnTo>
                  <a:pt x="120" y="812"/>
                </a:lnTo>
                <a:lnTo>
                  <a:pt x="127" y="774"/>
                </a:lnTo>
                <a:lnTo>
                  <a:pt x="135" y="737"/>
                </a:lnTo>
                <a:lnTo>
                  <a:pt x="143" y="700"/>
                </a:lnTo>
                <a:lnTo>
                  <a:pt x="153" y="664"/>
                </a:lnTo>
                <a:lnTo>
                  <a:pt x="164" y="628"/>
                </a:lnTo>
                <a:lnTo>
                  <a:pt x="175" y="592"/>
                </a:lnTo>
                <a:lnTo>
                  <a:pt x="187" y="557"/>
                </a:lnTo>
                <a:lnTo>
                  <a:pt x="200" y="522"/>
                </a:lnTo>
                <a:lnTo>
                  <a:pt x="214" y="488"/>
                </a:lnTo>
                <a:lnTo>
                  <a:pt x="229" y="454"/>
                </a:lnTo>
                <a:lnTo>
                  <a:pt x="244" y="420"/>
                </a:lnTo>
                <a:lnTo>
                  <a:pt x="261" y="387"/>
                </a:lnTo>
                <a:lnTo>
                  <a:pt x="277" y="354"/>
                </a:lnTo>
                <a:lnTo>
                  <a:pt x="294" y="321"/>
                </a:lnTo>
                <a:lnTo>
                  <a:pt x="313" y="289"/>
                </a:lnTo>
                <a:lnTo>
                  <a:pt x="332" y="259"/>
                </a:lnTo>
                <a:lnTo>
                  <a:pt x="353" y="228"/>
                </a:lnTo>
                <a:lnTo>
                  <a:pt x="373" y="197"/>
                </a:lnTo>
                <a:lnTo>
                  <a:pt x="394" y="167"/>
                </a:lnTo>
                <a:lnTo>
                  <a:pt x="416" y="139"/>
                </a:lnTo>
                <a:lnTo>
                  <a:pt x="438" y="110"/>
                </a:lnTo>
                <a:lnTo>
                  <a:pt x="462" y="81"/>
                </a:lnTo>
                <a:lnTo>
                  <a:pt x="485" y="53"/>
                </a:lnTo>
                <a:lnTo>
                  <a:pt x="510" y="27"/>
                </a:lnTo>
                <a:lnTo>
                  <a:pt x="536" y="0"/>
                </a:lnTo>
                <a:close/>
                <a:moveTo>
                  <a:pt x="2983" y="0"/>
                </a:moveTo>
                <a:lnTo>
                  <a:pt x="4268" y="0"/>
                </a:lnTo>
                <a:lnTo>
                  <a:pt x="4294" y="64"/>
                </a:lnTo>
                <a:lnTo>
                  <a:pt x="4316" y="126"/>
                </a:lnTo>
                <a:lnTo>
                  <a:pt x="4339" y="191"/>
                </a:lnTo>
                <a:lnTo>
                  <a:pt x="4359" y="256"/>
                </a:lnTo>
                <a:lnTo>
                  <a:pt x="4378" y="321"/>
                </a:lnTo>
                <a:lnTo>
                  <a:pt x="4395" y="388"/>
                </a:lnTo>
                <a:lnTo>
                  <a:pt x="4412" y="455"/>
                </a:lnTo>
                <a:lnTo>
                  <a:pt x="4426" y="522"/>
                </a:lnTo>
                <a:lnTo>
                  <a:pt x="4438" y="590"/>
                </a:lnTo>
                <a:lnTo>
                  <a:pt x="4449" y="659"/>
                </a:lnTo>
                <a:lnTo>
                  <a:pt x="4459" y="728"/>
                </a:lnTo>
                <a:lnTo>
                  <a:pt x="4466" y="797"/>
                </a:lnTo>
                <a:lnTo>
                  <a:pt x="4472" y="868"/>
                </a:lnTo>
                <a:lnTo>
                  <a:pt x="4477" y="938"/>
                </a:lnTo>
                <a:lnTo>
                  <a:pt x="4479" y="1010"/>
                </a:lnTo>
                <a:lnTo>
                  <a:pt x="4480" y="1081"/>
                </a:lnTo>
                <a:lnTo>
                  <a:pt x="4476" y="1228"/>
                </a:lnTo>
                <a:lnTo>
                  <a:pt x="4466" y="1373"/>
                </a:lnTo>
                <a:lnTo>
                  <a:pt x="4447" y="1516"/>
                </a:lnTo>
                <a:lnTo>
                  <a:pt x="4422" y="1656"/>
                </a:lnTo>
                <a:lnTo>
                  <a:pt x="4390" y="1795"/>
                </a:lnTo>
                <a:lnTo>
                  <a:pt x="4352" y="1930"/>
                </a:lnTo>
                <a:lnTo>
                  <a:pt x="4307" y="2063"/>
                </a:lnTo>
                <a:lnTo>
                  <a:pt x="4256" y="2192"/>
                </a:lnTo>
                <a:lnTo>
                  <a:pt x="4200" y="2318"/>
                </a:lnTo>
                <a:lnTo>
                  <a:pt x="4137" y="2441"/>
                </a:lnTo>
                <a:lnTo>
                  <a:pt x="4068" y="2561"/>
                </a:lnTo>
                <a:lnTo>
                  <a:pt x="3995" y="2677"/>
                </a:lnTo>
                <a:lnTo>
                  <a:pt x="3915" y="2789"/>
                </a:lnTo>
                <a:lnTo>
                  <a:pt x="3831" y="2897"/>
                </a:lnTo>
                <a:lnTo>
                  <a:pt x="3741" y="3000"/>
                </a:lnTo>
                <a:lnTo>
                  <a:pt x="3647" y="3100"/>
                </a:lnTo>
                <a:lnTo>
                  <a:pt x="3548" y="3194"/>
                </a:lnTo>
                <a:lnTo>
                  <a:pt x="3445" y="3284"/>
                </a:lnTo>
                <a:lnTo>
                  <a:pt x="3338" y="3369"/>
                </a:lnTo>
                <a:lnTo>
                  <a:pt x="3226" y="3448"/>
                </a:lnTo>
                <a:lnTo>
                  <a:pt x="3111" y="3523"/>
                </a:lnTo>
                <a:lnTo>
                  <a:pt x="2992" y="3591"/>
                </a:lnTo>
                <a:lnTo>
                  <a:pt x="2870" y="3654"/>
                </a:lnTo>
                <a:lnTo>
                  <a:pt x="2744" y="3712"/>
                </a:lnTo>
                <a:lnTo>
                  <a:pt x="2614" y="3763"/>
                </a:lnTo>
                <a:lnTo>
                  <a:pt x="2482" y="3807"/>
                </a:lnTo>
                <a:lnTo>
                  <a:pt x="2347" y="3846"/>
                </a:lnTo>
                <a:lnTo>
                  <a:pt x="2209" y="3878"/>
                </a:lnTo>
                <a:lnTo>
                  <a:pt x="2069" y="3902"/>
                </a:lnTo>
                <a:lnTo>
                  <a:pt x="1927" y="3921"/>
                </a:lnTo>
                <a:lnTo>
                  <a:pt x="1783" y="3932"/>
                </a:lnTo>
                <a:lnTo>
                  <a:pt x="1637" y="3935"/>
                </a:lnTo>
                <a:lnTo>
                  <a:pt x="1580" y="3935"/>
                </a:lnTo>
                <a:lnTo>
                  <a:pt x="1523" y="3933"/>
                </a:lnTo>
                <a:lnTo>
                  <a:pt x="1466" y="3931"/>
                </a:lnTo>
                <a:lnTo>
                  <a:pt x="1410" y="3927"/>
                </a:lnTo>
                <a:lnTo>
                  <a:pt x="1355" y="3922"/>
                </a:lnTo>
                <a:lnTo>
                  <a:pt x="1299" y="3916"/>
                </a:lnTo>
                <a:lnTo>
                  <a:pt x="1244" y="3909"/>
                </a:lnTo>
                <a:lnTo>
                  <a:pt x="1190" y="3900"/>
                </a:lnTo>
                <a:lnTo>
                  <a:pt x="1134" y="3891"/>
                </a:lnTo>
                <a:lnTo>
                  <a:pt x="1080" y="3881"/>
                </a:lnTo>
                <a:lnTo>
                  <a:pt x="1027" y="3870"/>
                </a:lnTo>
                <a:lnTo>
                  <a:pt x="973" y="3857"/>
                </a:lnTo>
                <a:lnTo>
                  <a:pt x="920" y="3844"/>
                </a:lnTo>
                <a:lnTo>
                  <a:pt x="868" y="3830"/>
                </a:lnTo>
                <a:lnTo>
                  <a:pt x="816" y="3815"/>
                </a:lnTo>
                <a:lnTo>
                  <a:pt x="763" y="3799"/>
                </a:lnTo>
                <a:lnTo>
                  <a:pt x="712" y="3781"/>
                </a:lnTo>
                <a:lnTo>
                  <a:pt x="661" y="3763"/>
                </a:lnTo>
                <a:lnTo>
                  <a:pt x="611" y="3744"/>
                </a:lnTo>
                <a:lnTo>
                  <a:pt x="561" y="3724"/>
                </a:lnTo>
                <a:lnTo>
                  <a:pt x="511" y="3703"/>
                </a:lnTo>
                <a:lnTo>
                  <a:pt x="462" y="3682"/>
                </a:lnTo>
                <a:lnTo>
                  <a:pt x="414" y="3658"/>
                </a:lnTo>
                <a:lnTo>
                  <a:pt x="366" y="3635"/>
                </a:lnTo>
                <a:lnTo>
                  <a:pt x="318" y="3611"/>
                </a:lnTo>
                <a:lnTo>
                  <a:pt x="271" y="3585"/>
                </a:lnTo>
                <a:lnTo>
                  <a:pt x="225" y="3559"/>
                </a:lnTo>
                <a:lnTo>
                  <a:pt x="179" y="3532"/>
                </a:lnTo>
                <a:lnTo>
                  <a:pt x="133" y="3504"/>
                </a:lnTo>
                <a:lnTo>
                  <a:pt x="88" y="3476"/>
                </a:lnTo>
                <a:lnTo>
                  <a:pt x="44" y="3446"/>
                </a:lnTo>
                <a:lnTo>
                  <a:pt x="0" y="3416"/>
                </a:lnTo>
                <a:lnTo>
                  <a:pt x="0" y="1625"/>
                </a:lnTo>
                <a:lnTo>
                  <a:pt x="23" y="1689"/>
                </a:lnTo>
                <a:lnTo>
                  <a:pt x="48" y="1752"/>
                </a:lnTo>
                <a:lnTo>
                  <a:pt x="75" y="1813"/>
                </a:lnTo>
                <a:lnTo>
                  <a:pt x="104" y="1874"/>
                </a:lnTo>
                <a:lnTo>
                  <a:pt x="136" y="1932"/>
                </a:lnTo>
                <a:lnTo>
                  <a:pt x="171" y="1991"/>
                </a:lnTo>
                <a:lnTo>
                  <a:pt x="207" y="2046"/>
                </a:lnTo>
                <a:lnTo>
                  <a:pt x="244" y="2101"/>
                </a:lnTo>
                <a:lnTo>
                  <a:pt x="285" y="2154"/>
                </a:lnTo>
                <a:lnTo>
                  <a:pt x="327" y="2205"/>
                </a:lnTo>
                <a:lnTo>
                  <a:pt x="371" y="2255"/>
                </a:lnTo>
                <a:lnTo>
                  <a:pt x="417" y="2303"/>
                </a:lnTo>
                <a:lnTo>
                  <a:pt x="465" y="2349"/>
                </a:lnTo>
                <a:lnTo>
                  <a:pt x="514" y="2394"/>
                </a:lnTo>
                <a:lnTo>
                  <a:pt x="565" y="2436"/>
                </a:lnTo>
                <a:lnTo>
                  <a:pt x="618" y="2476"/>
                </a:lnTo>
                <a:lnTo>
                  <a:pt x="672" y="2515"/>
                </a:lnTo>
                <a:lnTo>
                  <a:pt x="728" y="2551"/>
                </a:lnTo>
                <a:lnTo>
                  <a:pt x="785" y="2586"/>
                </a:lnTo>
                <a:lnTo>
                  <a:pt x="844" y="2618"/>
                </a:lnTo>
                <a:lnTo>
                  <a:pt x="903" y="2647"/>
                </a:lnTo>
                <a:lnTo>
                  <a:pt x="965" y="2675"/>
                </a:lnTo>
                <a:lnTo>
                  <a:pt x="1028" y="2700"/>
                </a:lnTo>
                <a:lnTo>
                  <a:pt x="1091" y="2722"/>
                </a:lnTo>
                <a:lnTo>
                  <a:pt x="1156" y="2743"/>
                </a:lnTo>
                <a:lnTo>
                  <a:pt x="1222" y="2761"/>
                </a:lnTo>
                <a:lnTo>
                  <a:pt x="1289" y="2776"/>
                </a:lnTo>
                <a:lnTo>
                  <a:pt x="1357" y="2789"/>
                </a:lnTo>
                <a:lnTo>
                  <a:pt x="1426" y="2798"/>
                </a:lnTo>
                <a:lnTo>
                  <a:pt x="1495" y="2805"/>
                </a:lnTo>
                <a:lnTo>
                  <a:pt x="1566" y="2810"/>
                </a:lnTo>
                <a:lnTo>
                  <a:pt x="1637" y="2812"/>
                </a:lnTo>
                <a:lnTo>
                  <a:pt x="1725" y="2810"/>
                </a:lnTo>
                <a:lnTo>
                  <a:pt x="1813" y="2802"/>
                </a:lnTo>
                <a:lnTo>
                  <a:pt x="1899" y="2791"/>
                </a:lnTo>
                <a:lnTo>
                  <a:pt x="1984" y="2776"/>
                </a:lnTo>
                <a:lnTo>
                  <a:pt x="2067" y="2757"/>
                </a:lnTo>
                <a:lnTo>
                  <a:pt x="2149" y="2734"/>
                </a:lnTo>
                <a:lnTo>
                  <a:pt x="2229" y="2706"/>
                </a:lnTo>
                <a:lnTo>
                  <a:pt x="2307" y="2675"/>
                </a:lnTo>
                <a:lnTo>
                  <a:pt x="2384" y="2640"/>
                </a:lnTo>
                <a:lnTo>
                  <a:pt x="2458" y="2602"/>
                </a:lnTo>
                <a:lnTo>
                  <a:pt x="2530" y="2561"/>
                </a:lnTo>
                <a:lnTo>
                  <a:pt x="2600" y="2516"/>
                </a:lnTo>
                <a:lnTo>
                  <a:pt x="2668" y="2468"/>
                </a:lnTo>
                <a:lnTo>
                  <a:pt x="2733" y="2417"/>
                </a:lnTo>
                <a:lnTo>
                  <a:pt x="2795" y="2362"/>
                </a:lnTo>
                <a:lnTo>
                  <a:pt x="2855" y="2305"/>
                </a:lnTo>
                <a:lnTo>
                  <a:pt x="2912" y="2244"/>
                </a:lnTo>
                <a:lnTo>
                  <a:pt x="2967" y="2182"/>
                </a:lnTo>
                <a:lnTo>
                  <a:pt x="3018" y="2116"/>
                </a:lnTo>
                <a:lnTo>
                  <a:pt x="3066" y="2048"/>
                </a:lnTo>
                <a:lnTo>
                  <a:pt x="3111" y="1978"/>
                </a:lnTo>
                <a:lnTo>
                  <a:pt x="3152" y="1906"/>
                </a:lnTo>
                <a:lnTo>
                  <a:pt x="3190" y="1831"/>
                </a:lnTo>
                <a:lnTo>
                  <a:pt x="3225" y="1755"/>
                </a:lnTo>
                <a:lnTo>
                  <a:pt x="3256" y="1676"/>
                </a:lnTo>
                <a:lnTo>
                  <a:pt x="3282" y="1596"/>
                </a:lnTo>
                <a:lnTo>
                  <a:pt x="3306" y="1514"/>
                </a:lnTo>
                <a:lnTo>
                  <a:pt x="3325" y="1429"/>
                </a:lnTo>
                <a:lnTo>
                  <a:pt x="3341" y="1344"/>
                </a:lnTo>
                <a:lnTo>
                  <a:pt x="3351" y="1258"/>
                </a:lnTo>
                <a:lnTo>
                  <a:pt x="3358" y="1170"/>
                </a:lnTo>
                <a:lnTo>
                  <a:pt x="3360" y="1081"/>
                </a:lnTo>
                <a:lnTo>
                  <a:pt x="3360" y="1043"/>
                </a:lnTo>
                <a:lnTo>
                  <a:pt x="3358" y="1005"/>
                </a:lnTo>
                <a:lnTo>
                  <a:pt x="3356" y="967"/>
                </a:lnTo>
                <a:lnTo>
                  <a:pt x="3354" y="930"/>
                </a:lnTo>
                <a:lnTo>
                  <a:pt x="3350" y="892"/>
                </a:lnTo>
                <a:lnTo>
                  <a:pt x="3346" y="855"/>
                </a:lnTo>
                <a:lnTo>
                  <a:pt x="3341" y="818"/>
                </a:lnTo>
                <a:lnTo>
                  <a:pt x="3334" y="781"/>
                </a:lnTo>
                <a:lnTo>
                  <a:pt x="3327" y="745"/>
                </a:lnTo>
                <a:lnTo>
                  <a:pt x="3320" y="709"/>
                </a:lnTo>
                <a:lnTo>
                  <a:pt x="3312" y="673"/>
                </a:lnTo>
                <a:lnTo>
                  <a:pt x="3303" y="637"/>
                </a:lnTo>
                <a:lnTo>
                  <a:pt x="3294" y="602"/>
                </a:lnTo>
                <a:lnTo>
                  <a:pt x="3282" y="568"/>
                </a:lnTo>
                <a:lnTo>
                  <a:pt x="3272" y="533"/>
                </a:lnTo>
                <a:lnTo>
                  <a:pt x="3260" y="499"/>
                </a:lnTo>
                <a:lnTo>
                  <a:pt x="3248" y="465"/>
                </a:lnTo>
                <a:lnTo>
                  <a:pt x="3234" y="431"/>
                </a:lnTo>
                <a:lnTo>
                  <a:pt x="3220" y="397"/>
                </a:lnTo>
                <a:lnTo>
                  <a:pt x="3206" y="364"/>
                </a:lnTo>
                <a:lnTo>
                  <a:pt x="3190" y="333"/>
                </a:lnTo>
                <a:lnTo>
                  <a:pt x="3175" y="300"/>
                </a:lnTo>
                <a:lnTo>
                  <a:pt x="3159" y="268"/>
                </a:lnTo>
                <a:lnTo>
                  <a:pt x="3141" y="237"/>
                </a:lnTo>
                <a:lnTo>
                  <a:pt x="3123" y="205"/>
                </a:lnTo>
                <a:lnTo>
                  <a:pt x="3106" y="175"/>
                </a:lnTo>
                <a:lnTo>
                  <a:pt x="3086" y="145"/>
                </a:lnTo>
                <a:lnTo>
                  <a:pt x="3067" y="115"/>
                </a:lnTo>
                <a:lnTo>
                  <a:pt x="3046" y="85"/>
                </a:lnTo>
                <a:lnTo>
                  <a:pt x="3026" y="57"/>
                </a:lnTo>
                <a:lnTo>
                  <a:pt x="3004" y="29"/>
                </a:lnTo>
                <a:lnTo>
                  <a:pt x="2983"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20973100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Пользовательский макет">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7592393" y="814043"/>
            <a:ext cx="10695608" cy="9474545"/>
          </a:xfrm>
          <a:custGeom>
            <a:avLst/>
            <a:gdLst>
              <a:gd name="T0" fmla="*/ 4684 w 4732"/>
              <a:gd name="T1" fmla="*/ 680 h 4190"/>
              <a:gd name="T2" fmla="*/ 4485 w 4732"/>
              <a:gd name="T3" fmla="*/ 525 h 4190"/>
              <a:gd name="T4" fmla="*/ 4272 w 4732"/>
              <a:gd name="T5" fmla="*/ 387 h 4190"/>
              <a:gd name="T6" fmla="*/ 4047 w 4732"/>
              <a:gd name="T7" fmla="*/ 268 h 4190"/>
              <a:gd name="T8" fmla="*/ 3811 w 4732"/>
              <a:gd name="T9" fmla="*/ 171 h 4190"/>
              <a:gd name="T10" fmla="*/ 3564 w 4732"/>
              <a:gd name="T11" fmla="*/ 94 h 4190"/>
              <a:gd name="T12" fmla="*/ 3308 w 4732"/>
              <a:gd name="T13" fmla="*/ 38 h 4190"/>
              <a:gd name="T14" fmla="*/ 3046 w 4732"/>
              <a:gd name="T15" fmla="*/ 8 h 4190"/>
              <a:gd name="T16" fmla="*/ 2697 w 4732"/>
              <a:gd name="T17" fmla="*/ 4 h 4190"/>
              <a:gd name="T18" fmla="*/ 2133 w 4732"/>
              <a:gd name="T19" fmla="*/ 91 h 4190"/>
              <a:gd name="T20" fmla="*/ 1611 w 4732"/>
              <a:gd name="T21" fmla="*/ 282 h 4190"/>
              <a:gd name="T22" fmla="*/ 1142 w 4732"/>
              <a:gd name="T23" fmla="*/ 568 h 4190"/>
              <a:gd name="T24" fmla="*/ 738 w 4732"/>
              <a:gd name="T25" fmla="*/ 936 h 4190"/>
              <a:gd name="T26" fmla="*/ 411 w 4732"/>
              <a:gd name="T27" fmla="*/ 1375 h 4190"/>
              <a:gd name="T28" fmla="*/ 172 w 4732"/>
              <a:gd name="T29" fmla="*/ 1874 h 4190"/>
              <a:gd name="T30" fmla="*/ 32 w 4732"/>
              <a:gd name="T31" fmla="*/ 2421 h 4190"/>
              <a:gd name="T32" fmla="*/ 1 w 4732"/>
              <a:gd name="T33" fmla="*/ 2900 h 4190"/>
              <a:gd name="T34" fmla="*/ 9 w 4732"/>
              <a:gd name="T35" fmla="*/ 3080 h 4190"/>
              <a:gd name="T36" fmla="*/ 27 w 4732"/>
              <a:gd name="T37" fmla="*/ 3255 h 4190"/>
              <a:gd name="T38" fmla="*/ 57 w 4732"/>
              <a:gd name="T39" fmla="*/ 3428 h 4190"/>
              <a:gd name="T40" fmla="*/ 97 w 4732"/>
              <a:gd name="T41" fmla="*/ 3596 h 4190"/>
              <a:gd name="T42" fmla="*/ 146 w 4732"/>
              <a:gd name="T43" fmla="*/ 3760 h 4190"/>
              <a:gd name="T44" fmla="*/ 205 w 4732"/>
              <a:gd name="T45" fmla="*/ 3921 h 4190"/>
              <a:gd name="T46" fmla="*/ 272 w 4732"/>
              <a:gd name="T47" fmla="*/ 4076 h 4190"/>
              <a:gd name="T48" fmla="*/ 2843 w 4732"/>
              <a:gd name="T49" fmla="*/ 1759 h 4190"/>
              <a:gd name="T50" fmla="*/ 3063 w 4732"/>
              <a:gd name="T51" fmla="*/ 1782 h 4190"/>
              <a:gd name="T52" fmla="*/ 3269 w 4732"/>
              <a:gd name="T53" fmla="*/ 1845 h 4190"/>
              <a:gd name="T54" fmla="*/ 3454 w 4732"/>
              <a:gd name="T55" fmla="*/ 1947 h 4190"/>
              <a:gd name="T56" fmla="*/ 3615 w 4732"/>
              <a:gd name="T57" fmla="*/ 2080 h 4190"/>
              <a:gd name="T58" fmla="*/ 3749 w 4732"/>
              <a:gd name="T59" fmla="*/ 2242 h 4190"/>
              <a:gd name="T60" fmla="*/ 3849 w 4732"/>
              <a:gd name="T61" fmla="*/ 2429 h 4190"/>
              <a:gd name="T62" fmla="*/ 3913 w 4732"/>
              <a:gd name="T63" fmla="*/ 2634 h 4190"/>
              <a:gd name="T64" fmla="*/ 3935 w 4732"/>
              <a:gd name="T65" fmla="*/ 2855 h 4190"/>
              <a:gd name="T66" fmla="*/ 3913 w 4732"/>
              <a:gd name="T67" fmla="*/ 3077 h 4190"/>
              <a:gd name="T68" fmla="*/ 3849 w 4732"/>
              <a:gd name="T69" fmla="*/ 3282 h 4190"/>
              <a:gd name="T70" fmla="*/ 3749 w 4732"/>
              <a:gd name="T71" fmla="*/ 3469 h 4190"/>
              <a:gd name="T72" fmla="*/ 3615 w 4732"/>
              <a:gd name="T73" fmla="*/ 3631 h 4190"/>
              <a:gd name="T74" fmla="*/ 3454 w 4732"/>
              <a:gd name="T75" fmla="*/ 3764 h 4190"/>
              <a:gd name="T76" fmla="*/ 3269 w 4732"/>
              <a:gd name="T77" fmla="*/ 3866 h 4190"/>
              <a:gd name="T78" fmla="*/ 3063 w 4732"/>
              <a:gd name="T79" fmla="*/ 3929 h 4190"/>
              <a:gd name="T80" fmla="*/ 2843 w 4732"/>
              <a:gd name="T81" fmla="*/ 3952 h 4190"/>
              <a:gd name="T82" fmla="*/ 2624 w 4732"/>
              <a:gd name="T83" fmla="*/ 3929 h 4190"/>
              <a:gd name="T84" fmla="*/ 2418 w 4732"/>
              <a:gd name="T85" fmla="*/ 3866 h 4190"/>
              <a:gd name="T86" fmla="*/ 2233 w 4732"/>
              <a:gd name="T87" fmla="*/ 3764 h 4190"/>
              <a:gd name="T88" fmla="*/ 2071 w 4732"/>
              <a:gd name="T89" fmla="*/ 3631 h 4190"/>
              <a:gd name="T90" fmla="*/ 1938 w 4732"/>
              <a:gd name="T91" fmla="*/ 3469 h 4190"/>
              <a:gd name="T92" fmla="*/ 1837 w 4732"/>
              <a:gd name="T93" fmla="*/ 3282 h 4190"/>
              <a:gd name="T94" fmla="*/ 1774 w 4732"/>
              <a:gd name="T95" fmla="*/ 3077 h 4190"/>
              <a:gd name="T96" fmla="*/ 1751 w 4732"/>
              <a:gd name="T97" fmla="*/ 2855 h 4190"/>
              <a:gd name="T98" fmla="*/ 1774 w 4732"/>
              <a:gd name="T99" fmla="*/ 2634 h 4190"/>
              <a:gd name="T100" fmla="*/ 1837 w 4732"/>
              <a:gd name="T101" fmla="*/ 2429 h 4190"/>
              <a:gd name="T102" fmla="*/ 1938 w 4732"/>
              <a:gd name="T103" fmla="*/ 2242 h 4190"/>
              <a:gd name="T104" fmla="*/ 2071 w 4732"/>
              <a:gd name="T105" fmla="*/ 2080 h 4190"/>
              <a:gd name="T106" fmla="*/ 2233 w 4732"/>
              <a:gd name="T107" fmla="*/ 1947 h 4190"/>
              <a:gd name="T108" fmla="*/ 2418 w 4732"/>
              <a:gd name="T109" fmla="*/ 1845 h 4190"/>
              <a:gd name="T110" fmla="*/ 2624 w 4732"/>
              <a:gd name="T111" fmla="*/ 1782 h 4190"/>
              <a:gd name="T112" fmla="*/ 2843 w 4732"/>
              <a:gd name="T113" fmla="*/ 1759 h 4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32" h="4190">
                <a:moveTo>
                  <a:pt x="330" y="4190"/>
                </a:moveTo>
                <a:lnTo>
                  <a:pt x="4732" y="4190"/>
                </a:lnTo>
                <a:lnTo>
                  <a:pt x="4732" y="722"/>
                </a:lnTo>
                <a:lnTo>
                  <a:pt x="4684" y="680"/>
                </a:lnTo>
                <a:lnTo>
                  <a:pt x="4636" y="640"/>
                </a:lnTo>
                <a:lnTo>
                  <a:pt x="4586" y="601"/>
                </a:lnTo>
                <a:lnTo>
                  <a:pt x="4536" y="562"/>
                </a:lnTo>
                <a:lnTo>
                  <a:pt x="4485" y="525"/>
                </a:lnTo>
                <a:lnTo>
                  <a:pt x="4433" y="489"/>
                </a:lnTo>
                <a:lnTo>
                  <a:pt x="4380" y="454"/>
                </a:lnTo>
                <a:lnTo>
                  <a:pt x="4326" y="420"/>
                </a:lnTo>
                <a:lnTo>
                  <a:pt x="4272" y="387"/>
                </a:lnTo>
                <a:lnTo>
                  <a:pt x="4217" y="355"/>
                </a:lnTo>
                <a:lnTo>
                  <a:pt x="4162" y="326"/>
                </a:lnTo>
                <a:lnTo>
                  <a:pt x="4104" y="297"/>
                </a:lnTo>
                <a:lnTo>
                  <a:pt x="4047" y="268"/>
                </a:lnTo>
                <a:lnTo>
                  <a:pt x="3989" y="242"/>
                </a:lnTo>
                <a:lnTo>
                  <a:pt x="3931" y="217"/>
                </a:lnTo>
                <a:lnTo>
                  <a:pt x="3870" y="193"/>
                </a:lnTo>
                <a:lnTo>
                  <a:pt x="3811" y="171"/>
                </a:lnTo>
                <a:lnTo>
                  <a:pt x="3750" y="149"/>
                </a:lnTo>
                <a:lnTo>
                  <a:pt x="3689" y="129"/>
                </a:lnTo>
                <a:lnTo>
                  <a:pt x="3627" y="110"/>
                </a:lnTo>
                <a:lnTo>
                  <a:pt x="3564" y="94"/>
                </a:lnTo>
                <a:lnTo>
                  <a:pt x="3502" y="77"/>
                </a:lnTo>
                <a:lnTo>
                  <a:pt x="3437" y="63"/>
                </a:lnTo>
                <a:lnTo>
                  <a:pt x="3374" y="51"/>
                </a:lnTo>
                <a:lnTo>
                  <a:pt x="3308" y="38"/>
                </a:lnTo>
                <a:lnTo>
                  <a:pt x="3244" y="29"/>
                </a:lnTo>
                <a:lnTo>
                  <a:pt x="3178" y="20"/>
                </a:lnTo>
                <a:lnTo>
                  <a:pt x="3112" y="14"/>
                </a:lnTo>
                <a:lnTo>
                  <a:pt x="3046" y="8"/>
                </a:lnTo>
                <a:lnTo>
                  <a:pt x="2978" y="3"/>
                </a:lnTo>
                <a:lnTo>
                  <a:pt x="2911" y="1"/>
                </a:lnTo>
                <a:lnTo>
                  <a:pt x="2843" y="0"/>
                </a:lnTo>
                <a:lnTo>
                  <a:pt x="2697" y="4"/>
                </a:lnTo>
                <a:lnTo>
                  <a:pt x="2552" y="16"/>
                </a:lnTo>
                <a:lnTo>
                  <a:pt x="2410" y="33"/>
                </a:lnTo>
                <a:lnTo>
                  <a:pt x="2270" y="59"/>
                </a:lnTo>
                <a:lnTo>
                  <a:pt x="2133" y="91"/>
                </a:lnTo>
                <a:lnTo>
                  <a:pt x="1998" y="129"/>
                </a:lnTo>
                <a:lnTo>
                  <a:pt x="1866" y="174"/>
                </a:lnTo>
                <a:lnTo>
                  <a:pt x="1737" y="225"/>
                </a:lnTo>
                <a:lnTo>
                  <a:pt x="1611" y="282"/>
                </a:lnTo>
                <a:lnTo>
                  <a:pt x="1488" y="345"/>
                </a:lnTo>
                <a:lnTo>
                  <a:pt x="1369" y="414"/>
                </a:lnTo>
                <a:lnTo>
                  <a:pt x="1253" y="488"/>
                </a:lnTo>
                <a:lnTo>
                  <a:pt x="1142" y="568"/>
                </a:lnTo>
                <a:lnTo>
                  <a:pt x="1035" y="653"/>
                </a:lnTo>
                <a:lnTo>
                  <a:pt x="932" y="742"/>
                </a:lnTo>
                <a:lnTo>
                  <a:pt x="832" y="837"/>
                </a:lnTo>
                <a:lnTo>
                  <a:pt x="738" y="936"/>
                </a:lnTo>
                <a:lnTo>
                  <a:pt x="650" y="1040"/>
                </a:lnTo>
                <a:lnTo>
                  <a:pt x="565" y="1148"/>
                </a:lnTo>
                <a:lnTo>
                  <a:pt x="486" y="1259"/>
                </a:lnTo>
                <a:lnTo>
                  <a:pt x="411" y="1375"/>
                </a:lnTo>
                <a:lnTo>
                  <a:pt x="343" y="1494"/>
                </a:lnTo>
                <a:lnTo>
                  <a:pt x="281" y="1617"/>
                </a:lnTo>
                <a:lnTo>
                  <a:pt x="223" y="1745"/>
                </a:lnTo>
                <a:lnTo>
                  <a:pt x="172" y="1874"/>
                </a:lnTo>
                <a:lnTo>
                  <a:pt x="128" y="2006"/>
                </a:lnTo>
                <a:lnTo>
                  <a:pt x="90" y="2142"/>
                </a:lnTo>
                <a:lnTo>
                  <a:pt x="58" y="2280"/>
                </a:lnTo>
                <a:lnTo>
                  <a:pt x="32" y="2421"/>
                </a:lnTo>
                <a:lnTo>
                  <a:pt x="15" y="2564"/>
                </a:lnTo>
                <a:lnTo>
                  <a:pt x="4" y="2708"/>
                </a:lnTo>
                <a:lnTo>
                  <a:pt x="0" y="2855"/>
                </a:lnTo>
                <a:lnTo>
                  <a:pt x="1" y="2900"/>
                </a:lnTo>
                <a:lnTo>
                  <a:pt x="2" y="2945"/>
                </a:lnTo>
                <a:lnTo>
                  <a:pt x="3" y="2990"/>
                </a:lnTo>
                <a:lnTo>
                  <a:pt x="6" y="3035"/>
                </a:lnTo>
                <a:lnTo>
                  <a:pt x="9" y="3080"/>
                </a:lnTo>
                <a:lnTo>
                  <a:pt x="13" y="3124"/>
                </a:lnTo>
                <a:lnTo>
                  <a:pt x="17" y="3168"/>
                </a:lnTo>
                <a:lnTo>
                  <a:pt x="22" y="3211"/>
                </a:lnTo>
                <a:lnTo>
                  <a:pt x="27" y="3255"/>
                </a:lnTo>
                <a:lnTo>
                  <a:pt x="34" y="3298"/>
                </a:lnTo>
                <a:lnTo>
                  <a:pt x="42" y="3341"/>
                </a:lnTo>
                <a:lnTo>
                  <a:pt x="49" y="3384"/>
                </a:lnTo>
                <a:lnTo>
                  <a:pt x="57" y="3428"/>
                </a:lnTo>
                <a:lnTo>
                  <a:pt x="66" y="3470"/>
                </a:lnTo>
                <a:lnTo>
                  <a:pt x="75" y="3512"/>
                </a:lnTo>
                <a:lnTo>
                  <a:pt x="85" y="3554"/>
                </a:lnTo>
                <a:lnTo>
                  <a:pt x="97" y="3596"/>
                </a:lnTo>
                <a:lnTo>
                  <a:pt x="108" y="3637"/>
                </a:lnTo>
                <a:lnTo>
                  <a:pt x="120" y="3679"/>
                </a:lnTo>
                <a:lnTo>
                  <a:pt x="132" y="3720"/>
                </a:lnTo>
                <a:lnTo>
                  <a:pt x="146" y="3760"/>
                </a:lnTo>
                <a:lnTo>
                  <a:pt x="160" y="3801"/>
                </a:lnTo>
                <a:lnTo>
                  <a:pt x="174" y="3841"/>
                </a:lnTo>
                <a:lnTo>
                  <a:pt x="190" y="3881"/>
                </a:lnTo>
                <a:lnTo>
                  <a:pt x="205" y="3921"/>
                </a:lnTo>
                <a:lnTo>
                  <a:pt x="221" y="3960"/>
                </a:lnTo>
                <a:lnTo>
                  <a:pt x="238" y="3999"/>
                </a:lnTo>
                <a:lnTo>
                  <a:pt x="255" y="4038"/>
                </a:lnTo>
                <a:lnTo>
                  <a:pt x="272" y="4076"/>
                </a:lnTo>
                <a:lnTo>
                  <a:pt x="291" y="4114"/>
                </a:lnTo>
                <a:lnTo>
                  <a:pt x="310" y="4152"/>
                </a:lnTo>
                <a:lnTo>
                  <a:pt x="330" y="4190"/>
                </a:lnTo>
                <a:close/>
                <a:moveTo>
                  <a:pt x="2843" y="1759"/>
                </a:moveTo>
                <a:lnTo>
                  <a:pt x="2900" y="1761"/>
                </a:lnTo>
                <a:lnTo>
                  <a:pt x="2955" y="1765"/>
                </a:lnTo>
                <a:lnTo>
                  <a:pt x="3010" y="1771"/>
                </a:lnTo>
                <a:lnTo>
                  <a:pt x="3063" y="1782"/>
                </a:lnTo>
                <a:lnTo>
                  <a:pt x="3116" y="1794"/>
                </a:lnTo>
                <a:lnTo>
                  <a:pt x="3167" y="1808"/>
                </a:lnTo>
                <a:lnTo>
                  <a:pt x="3219" y="1826"/>
                </a:lnTo>
                <a:lnTo>
                  <a:pt x="3269" y="1845"/>
                </a:lnTo>
                <a:lnTo>
                  <a:pt x="3317" y="1868"/>
                </a:lnTo>
                <a:lnTo>
                  <a:pt x="3364" y="1891"/>
                </a:lnTo>
                <a:lnTo>
                  <a:pt x="3410" y="1918"/>
                </a:lnTo>
                <a:lnTo>
                  <a:pt x="3454" y="1947"/>
                </a:lnTo>
                <a:lnTo>
                  <a:pt x="3496" y="1977"/>
                </a:lnTo>
                <a:lnTo>
                  <a:pt x="3537" y="2009"/>
                </a:lnTo>
                <a:lnTo>
                  <a:pt x="3577" y="2044"/>
                </a:lnTo>
                <a:lnTo>
                  <a:pt x="3615" y="2080"/>
                </a:lnTo>
                <a:lnTo>
                  <a:pt x="3652" y="2118"/>
                </a:lnTo>
                <a:lnTo>
                  <a:pt x="3686" y="2158"/>
                </a:lnTo>
                <a:lnTo>
                  <a:pt x="3718" y="2199"/>
                </a:lnTo>
                <a:lnTo>
                  <a:pt x="3749" y="2242"/>
                </a:lnTo>
                <a:lnTo>
                  <a:pt x="3776" y="2288"/>
                </a:lnTo>
                <a:lnTo>
                  <a:pt x="3803" y="2333"/>
                </a:lnTo>
                <a:lnTo>
                  <a:pt x="3828" y="2380"/>
                </a:lnTo>
                <a:lnTo>
                  <a:pt x="3849" y="2429"/>
                </a:lnTo>
                <a:lnTo>
                  <a:pt x="3868" y="2478"/>
                </a:lnTo>
                <a:lnTo>
                  <a:pt x="3886" y="2530"/>
                </a:lnTo>
                <a:lnTo>
                  <a:pt x="3901" y="2581"/>
                </a:lnTo>
                <a:lnTo>
                  <a:pt x="3913" y="2634"/>
                </a:lnTo>
                <a:lnTo>
                  <a:pt x="3923" y="2689"/>
                </a:lnTo>
                <a:lnTo>
                  <a:pt x="3930" y="2743"/>
                </a:lnTo>
                <a:lnTo>
                  <a:pt x="3934" y="2799"/>
                </a:lnTo>
                <a:lnTo>
                  <a:pt x="3935" y="2855"/>
                </a:lnTo>
                <a:lnTo>
                  <a:pt x="3934" y="2911"/>
                </a:lnTo>
                <a:lnTo>
                  <a:pt x="3930" y="2968"/>
                </a:lnTo>
                <a:lnTo>
                  <a:pt x="3923" y="3022"/>
                </a:lnTo>
                <a:lnTo>
                  <a:pt x="3913" y="3077"/>
                </a:lnTo>
                <a:lnTo>
                  <a:pt x="3901" y="3129"/>
                </a:lnTo>
                <a:lnTo>
                  <a:pt x="3886" y="3181"/>
                </a:lnTo>
                <a:lnTo>
                  <a:pt x="3868" y="3233"/>
                </a:lnTo>
                <a:lnTo>
                  <a:pt x="3849" y="3282"/>
                </a:lnTo>
                <a:lnTo>
                  <a:pt x="3828" y="3330"/>
                </a:lnTo>
                <a:lnTo>
                  <a:pt x="3803" y="3378"/>
                </a:lnTo>
                <a:lnTo>
                  <a:pt x="3776" y="3423"/>
                </a:lnTo>
                <a:lnTo>
                  <a:pt x="3749" y="3469"/>
                </a:lnTo>
                <a:lnTo>
                  <a:pt x="3718" y="3512"/>
                </a:lnTo>
                <a:lnTo>
                  <a:pt x="3686" y="3553"/>
                </a:lnTo>
                <a:lnTo>
                  <a:pt x="3652" y="3593"/>
                </a:lnTo>
                <a:lnTo>
                  <a:pt x="3615" y="3631"/>
                </a:lnTo>
                <a:lnTo>
                  <a:pt x="3577" y="3667"/>
                </a:lnTo>
                <a:lnTo>
                  <a:pt x="3537" y="3701"/>
                </a:lnTo>
                <a:lnTo>
                  <a:pt x="3496" y="3733"/>
                </a:lnTo>
                <a:lnTo>
                  <a:pt x="3454" y="3764"/>
                </a:lnTo>
                <a:lnTo>
                  <a:pt x="3410" y="3793"/>
                </a:lnTo>
                <a:lnTo>
                  <a:pt x="3364" y="3819"/>
                </a:lnTo>
                <a:lnTo>
                  <a:pt x="3317" y="3843"/>
                </a:lnTo>
                <a:lnTo>
                  <a:pt x="3269" y="3866"/>
                </a:lnTo>
                <a:lnTo>
                  <a:pt x="3219" y="3885"/>
                </a:lnTo>
                <a:lnTo>
                  <a:pt x="3167" y="3903"/>
                </a:lnTo>
                <a:lnTo>
                  <a:pt x="3116" y="3917"/>
                </a:lnTo>
                <a:lnTo>
                  <a:pt x="3063" y="3929"/>
                </a:lnTo>
                <a:lnTo>
                  <a:pt x="3010" y="3939"/>
                </a:lnTo>
                <a:lnTo>
                  <a:pt x="2955" y="3946"/>
                </a:lnTo>
                <a:lnTo>
                  <a:pt x="2900" y="3950"/>
                </a:lnTo>
                <a:lnTo>
                  <a:pt x="2843" y="3952"/>
                </a:lnTo>
                <a:lnTo>
                  <a:pt x="2787" y="3950"/>
                </a:lnTo>
                <a:lnTo>
                  <a:pt x="2732" y="3946"/>
                </a:lnTo>
                <a:lnTo>
                  <a:pt x="2677" y="3939"/>
                </a:lnTo>
                <a:lnTo>
                  <a:pt x="2624" y="3929"/>
                </a:lnTo>
                <a:lnTo>
                  <a:pt x="2571" y="3917"/>
                </a:lnTo>
                <a:lnTo>
                  <a:pt x="2519" y="3903"/>
                </a:lnTo>
                <a:lnTo>
                  <a:pt x="2468" y="3885"/>
                </a:lnTo>
                <a:lnTo>
                  <a:pt x="2418" y="3866"/>
                </a:lnTo>
                <a:lnTo>
                  <a:pt x="2370" y="3843"/>
                </a:lnTo>
                <a:lnTo>
                  <a:pt x="2323" y="3819"/>
                </a:lnTo>
                <a:lnTo>
                  <a:pt x="2277" y="3793"/>
                </a:lnTo>
                <a:lnTo>
                  <a:pt x="2233" y="3764"/>
                </a:lnTo>
                <a:lnTo>
                  <a:pt x="2191" y="3733"/>
                </a:lnTo>
                <a:lnTo>
                  <a:pt x="2149" y="3701"/>
                </a:lnTo>
                <a:lnTo>
                  <a:pt x="2110" y="3667"/>
                </a:lnTo>
                <a:lnTo>
                  <a:pt x="2071" y="3631"/>
                </a:lnTo>
                <a:lnTo>
                  <a:pt x="2035" y="3593"/>
                </a:lnTo>
                <a:lnTo>
                  <a:pt x="2000" y="3553"/>
                </a:lnTo>
                <a:lnTo>
                  <a:pt x="1969" y="3512"/>
                </a:lnTo>
                <a:lnTo>
                  <a:pt x="1938" y="3469"/>
                </a:lnTo>
                <a:lnTo>
                  <a:pt x="1909" y="3423"/>
                </a:lnTo>
                <a:lnTo>
                  <a:pt x="1883" y="3378"/>
                </a:lnTo>
                <a:lnTo>
                  <a:pt x="1859" y="3330"/>
                </a:lnTo>
                <a:lnTo>
                  <a:pt x="1837" y="3282"/>
                </a:lnTo>
                <a:lnTo>
                  <a:pt x="1818" y="3233"/>
                </a:lnTo>
                <a:lnTo>
                  <a:pt x="1801" y="3181"/>
                </a:lnTo>
                <a:lnTo>
                  <a:pt x="1786" y="3129"/>
                </a:lnTo>
                <a:lnTo>
                  <a:pt x="1774" y="3077"/>
                </a:lnTo>
                <a:lnTo>
                  <a:pt x="1764" y="3022"/>
                </a:lnTo>
                <a:lnTo>
                  <a:pt x="1757" y="2968"/>
                </a:lnTo>
                <a:lnTo>
                  <a:pt x="1753" y="2911"/>
                </a:lnTo>
                <a:lnTo>
                  <a:pt x="1751" y="2855"/>
                </a:lnTo>
                <a:lnTo>
                  <a:pt x="1753" y="2799"/>
                </a:lnTo>
                <a:lnTo>
                  <a:pt x="1757" y="2743"/>
                </a:lnTo>
                <a:lnTo>
                  <a:pt x="1764" y="2689"/>
                </a:lnTo>
                <a:lnTo>
                  <a:pt x="1774" y="2634"/>
                </a:lnTo>
                <a:lnTo>
                  <a:pt x="1786" y="2581"/>
                </a:lnTo>
                <a:lnTo>
                  <a:pt x="1801" y="2530"/>
                </a:lnTo>
                <a:lnTo>
                  <a:pt x="1818" y="2478"/>
                </a:lnTo>
                <a:lnTo>
                  <a:pt x="1837" y="2429"/>
                </a:lnTo>
                <a:lnTo>
                  <a:pt x="1859" y="2380"/>
                </a:lnTo>
                <a:lnTo>
                  <a:pt x="1883" y="2333"/>
                </a:lnTo>
                <a:lnTo>
                  <a:pt x="1909" y="2288"/>
                </a:lnTo>
                <a:lnTo>
                  <a:pt x="1938" y="2242"/>
                </a:lnTo>
                <a:lnTo>
                  <a:pt x="1969" y="2199"/>
                </a:lnTo>
                <a:lnTo>
                  <a:pt x="2000" y="2158"/>
                </a:lnTo>
                <a:lnTo>
                  <a:pt x="2035" y="2118"/>
                </a:lnTo>
                <a:lnTo>
                  <a:pt x="2071" y="2080"/>
                </a:lnTo>
                <a:lnTo>
                  <a:pt x="2110" y="2044"/>
                </a:lnTo>
                <a:lnTo>
                  <a:pt x="2149" y="2009"/>
                </a:lnTo>
                <a:lnTo>
                  <a:pt x="2191" y="1977"/>
                </a:lnTo>
                <a:lnTo>
                  <a:pt x="2233" y="1947"/>
                </a:lnTo>
                <a:lnTo>
                  <a:pt x="2277" y="1918"/>
                </a:lnTo>
                <a:lnTo>
                  <a:pt x="2323" y="1891"/>
                </a:lnTo>
                <a:lnTo>
                  <a:pt x="2370" y="1868"/>
                </a:lnTo>
                <a:lnTo>
                  <a:pt x="2418" y="1845"/>
                </a:lnTo>
                <a:lnTo>
                  <a:pt x="2468" y="1826"/>
                </a:lnTo>
                <a:lnTo>
                  <a:pt x="2519" y="1808"/>
                </a:lnTo>
                <a:lnTo>
                  <a:pt x="2571" y="1794"/>
                </a:lnTo>
                <a:lnTo>
                  <a:pt x="2624" y="1782"/>
                </a:lnTo>
                <a:lnTo>
                  <a:pt x="2677" y="1771"/>
                </a:lnTo>
                <a:lnTo>
                  <a:pt x="2732" y="1765"/>
                </a:lnTo>
                <a:lnTo>
                  <a:pt x="2787" y="1761"/>
                </a:lnTo>
                <a:lnTo>
                  <a:pt x="2843" y="175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0001619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6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9724344" y="1019794"/>
            <a:ext cx="7183891" cy="8249000"/>
          </a:xfrm>
          <a:custGeom>
            <a:avLst/>
            <a:gdLst>
              <a:gd name="connsiteX0" fmla="*/ 589214 w 7183890"/>
              <a:gd name="connsiteY0" fmla="*/ 3637262 h 8249000"/>
              <a:gd name="connsiteX1" fmla="*/ 2923409 w 7183890"/>
              <a:gd name="connsiteY1" fmla="*/ 5972577 h 8249000"/>
              <a:gd name="connsiteX2" fmla="*/ 2923409 w 7183890"/>
              <a:gd name="connsiteY2" fmla="*/ 8249000 h 8249000"/>
              <a:gd name="connsiteX3" fmla="*/ 589214 w 7183890"/>
              <a:gd name="connsiteY3" fmla="*/ 5913685 h 8249000"/>
              <a:gd name="connsiteX4" fmla="*/ 0 w 7183890"/>
              <a:gd name="connsiteY4" fmla="*/ 623204 h 8249000"/>
              <a:gd name="connsiteX5" fmla="*/ 5280267 w 7183890"/>
              <a:gd name="connsiteY5" fmla="*/ 5902790 h 8249000"/>
              <a:gd name="connsiteX6" fmla="*/ 5280267 w 7183890"/>
              <a:gd name="connsiteY6" fmla="*/ 8181014 h 8249000"/>
              <a:gd name="connsiteX7" fmla="*/ 0 w 7183890"/>
              <a:gd name="connsiteY7" fmla="*/ 2899162 h 8249000"/>
              <a:gd name="connsiteX8" fmla="*/ 1914950 w 7183890"/>
              <a:gd name="connsiteY8" fmla="*/ 113310 h 8249000"/>
              <a:gd name="connsiteX9" fmla="*/ 7183890 w 7183890"/>
              <a:gd name="connsiteY9" fmla="*/ 5392896 h 8249000"/>
              <a:gd name="connsiteX10" fmla="*/ 7183890 w 7183890"/>
              <a:gd name="connsiteY10" fmla="*/ 7671120 h 8249000"/>
              <a:gd name="connsiteX11" fmla="*/ 1914950 w 7183890"/>
              <a:gd name="connsiteY11" fmla="*/ 2391534 h 8249000"/>
              <a:gd name="connsiteX12" fmla="*/ 4215148 w 7183890"/>
              <a:gd name="connsiteY12" fmla="*/ 0 h 8249000"/>
              <a:gd name="connsiteX13" fmla="*/ 6560678 w 7183890"/>
              <a:gd name="connsiteY13" fmla="*/ 2342172 h 8249000"/>
              <a:gd name="connsiteX14" fmla="*/ 6560678 w 7183890"/>
              <a:gd name="connsiteY14" fmla="*/ 4623066 h 8249000"/>
              <a:gd name="connsiteX15" fmla="*/ 4215148 w 7183890"/>
              <a:gd name="connsiteY15" fmla="*/ 2280894 h 824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83890" h="8249000">
                <a:moveTo>
                  <a:pt x="589214" y="3637262"/>
                </a:moveTo>
                <a:lnTo>
                  <a:pt x="2923409" y="5972577"/>
                </a:lnTo>
                <a:lnTo>
                  <a:pt x="2923409" y="8249000"/>
                </a:lnTo>
                <a:lnTo>
                  <a:pt x="589214" y="5913685"/>
                </a:lnTo>
                <a:close/>
                <a:moveTo>
                  <a:pt x="0" y="623204"/>
                </a:moveTo>
                <a:lnTo>
                  <a:pt x="5280267" y="5902790"/>
                </a:lnTo>
                <a:lnTo>
                  <a:pt x="5280267" y="8181014"/>
                </a:lnTo>
                <a:lnTo>
                  <a:pt x="0" y="2899162"/>
                </a:lnTo>
                <a:close/>
                <a:moveTo>
                  <a:pt x="1914950" y="113310"/>
                </a:moveTo>
                <a:lnTo>
                  <a:pt x="7183890" y="5392896"/>
                </a:lnTo>
                <a:lnTo>
                  <a:pt x="7183890" y="7671120"/>
                </a:lnTo>
                <a:lnTo>
                  <a:pt x="1914950" y="2391534"/>
                </a:lnTo>
                <a:close/>
                <a:moveTo>
                  <a:pt x="4215148" y="0"/>
                </a:moveTo>
                <a:lnTo>
                  <a:pt x="6560678" y="2342172"/>
                </a:lnTo>
                <a:lnTo>
                  <a:pt x="6560678" y="4623066"/>
                </a:lnTo>
                <a:lnTo>
                  <a:pt x="4215148" y="228089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42503107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439045" y="1031125"/>
            <a:ext cx="8226338" cy="8226338"/>
          </a:xfrm>
          <a:custGeom>
            <a:avLst/>
            <a:gdLst>
              <a:gd name="connsiteX0" fmla="*/ 1240231 w 8226338"/>
              <a:gd name="connsiteY0" fmla="*/ 3648596 h 8226338"/>
              <a:gd name="connsiteX1" fmla="*/ 1299181 w 8226338"/>
              <a:gd name="connsiteY1" fmla="*/ 3650864 h 8226338"/>
              <a:gd name="connsiteX2" fmla="*/ 1358132 w 8226338"/>
              <a:gd name="connsiteY2" fmla="*/ 3655398 h 8226338"/>
              <a:gd name="connsiteX3" fmla="*/ 1419350 w 8226338"/>
              <a:gd name="connsiteY3" fmla="*/ 3662200 h 8226338"/>
              <a:gd name="connsiteX4" fmla="*/ 1476033 w 8226338"/>
              <a:gd name="connsiteY4" fmla="*/ 3671270 h 8226338"/>
              <a:gd name="connsiteX5" fmla="*/ 1534984 w 8226338"/>
              <a:gd name="connsiteY5" fmla="*/ 3684874 h 8226338"/>
              <a:gd name="connsiteX6" fmla="*/ 1593935 w 8226338"/>
              <a:gd name="connsiteY6" fmla="*/ 3700745 h 8226338"/>
              <a:gd name="connsiteX7" fmla="*/ 1650618 w 8226338"/>
              <a:gd name="connsiteY7" fmla="*/ 3718884 h 8226338"/>
              <a:gd name="connsiteX8" fmla="*/ 1707301 w 8226338"/>
              <a:gd name="connsiteY8" fmla="*/ 3739290 h 8226338"/>
              <a:gd name="connsiteX9" fmla="*/ 1761717 w 8226338"/>
              <a:gd name="connsiteY9" fmla="*/ 3761963 h 8226338"/>
              <a:gd name="connsiteX10" fmla="*/ 1818400 w 8226338"/>
              <a:gd name="connsiteY10" fmla="*/ 3791438 h 8226338"/>
              <a:gd name="connsiteX11" fmla="*/ 1872816 w 8226338"/>
              <a:gd name="connsiteY11" fmla="*/ 3820913 h 8226338"/>
              <a:gd name="connsiteX12" fmla="*/ 1922697 w 8226338"/>
              <a:gd name="connsiteY12" fmla="*/ 3852656 h 8226338"/>
              <a:gd name="connsiteX13" fmla="*/ 1974846 w 8226338"/>
              <a:gd name="connsiteY13" fmla="*/ 3888933 h 8226338"/>
              <a:gd name="connsiteX14" fmla="*/ 2022460 w 8226338"/>
              <a:gd name="connsiteY14" fmla="*/ 3925211 h 8226338"/>
              <a:gd name="connsiteX15" fmla="*/ 2072342 w 8226338"/>
              <a:gd name="connsiteY15" fmla="*/ 3968290 h 8226338"/>
              <a:gd name="connsiteX16" fmla="*/ 2117688 w 8226338"/>
              <a:gd name="connsiteY16" fmla="*/ 4011369 h 8226338"/>
              <a:gd name="connsiteX17" fmla="*/ 4214969 w 8226338"/>
              <a:gd name="connsiteY17" fmla="*/ 6108651 h 8226338"/>
              <a:gd name="connsiteX18" fmla="*/ 4260316 w 8226338"/>
              <a:gd name="connsiteY18" fmla="*/ 6153997 h 8226338"/>
              <a:gd name="connsiteX19" fmla="*/ 4298860 w 8226338"/>
              <a:gd name="connsiteY19" fmla="*/ 6201611 h 8226338"/>
              <a:gd name="connsiteX20" fmla="*/ 4337405 w 8226338"/>
              <a:gd name="connsiteY20" fmla="*/ 6251493 h 8226338"/>
              <a:gd name="connsiteX21" fmla="*/ 4373682 w 8226338"/>
              <a:gd name="connsiteY21" fmla="*/ 6303641 h 8226338"/>
              <a:gd name="connsiteX22" fmla="*/ 4405425 w 8226338"/>
              <a:gd name="connsiteY22" fmla="*/ 6353522 h 8226338"/>
              <a:gd name="connsiteX23" fmla="*/ 4434900 w 8226338"/>
              <a:gd name="connsiteY23" fmla="*/ 6407938 h 8226338"/>
              <a:gd name="connsiteX24" fmla="*/ 4462108 w 8226338"/>
              <a:gd name="connsiteY24" fmla="*/ 6464622 h 8226338"/>
              <a:gd name="connsiteX25" fmla="*/ 4487049 w 8226338"/>
              <a:gd name="connsiteY25" fmla="*/ 6516770 h 8226338"/>
              <a:gd name="connsiteX26" fmla="*/ 4507455 w 8226338"/>
              <a:gd name="connsiteY26" fmla="*/ 6575721 h 8226338"/>
              <a:gd name="connsiteX27" fmla="*/ 4525594 w 8226338"/>
              <a:gd name="connsiteY27" fmla="*/ 6632404 h 8226338"/>
              <a:gd name="connsiteX28" fmla="*/ 4541465 w 8226338"/>
              <a:gd name="connsiteY28" fmla="*/ 6689087 h 8226338"/>
              <a:gd name="connsiteX29" fmla="*/ 4555069 w 8226338"/>
              <a:gd name="connsiteY29" fmla="*/ 6750305 h 8226338"/>
              <a:gd name="connsiteX30" fmla="*/ 4564138 w 8226338"/>
              <a:gd name="connsiteY30" fmla="*/ 6806989 h 8226338"/>
              <a:gd name="connsiteX31" fmla="*/ 4570940 w 8226338"/>
              <a:gd name="connsiteY31" fmla="*/ 6868207 h 8226338"/>
              <a:gd name="connsiteX32" fmla="*/ 4575475 w 8226338"/>
              <a:gd name="connsiteY32" fmla="*/ 6924890 h 8226338"/>
              <a:gd name="connsiteX33" fmla="*/ 4577742 w 8226338"/>
              <a:gd name="connsiteY33" fmla="*/ 6986108 h 8226338"/>
              <a:gd name="connsiteX34" fmla="*/ 4575475 w 8226338"/>
              <a:gd name="connsiteY34" fmla="*/ 7047326 h 8226338"/>
              <a:gd name="connsiteX35" fmla="*/ 4570940 w 8226338"/>
              <a:gd name="connsiteY35" fmla="*/ 7104009 h 8226338"/>
              <a:gd name="connsiteX36" fmla="*/ 4564138 w 8226338"/>
              <a:gd name="connsiteY36" fmla="*/ 7165227 h 8226338"/>
              <a:gd name="connsiteX37" fmla="*/ 4555069 w 8226338"/>
              <a:gd name="connsiteY37" fmla="*/ 7224178 h 8226338"/>
              <a:gd name="connsiteX38" fmla="*/ 4541465 w 8226338"/>
              <a:gd name="connsiteY38" fmla="*/ 7280861 h 8226338"/>
              <a:gd name="connsiteX39" fmla="*/ 4525594 w 8226338"/>
              <a:gd name="connsiteY39" fmla="*/ 7339812 h 8226338"/>
              <a:gd name="connsiteX40" fmla="*/ 4507455 w 8226338"/>
              <a:gd name="connsiteY40" fmla="*/ 7396495 h 8226338"/>
              <a:gd name="connsiteX41" fmla="*/ 4487049 w 8226338"/>
              <a:gd name="connsiteY41" fmla="*/ 7453178 h 8226338"/>
              <a:gd name="connsiteX42" fmla="*/ 4462108 w 8226338"/>
              <a:gd name="connsiteY42" fmla="*/ 7509861 h 8226338"/>
              <a:gd name="connsiteX43" fmla="*/ 4434900 w 8226338"/>
              <a:gd name="connsiteY43" fmla="*/ 7564277 h 8226338"/>
              <a:gd name="connsiteX44" fmla="*/ 4405425 w 8226338"/>
              <a:gd name="connsiteY44" fmla="*/ 7618693 h 8226338"/>
              <a:gd name="connsiteX45" fmla="*/ 4373682 w 8226338"/>
              <a:gd name="connsiteY45" fmla="*/ 7668575 h 8226338"/>
              <a:gd name="connsiteX46" fmla="*/ 4337405 w 8226338"/>
              <a:gd name="connsiteY46" fmla="*/ 7720723 h 8226338"/>
              <a:gd name="connsiteX47" fmla="*/ 4298860 w 8226338"/>
              <a:gd name="connsiteY47" fmla="*/ 7770605 h 8226338"/>
              <a:gd name="connsiteX48" fmla="*/ 4260316 w 8226338"/>
              <a:gd name="connsiteY48" fmla="*/ 7818218 h 8226338"/>
              <a:gd name="connsiteX49" fmla="*/ 4214969 w 8226338"/>
              <a:gd name="connsiteY49" fmla="*/ 7863565 h 8226338"/>
              <a:gd name="connsiteX50" fmla="*/ 4169622 w 8226338"/>
              <a:gd name="connsiteY50" fmla="*/ 7908911 h 8226338"/>
              <a:gd name="connsiteX51" fmla="*/ 4119741 w 8226338"/>
              <a:gd name="connsiteY51" fmla="*/ 7949723 h 8226338"/>
              <a:gd name="connsiteX52" fmla="*/ 4072127 w 8226338"/>
              <a:gd name="connsiteY52" fmla="*/ 7988268 h 8226338"/>
              <a:gd name="connsiteX53" fmla="*/ 4019979 w 8226338"/>
              <a:gd name="connsiteY53" fmla="*/ 8022278 h 8226338"/>
              <a:gd name="connsiteX54" fmla="*/ 3970097 w 8226338"/>
              <a:gd name="connsiteY54" fmla="*/ 8054021 h 8226338"/>
              <a:gd name="connsiteX55" fmla="*/ 3915681 w 8226338"/>
              <a:gd name="connsiteY55" fmla="*/ 8085763 h 8226338"/>
              <a:gd name="connsiteX56" fmla="*/ 3858998 w 8226338"/>
              <a:gd name="connsiteY56" fmla="*/ 8112971 h 8226338"/>
              <a:gd name="connsiteX57" fmla="*/ 3804582 w 8226338"/>
              <a:gd name="connsiteY57" fmla="*/ 8135645 h 8226338"/>
              <a:gd name="connsiteX58" fmla="*/ 3747899 w 8226338"/>
              <a:gd name="connsiteY58" fmla="*/ 8156051 h 8226338"/>
              <a:gd name="connsiteX59" fmla="*/ 3691216 w 8226338"/>
              <a:gd name="connsiteY59" fmla="*/ 8174189 h 8226338"/>
              <a:gd name="connsiteX60" fmla="*/ 3632265 w 8226338"/>
              <a:gd name="connsiteY60" fmla="*/ 8192328 h 8226338"/>
              <a:gd name="connsiteX61" fmla="*/ 3573314 w 8226338"/>
              <a:gd name="connsiteY61" fmla="*/ 8203665 h 8226338"/>
              <a:gd name="connsiteX62" fmla="*/ 3516631 w 8226338"/>
              <a:gd name="connsiteY62" fmla="*/ 8215001 h 8226338"/>
              <a:gd name="connsiteX63" fmla="*/ 3455413 w 8226338"/>
              <a:gd name="connsiteY63" fmla="*/ 8221803 h 8226338"/>
              <a:gd name="connsiteX64" fmla="*/ 3396462 w 8226338"/>
              <a:gd name="connsiteY64" fmla="*/ 8224071 h 8226338"/>
              <a:gd name="connsiteX65" fmla="*/ 3337512 w 8226338"/>
              <a:gd name="connsiteY65" fmla="*/ 8226338 h 8226338"/>
              <a:gd name="connsiteX66" fmla="*/ 3276294 w 8226338"/>
              <a:gd name="connsiteY66" fmla="*/ 8224071 h 8226338"/>
              <a:gd name="connsiteX67" fmla="*/ 3217343 w 8226338"/>
              <a:gd name="connsiteY67" fmla="*/ 8221803 h 8226338"/>
              <a:gd name="connsiteX68" fmla="*/ 3158393 w 8226338"/>
              <a:gd name="connsiteY68" fmla="*/ 8215001 h 8226338"/>
              <a:gd name="connsiteX69" fmla="*/ 3097175 w 8226338"/>
              <a:gd name="connsiteY69" fmla="*/ 8203665 h 8226338"/>
              <a:gd name="connsiteX70" fmla="*/ 3040491 w 8226338"/>
              <a:gd name="connsiteY70" fmla="*/ 8192328 h 8226338"/>
              <a:gd name="connsiteX71" fmla="*/ 2981541 w 8226338"/>
              <a:gd name="connsiteY71" fmla="*/ 8174189 h 8226338"/>
              <a:gd name="connsiteX72" fmla="*/ 2927125 w 8226338"/>
              <a:gd name="connsiteY72" fmla="*/ 8156051 h 8226338"/>
              <a:gd name="connsiteX73" fmla="*/ 2868174 w 8226338"/>
              <a:gd name="connsiteY73" fmla="*/ 8135645 h 8226338"/>
              <a:gd name="connsiteX74" fmla="*/ 2811491 w 8226338"/>
              <a:gd name="connsiteY74" fmla="*/ 8112971 h 8226338"/>
              <a:gd name="connsiteX75" fmla="*/ 2759342 w 8226338"/>
              <a:gd name="connsiteY75" fmla="*/ 8085763 h 8226338"/>
              <a:gd name="connsiteX76" fmla="*/ 2704926 w 8226338"/>
              <a:gd name="connsiteY76" fmla="*/ 8054021 h 8226338"/>
              <a:gd name="connsiteX77" fmla="*/ 2652778 w 8226338"/>
              <a:gd name="connsiteY77" fmla="*/ 8022278 h 8226338"/>
              <a:gd name="connsiteX78" fmla="*/ 2600630 w 8226338"/>
              <a:gd name="connsiteY78" fmla="*/ 7988268 h 8226338"/>
              <a:gd name="connsiteX79" fmla="*/ 2553016 w 8226338"/>
              <a:gd name="connsiteY79" fmla="*/ 7949723 h 8226338"/>
              <a:gd name="connsiteX80" fmla="*/ 2503134 w 8226338"/>
              <a:gd name="connsiteY80" fmla="*/ 7908911 h 8226338"/>
              <a:gd name="connsiteX81" fmla="*/ 2460055 w 8226338"/>
              <a:gd name="connsiteY81" fmla="*/ 7863565 h 8226338"/>
              <a:gd name="connsiteX82" fmla="*/ 362773 w 8226338"/>
              <a:gd name="connsiteY82" fmla="*/ 5766284 h 8226338"/>
              <a:gd name="connsiteX83" fmla="*/ 317427 w 8226338"/>
              <a:gd name="connsiteY83" fmla="*/ 5720937 h 8226338"/>
              <a:gd name="connsiteX84" fmla="*/ 276615 w 8226338"/>
              <a:gd name="connsiteY84" fmla="*/ 5673323 h 8226338"/>
              <a:gd name="connsiteX85" fmla="*/ 238070 w 8226338"/>
              <a:gd name="connsiteY85" fmla="*/ 5623442 h 8226338"/>
              <a:gd name="connsiteX86" fmla="*/ 201793 w 8226338"/>
              <a:gd name="connsiteY86" fmla="*/ 5573561 h 8226338"/>
              <a:gd name="connsiteX87" fmla="*/ 170050 w 8226338"/>
              <a:gd name="connsiteY87" fmla="*/ 5521412 h 8226338"/>
              <a:gd name="connsiteX88" fmla="*/ 140575 w 8226338"/>
              <a:gd name="connsiteY88" fmla="*/ 5466996 h 8226338"/>
              <a:gd name="connsiteX89" fmla="*/ 113367 w 8226338"/>
              <a:gd name="connsiteY89" fmla="*/ 5414847 h 8226338"/>
              <a:gd name="connsiteX90" fmla="*/ 90694 w 8226338"/>
              <a:gd name="connsiteY90" fmla="*/ 5358164 h 8226338"/>
              <a:gd name="connsiteX91" fmla="*/ 70288 w 8226338"/>
              <a:gd name="connsiteY91" fmla="*/ 5299213 h 8226338"/>
              <a:gd name="connsiteX92" fmla="*/ 49882 w 8226338"/>
              <a:gd name="connsiteY92" fmla="*/ 5244797 h 8226338"/>
              <a:gd name="connsiteX93" fmla="*/ 34010 w 8226338"/>
              <a:gd name="connsiteY93" fmla="*/ 5185847 h 8226338"/>
              <a:gd name="connsiteX94" fmla="*/ 20406 w 8226338"/>
              <a:gd name="connsiteY94" fmla="*/ 5126896 h 8226338"/>
              <a:gd name="connsiteX95" fmla="*/ 11337 w 8226338"/>
              <a:gd name="connsiteY95" fmla="*/ 5067946 h 8226338"/>
              <a:gd name="connsiteX96" fmla="*/ 4535 w 8226338"/>
              <a:gd name="connsiteY96" fmla="*/ 5006728 h 8226338"/>
              <a:gd name="connsiteX97" fmla="*/ 0 w 8226338"/>
              <a:gd name="connsiteY97" fmla="*/ 4950044 h 8226338"/>
              <a:gd name="connsiteX98" fmla="*/ 0 w 8226338"/>
              <a:gd name="connsiteY98" fmla="*/ 4888826 h 8226338"/>
              <a:gd name="connsiteX99" fmla="*/ 0 w 8226338"/>
              <a:gd name="connsiteY99" fmla="*/ 4829876 h 8226338"/>
              <a:gd name="connsiteX100" fmla="*/ 4535 w 8226338"/>
              <a:gd name="connsiteY100" fmla="*/ 4770925 h 8226338"/>
              <a:gd name="connsiteX101" fmla="*/ 11337 w 8226338"/>
              <a:gd name="connsiteY101" fmla="*/ 4709707 h 8226338"/>
              <a:gd name="connsiteX102" fmla="*/ 20406 w 8226338"/>
              <a:gd name="connsiteY102" fmla="*/ 4653024 h 8226338"/>
              <a:gd name="connsiteX103" fmla="*/ 34010 w 8226338"/>
              <a:gd name="connsiteY103" fmla="*/ 4594073 h 8226338"/>
              <a:gd name="connsiteX104" fmla="*/ 49882 w 8226338"/>
              <a:gd name="connsiteY104" fmla="*/ 4535123 h 8226338"/>
              <a:gd name="connsiteX105" fmla="*/ 70288 w 8226338"/>
              <a:gd name="connsiteY105" fmla="*/ 4478439 h 8226338"/>
              <a:gd name="connsiteX106" fmla="*/ 90694 w 8226338"/>
              <a:gd name="connsiteY106" fmla="*/ 4421756 h 8226338"/>
              <a:gd name="connsiteX107" fmla="*/ 113367 w 8226338"/>
              <a:gd name="connsiteY107" fmla="*/ 4367340 h 8226338"/>
              <a:gd name="connsiteX108" fmla="*/ 140575 w 8226338"/>
              <a:gd name="connsiteY108" fmla="*/ 4310657 h 8226338"/>
              <a:gd name="connsiteX109" fmla="*/ 170050 w 8226338"/>
              <a:gd name="connsiteY109" fmla="*/ 4258508 h 8226338"/>
              <a:gd name="connsiteX110" fmla="*/ 201793 w 8226338"/>
              <a:gd name="connsiteY110" fmla="*/ 4206360 h 8226338"/>
              <a:gd name="connsiteX111" fmla="*/ 238070 w 8226338"/>
              <a:gd name="connsiteY111" fmla="*/ 4154211 h 8226338"/>
              <a:gd name="connsiteX112" fmla="*/ 276615 w 8226338"/>
              <a:gd name="connsiteY112" fmla="*/ 4106597 h 8226338"/>
              <a:gd name="connsiteX113" fmla="*/ 317427 w 8226338"/>
              <a:gd name="connsiteY113" fmla="*/ 4056716 h 8226338"/>
              <a:gd name="connsiteX114" fmla="*/ 362773 w 8226338"/>
              <a:gd name="connsiteY114" fmla="*/ 4011369 h 8226338"/>
              <a:gd name="connsiteX115" fmla="*/ 408120 w 8226338"/>
              <a:gd name="connsiteY115" fmla="*/ 3968290 h 8226338"/>
              <a:gd name="connsiteX116" fmla="*/ 455734 w 8226338"/>
              <a:gd name="connsiteY116" fmla="*/ 3925211 h 8226338"/>
              <a:gd name="connsiteX117" fmla="*/ 503348 w 8226338"/>
              <a:gd name="connsiteY117" fmla="*/ 3888933 h 8226338"/>
              <a:gd name="connsiteX118" fmla="*/ 555497 w 8226338"/>
              <a:gd name="connsiteY118" fmla="*/ 3852656 h 8226338"/>
              <a:gd name="connsiteX119" fmla="*/ 607645 w 8226338"/>
              <a:gd name="connsiteY119" fmla="*/ 3820913 h 8226338"/>
              <a:gd name="connsiteX120" fmla="*/ 662061 w 8226338"/>
              <a:gd name="connsiteY120" fmla="*/ 3791438 h 8226338"/>
              <a:gd name="connsiteX121" fmla="*/ 714210 w 8226338"/>
              <a:gd name="connsiteY121" fmla="*/ 3761963 h 8226338"/>
              <a:gd name="connsiteX122" fmla="*/ 770893 w 8226338"/>
              <a:gd name="connsiteY122" fmla="*/ 3739290 h 8226338"/>
              <a:gd name="connsiteX123" fmla="*/ 829844 w 8226338"/>
              <a:gd name="connsiteY123" fmla="*/ 3718884 h 8226338"/>
              <a:gd name="connsiteX124" fmla="*/ 884259 w 8226338"/>
              <a:gd name="connsiteY124" fmla="*/ 3700745 h 8226338"/>
              <a:gd name="connsiteX125" fmla="*/ 943210 w 8226338"/>
              <a:gd name="connsiteY125" fmla="*/ 3684874 h 8226338"/>
              <a:gd name="connsiteX126" fmla="*/ 1002161 w 8226338"/>
              <a:gd name="connsiteY126" fmla="*/ 3671270 h 8226338"/>
              <a:gd name="connsiteX127" fmla="*/ 1061111 w 8226338"/>
              <a:gd name="connsiteY127" fmla="*/ 3662200 h 8226338"/>
              <a:gd name="connsiteX128" fmla="*/ 1120062 w 8226338"/>
              <a:gd name="connsiteY128" fmla="*/ 3655398 h 8226338"/>
              <a:gd name="connsiteX129" fmla="*/ 1179013 w 8226338"/>
              <a:gd name="connsiteY129" fmla="*/ 3650864 h 8226338"/>
              <a:gd name="connsiteX130" fmla="*/ 1918662 w 8226338"/>
              <a:gd name="connsiteY130" fmla="*/ 679863 h 8226338"/>
              <a:gd name="connsiteX131" fmla="*/ 1977544 w 8226338"/>
              <a:gd name="connsiteY131" fmla="*/ 682128 h 8226338"/>
              <a:gd name="connsiteX132" fmla="*/ 2036427 w 8226338"/>
              <a:gd name="connsiteY132" fmla="*/ 686657 h 8226338"/>
              <a:gd name="connsiteX133" fmla="*/ 2097574 w 8226338"/>
              <a:gd name="connsiteY133" fmla="*/ 693451 h 8226338"/>
              <a:gd name="connsiteX134" fmla="*/ 2156457 w 8226338"/>
              <a:gd name="connsiteY134" fmla="*/ 702510 h 8226338"/>
              <a:gd name="connsiteX135" fmla="*/ 2213075 w 8226338"/>
              <a:gd name="connsiteY135" fmla="*/ 718363 h 8226338"/>
              <a:gd name="connsiteX136" fmla="*/ 2271957 w 8226338"/>
              <a:gd name="connsiteY136" fmla="*/ 731952 h 8226338"/>
              <a:gd name="connsiteX137" fmla="*/ 2328575 w 8226338"/>
              <a:gd name="connsiteY137" fmla="*/ 750069 h 8226338"/>
              <a:gd name="connsiteX138" fmla="*/ 2385193 w 8226338"/>
              <a:gd name="connsiteY138" fmla="*/ 770452 h 8226338"/>
              <a:gd name="connsiteX139" fmla="*/ 2441811 w 8226338"/>
              <a:gd name="connsiteY139" fmla="*/ 795364 h 8226338"/>
              <a:gd name="connsiteX140" fmla="*/ 2496164 w 8226338"/>
              <a:gd name="connsiteY140" fmla="*/ 822540 h 8226338"/>
              <a:gd name="connsiteX141" fmla="*/ 2550517 w 8226338"/>
              <a:gd name="connsiteY141" fmla="*/ 851981 h 8226338"/>
              <a:gd name="connsiteX142" fmla="*/ 2600341 w 8226338"/>
              <a:gd name="connsiteY142" fmla="*/ 883687 h 8226338"/>
              <a:gd name="connsiteX143" fmla="*/ 2652430 w 8226338"/>
              <a:gd name="connsiteY143" fmla="*/ 919923 h 8226338"/>
              <a:gd name="connsiteX144" fmla="*/ 2699988 w 8226338"/>
              <a:gd name="connsiteY144" fmla="*/ 958423 h 8226338"/>
              <a:gd name="connsiteX145" fmla="*/ 2749812 w 8226338"/>
              <a:gd name="connsiteY145" fmla="*/ 996923 h 8226338"/>
              <a:gd name="connsiteX146" fmla="*/ 2795106 w 8226338"/>
              <a:gd name="connsiteY146" fmla="*/ 1042217 h 8226338"/>
              <a:gd name="connsiteX147" fmla="*/ 7184122 w 8226338"/>
              <a:gd name="connsiteY147" fmla="*/ 5431233 h 8226338"/>
              <a:gd name="connsiteX148" fmla="*/ 7227151 w 8226338"/>
              <a:gd name="connsiteY148" fmla="*/ 5476528 h 8226338"/>
              <a:gd name="connsiteX149" fmla="*/ 7267916 w 8226338"/>
              <a:gd name="connsiteY149" fmla="*/ 5524087 h 8226338"/>
              <a:gd name="connsiteX150" fmla="*/ 7308681 w 8226338"/>
              <a:gd name="connsiteY150" fmla="*/ 5573910 h 8226338"/>
              <a:gd name="connsiteX151" fmla="*/ 7342651 w 8226338"/>
              <a:gd name="connsiteY151" fmla="*/ 5625999 h 8226338"/>
              <a:gd name="connsiteX152" fmla="*/ 7374357 w 8226338"/>
              <a:gd name="connsiteY152" fmla="*/ 5675822 h 8226338"/>
              <a:gd name="connsiteX153" fmla="*/ 7406063 w 8226338"/>
              <a:gd name="connsiteY153" fmla="*/ 5730176 h 8226338"/>
              <a:gd name="connsiteX154" fmla="*/ 7430975 w 8226338"/>
              <a:gd name="connsiteY154" fmla="*/ 5786793 h 8226338"/>
              <a:gd name="connsiteX155" fmla="*/ 7455887 w 8226338"/>
              <a:gd name="connsiteY155" fmla="*/ 5841147 h 8226338"/>
              <a:gd name="connsiteX156" fmla="*/ 7476270 w 8226338"/>
              <a:gd name="connsiteY156" fmla="*/ 5897764 h 8226338"/>
              <a:gd name="connsiteX157" fmla="*/ 7496653 w 8226338"/>
              <a:gd name="connsiteY157" fmla="*/ 5954382 h 8226338"/>
              <a:gd name="connsiteX158" fmla="*/ 7510241 w 8226338"/>
              <a:gd name="connsiteY158" fmla="*/ 6013265 h 8226338"/>
              <a:gd name="connsiteX159" fmla="*/ 7523829 w 8226338"/>
              <a:gd name="connsiteY159" fmla="*/ 6069883 h 8226338"/>
              <a:gd name="connsiteX160" fmla="*/ 7532887 w 8226338"/>
              <a:gd name="connsiteY160" fmla="*/ 6128765 h 8226338"/>
              <a:gd name="connsiteX161" fmla="*/ 7539682 w 8226338"/>
              <a:gd name="connsiteY161" fmla="*/ 6189913 h 8226338"/>
              <a:gd name="connsiteX162" fmla="*/ 7544211 w 8226338"/>
              <a:gd name="connsiteY162" fmla="*/ 6246530 h 8226338"/>
              <a:gd name="connsiteX163" fmla="*/ 7546476 w 8226338"/>
              <a:gd name="connsiteY163" fmla="*/ 6307678 h 8226338"/>
              <a:gd name="connsiteX164" fmla="*/ 7544211 w 8226338"/>
              <a:gd name="connsiteY164" fmla="*/ 6368825 h 8226338"/>
              <a:gd name="connsiteX165" fmla="*/ 7539682 w 8226338"/>
              <a:gd name="connsiteY165" fmla="*/ 6425443 h 8226338"/>
              <a:gd name="connsiteX166" fmla="*/ 7532887 w 8226338"/>
              <a:gd name="connsiteY166" fmla="*/ 6486590 h 8226338"/>
              <a:gd name="connsiteX167" fmla="*/ 7523829 w 8226338"/>
              <a:gd name="connsiteY167" fmla="*/ 6543208 h 8226338"/>
              <a:gd name="connsiteX168" fmla="*/ 7510241 w 8226338"/>
              <a:gd name="connsiteY168" fmla="*/ 6604355 h 8226338"/>
              <a:gd name="connsiteX169" fmla="*/ 7496653 w 8226338"/>
              <a:gd name="connsiteY169" fmla="*/ 6660973 h 8226338"/>
              <a:gd name="connsiteX170" fmla="*/ 7476270 w 8226338"/>
              <a:gd name="connsiteY170" fmla="*/ 6717591 h 8226338"/>
              <a:gd name="connsiteX171" fmla="*/ 7455887 w 8226338"/>
              <a:gd name="connsiteY171" fmla="*/ 6774209 h 8226338"/>
              <a:gd name="connsiteX172" fmla="*/ 7430975 w 8226338"/>
              <a:gd name="connsiteY172" fmla="*/ 6828562 h 8226338"/>
              <a:gd name="connsiteX173" fmla="*/ 7406063 w 8226338"/>
              <a:gd name="connsiteY173" fmla="*/ 6885180 h 8226338"/>
              <a:gd name="connsiteX174" fmla="*/ 7374357 w 8226338"/>
              <a:gd name="connsiteY174" fmla="*/ 6939533 h 8226338"/>
              <a:gd name="connsiteX175" fmla="*/ 7342651 w 8226338"/>
              <a:gd name="connsiteY175" fmla="*/ 6989357 h 8226338"/>
              <a:gd name="connsiteX176" fmla="*/ 7308681 w 8226338"/>
              <a:gd name="connsiteY176" fmla="*/ 7041445 h 8226338"/>
              <a:gd name="connsiteX177" fmla="*/ 7267916 w 8226338"/>
              <a:gd name="connsiteY177" fmla="*/ 7091269 h 8226338"/>
              <a:gd name="connsiteX178" fmla="*/ 7227151 w 8226338"/>
              <a:gd name="connsiteY178" fmla="*/ 7138828 h 8226338"/>
              <a:gd name="connsiteX179" fmla="*/ 7184122 w 8226338"/>
              <a:gd name="connsiteY179" fmla="*/ 7184122 h 8226338"/>
              <a:gd name="connsiteX180" fmla="*/ 7138827 w 8226338"/>
              <a:gd name="connsiteY180" fmla="*/ 7229416 h 8226338"/>
              <a:gd name="connsiteX181" fmla="*/ 7089004 w 8226338"/>
              <a:gd name="connsiteY181" fmla="*/ 7270181 h 8226338"/>
              <a:gd name="connsiteX182" fmla="*/ 7041445 w 8226338"/>
              <a:gd name="connsiteY182" fmla="*/ 7306417 h 8226338"/>
              <a:gd name="connsiteX183" fmla="*/ 6989357 w 8226338"/>
              <a:gd name="connsiteY183" fmla="*/ 7342652 h 8226338"/>
              <a:gd name="connsiteX184" fmla="*/ 6937268 w 8226338"/>
              <a:gd name="connsiteY184" fmla="*/ 7374357 h 8226338"/>
              <a:gd name="connsiteX185" fmla="*/ 6882915 w 8226338"/>
              <a:gd name="connsiteY185" fmla="*/ 7403799 h 8226338"/>
              <a:gd name="connsiteX186" fmla="*/ 6830827 w 8226338"/>
              <a:gd name="connsiteY186" fmla="*/ 7433241 h 8226338"/>
              <a:gd name="connsiteX187" fmla="*/ 6774209 w 8226338"/>
              <a:gd name="connsiteY187" fmla="*/ 7455887 h 8226338"/>
              <a:gd name="connsiteX188" fmla="*/ 6719856 w 8226338"/>
              <a:gd name="connsiteY188" fmla="*/ 7476270 h 8226338"/>
              <a:gd name="connsiteX189" fmla="*/ 6660973 w 8226338"/>
              <a:gd name="connsiteY189" fmla="*/ 7494387 h 8226338"/>
              <a:gd name="connsiteX190" fmla="*/ 6602090 w 8226338"/>
              <a:gd name="connsiteY190" fmla="*/ 7512505 h 8226338"/>
              <a:gd name="connsiteX191" fmla="*/ 6545473 w 8226338"/>
              <a:gd name="connsiteY191" fmla="*/ 7523829 h 8226338"/>
              <a:gd name="connsiteX192" fmla="*/ 6484325 w 8226338"/>
              <a:gd name="connsiteY192" fmla="*/ 7535153 h 8226338"/>
              <a:gd name="connsiteX193" fmla="*/ 6425443 w 8226338"/>
              <a:gd name="connsiteY193" fmla="*/ 7541947 h 8226338"/>
              <a:gd name="connsiteX194" fmla="*/ 6366560 w 8226338"/>
              <a:gd name="connsiteY194" fmla="*/ 7546476 h 8226338"/>
              <a:gd name="connsiteX195" fmla="*/ 6305413 w 8226338"/>
              <a:gd name="connsiteY195" fmla="*/ 7546476 h 8226338"/>
              <a:gd name="connsiteX196" fmla="*/ 6248795 w 8226338"/>
              <a:gd name="connsiteY196" fmla="*/ 7546476 h 8226338"/>
              <a:gd name="connsiteX197" fmla="*/ 6187648 w 8226338"/>
              <a:gd name="connsiteY197" fmla="*/ 7541947 h 8226338"/>
              <a:gd name="connsiteX198" fmla="*/ 6128765 w 8226338"/>
              <a:gd name="connsiteY198" fmla="*/ 7535153 h 8226338"/>
              <a:gd name="connsiteX199" fmla="*/ 6069883 w 8226338"/>
              <a:gd name="connsiteY199" fmla="*/ 7523829 h 8226338"/>
              <a:gd name="connsiteX200" fmla="*/ 6011000 w 8226338"/>
              <a:gd name="connsiteY200" fmla="*/ 7512505 h 8226338"/>
              <a:gd name="connsiteX201" fmla="*/ 5952118 w 8226338"/>
              <a:gd name="connsiteY201" fmla="*/ 7494387 h 8226338"/>
              <a:gd name="connsiteX202" fmla="*/ 5895500 w 8226338"/>
              <a:gd name="connsiteY202" fmla="*/ 7476270 h 8226338"/>
              <a:gd name="connsiteX203" fmla="*/ 5838882 w 8226338"/>
              <a:gd name="connsiteY203" fmla="*/ 7455887 h 8226338"/>
              <a:gd name="connsiteX204" fmla="*/ 5784529 w 8226338"/>
              <a:gd name="connsiteY204" fmla="*/ 7433241 h 8226338"/>
              <a:gd name="connsiteX205" fmla="*/ 5727911 w 8226338"/>
              <a:gd name="connsiteY205" fmla="*/ 7403799 h 8226338"/>
              <a:gd name="connsiteX206" fmla="*/ 5675822 w 8226338"/>
              <a:gd name="connsiteY206" fmla="*/ 7374357 h 8226338"/>
              <a:gd name="connsiteX207" fmla="*/ 5623734 w 8226338"/>
              <a:gd name="connsiteY207" fmla="*/ 7342652 h 8226338"/>
              <a:gd name="connsiteX208" fmla="*/ 5571646 w 8226338"/>
              <a:gd name="connsiteY208" fmla="*/ 7306417 h 8226338"/>
              <a:gd name="connsiteX209" fmla="*/ 5524087 w 8226338"/>
              <a:gd name="connsiteY209" fmla="*/ 7270181 h 8226338"/>
              <a:gd name="connsiteX210" fmla="*/ 5474263 w 8226338"/>
              <a:gd name="connsiteY210" fmla="*/ 7229416 h 8226338"/>
              <a:gd name="connsiteX211" fmla="*/ 5428969 w 8226338"/>
              <a:gd name="connsiteY211" fmla="*/ 7184122 h 8226338"/>
              <a:gd name="connsiteX212" fmla="*/ 1042218 w 8226338"/>
              <a:gd name="connsiteY212" fmla="*/ 2797371 h 8226338"/>
              <a:gd name="connsiteX213" fmla="*/ 996923 w 8226338"/>
              <a:gd name="connsiteY213" fmla="*/ 2752076 h 8226338"/>
              <a:gd name="connsiteX214" fmla="*/ 956158 w 8226338"/>
              <a:gd name="connsiteY214" fmla="*/ 2702253 h 8226338"/>
              <a:gd name="connsiteX215" fmla="*/ 919923 w 8226338"/>
              <a:gd name="connsiteY215" fmla="*/ 2654694 h 8226338"/>
              <a:gd name="connsiteX216" fmla="*/ 881423 w 8226338"/>
              <a:gd name="connsiteY216" fmla="*/ 2602605 h 8226338"/>
              <a:gd name="connsiteX217" fmla="*/ 849717 w 8226338"/>
              <a:gd name="connsiteY217" fmla="*/ 2550517 h 8226338"/>
              <a:gd name="connsiteX218" fmla="*/ 822540 w 8226338"/>
              <a:gd name="connsiteY218" fmla="*/ 2496164 h 8226338"/>
              <a:gd name="connsiteX219" fmla="*/ 793099 w 8226338"/>
              <a:gd name="connsiteY219" fmla="*/ 2444075 h 8226338"/>
              <a:gd name="connsiteX220" fmla="*/ 770452 w 8226338"/>
              <a:gd name="connsiteY220" fmla="*/ 2387458 h 8226338"/>
              <a:gd name="connsiteX221" fmla="*/ 747805 w 8226338"/>
              <a:gd name="connsiteY221" fmla="*/ 2330840 h 8226338"/>
              <a:gd name="connsiteX222" fmla="*/ 731952 w 8226338"/>
              <a:gd name="connsiteY222" fmla="*/ 2274222 h 8226338"/>
              <a:gd name="connsiteX223" fmla="*/ 713834 w 8226338"/>
              <a:gd name="connsiteY223" fmla="*/ 2215339 h 8226338"/>
              <a:gd name="connsiteX224" fmla="*/ 700246 w 8226338"/>
              <a:gd name="connsiteY224" fmla="*/ 2158721 h 8226338"/>
              <a:gd name="connsiteX225" fmla="*/ 691187 w 8226338"/>
              <a:gd name="connsiteY225" fmla="*/ 2097574 h 8226338"/>
              <a:gd name="connsiteX226" fmla="*/ 684393 w 8226338"/>
              <a:gd name="connsiteY226" fmla="*/ 2038692 h 8226338"/>
              <a:gd name="connsiteX227" fmla="*/ 679863 w 8226338"/>
              <a:gd name="connsiteY227" fmla="*/ 1979809 h 8226338"/>
              <a:gd name="connsiteX228" fmla="*/ 679863 w 8226338"/>
              <a:gd name="connsiteY228" fmla="*/ 1918662 h 8226338"/>
              <a:gd name="connsiteX229" fmla="*/ 679863 w 8226338"/>
              <a:gd name="connsiteY229" fmla="*/ 1859779 h 8226338"/>
              <a:gd name="connsiteX230" fmla="*/ 684393 w 8226338"/>
              <a:gd name="connsiteY230" fmla="*/ 1800897 h 8226338"/>
              <a:gd name="connsiteX231" fmla="*/ 691187 w 8226338"/>
              <a:gd name="connsiteY231" fmla="*/ 1742014 h 8226338"/>
              <a:gd name="connsiteX232" fmla="*/ 700246 w 8226338"/>
              <a:gd name="connsiteY232" fmla="*/ 1683131 h 8226338"/>
              <a:gd name="connsiteX233" fmla="*/ 713834 w 8226338"/>
              <a:gd name="connsiteY233" fmla="*/ 1624249 h 8226338"/>
              <a:gd name="connsiteX234" fmla="*/ 731952 w 8226338"/>
              <a:gd name="connsiteY234" fmla="*/ 1565366 h 8226338"/>
              <a:gd name="connsiteX235" fmla="*/ 747805 w 8226338"/>
              <a:gd name="connsiteY235" fmla="*/ 1508748 h 8226338"/>
              <a:gd name="connsiteX236" fmla="*/ 770452 w 8226338"/>
              <a:gd name="connsiteY236" fmla="*/ 1452131 h 8226338"/>
              <a:gd name="connsiteX237" fmla="*/ 793099 w 8226338"/>
              <a:gd name="connsiteY237" fmla="*/ 1397778 h 8226338"/>
              <a:gd name="connsiteX238" fmla="*/ 822540 w 8226338"/>
              <a:gd name="connsiteY238" fmla="*/ 1343425 h 8226338"/>
              <a:gd name="connsiteX239" fmla="*/ 849717 w 8226338"/>
              <a:gd name="connsiteY239" fmla="*/ 1291336 h 8226338"/>
              <a:gd name="connsiteX240" fmla="*/ 881423 w 8226338"/>
              <a:gd name="connsiteY240" fmla="*/ 1236983 h 8226338"/>
              <a:gd name="connsiteX241" fmla="*/ 919923 w 8226338"/>
              <a:gd name="connsiteY241" fmla="*/ 1184894 h 8226338"/>
              <a:gd name="connsiteX242" fmla="*/ 956158 w 8226338"/>
              <a:gd name="connsiteY242" fmla="*/ 1137335 h 8226338"/>
              <a:gd name="connsiteX243" fmla="*/ 996923 w 8226338"/>
              <a:gd name="connsiteY243" fmla="*/ 1087511 h 8226338"/>
              <a:gd name="connsiteX244" fmla="*/ 1042218 w 8226338"/>
              <a:gd name="connsiteY244" fmla="*/ 1042217 h 8226338"/>
              <a:gd name="connsiteX245" fmla="*/ 1085247 w 8226338"/>
              <a:gd name="connsiteY245" fmla="*/ 996923 h 8226338"/>
              <a:gd name="connsiteX246" fmla="*/ 1135071 w 8226338"/>
              <a:gd name="connsiteY246" fmla="*/ 958423 h 8226338"/>
              <a:gd name="connsiteX247" fmla="*/ 1182630 w 8226338"/>
              <a:gd name="connsiteY247" fmla="*/ 919923 h 8226338"/>
              <a:gd name="connsiteX248" fmla="*/ 1234718 w 8226338"/>
              <a:gd name="connsiteY248" fmla="*/ 883687 h 8226338"/>
              <a:gd name="connsiteX249" fmla="*/ 1286807 w 8226338"/>
              <a:gd name="connsiteY249" fmla="*/ 851981 h 8226338"/>
              <a:gd name="connsiteX250" fmla="*/ 1341160 w 8226338"/>
              <a:gd name="connsiteY250" fmla="*/ 822540 h 8226338"/>
              <a:gd name="connsiteX251" fmla="*/ 1395513 w 8226338"/>
              <a:gd name="connsiteY251" fmla="*/ 795364 h 8226338"/>
              <a:gd name="connsiteX252" fmla="*/ 1449866 w 8226338"/>
              <a:gd name="connsiteY252" fmla="*/ 770452 h 8226338"/>
              <a:gd name="connsiteX253" fmla="*/ 1508749 w 8226338"/>
              <a:gd name="connsiteY253" fmla="*/ 750069 h 8226338"/>
              <a:gd name="connsiteX254" fmla="*/ 1563102 w 8226338"/>
              <a:gd name="connsiteY254" fmla="*/ 731952 h 8226338"/>
              <a:gd name="connsiteX255" fmla="*/ 1621984 w 8226338"/>
              <a:gd name="connsiteY255" fmla="*/ 718363 h 8226338"/>
              <a:gd name="connsiteX256" fmla="*/ 1680867 w 8226338"/>
              <a:gd name="connsiteY256" fmla="*/ 702510 h 8226338"/>
              <a:gd name="connsiteX257" fmla="*/ 1739749 w 8226338"/>
              <a:gd name="connsiteY257" fmla="*/ 693451 h 8226338"/>
              <a:gd name="connsiteX258" fmla="*/ 1798632 w 8226338"/>
              <a:gd name="connsiteY258" fmla="*/ 686657 h 8226338"/>
              <a:gd name="connsiteX259" fmla="*/ 1857515 w 8226338"/>
              <a:gd name="connsiteY259" fmla="*/ 682128 h 8226338"/>
              <a:gd name="connsiteX260" fmla="*/ 4888826 w 8226338"/>
              <a:gd name="connsiteY260" fmla="*/ 0 h 8226338"/>
              <a:gd name="connsiteX261" fmla="*/ 4950044 w 8226338"/>
              <a:gd name="connsiteY261" fmla="*/ 2267 h 8226338"/>
              <a:gd name="connsiteX262" fmla="*/ 5011262 w 8226338"/>
              <a:gd name="connsiteY262" fmla="*/ 6802 h 8226338"/>
              <a:gd name="connsiteX263" fmla="*/ 5067946 w 8226338"/>
              <a:gd name="connsiteY263" fmla="*/ 13604 h 8226338"/>
              <a:gd name="connsiteX264" fmla="*/ 5129164 w 8226338"/>
              <a:gd name="connsiteY264" fmla="*/ 22673 h 8226338"/>
              <a:gd name="connsiteX265" fmla="*/ 5185847 w 8226338"/>
              <a:gd name="connsiteY265" fmla="*/ 36277 h 8226338"/>
              <a:gd name="connsiteX266" fmla="*/ 5244797 w 8226338"/>
              <a:gd name="connsiteY266" fmla="*/ 52149 h 8226338"/>
              <a:gd name="connsiteX267" fmla="*/ 5303748 w 8226338"/>
              <a:gd name="connsiteY267" fmla="*/ 70287 h 8226338"/>
              <a:gd name="connsiteX268" fmla="*/ 5358164 w 8226338"/>
              <a:gd name="connsiteY268" fmla="*/ 90693 h 8226338"/>
              <a:gd name="connsiteX269" fmla="*/ 5414847 w 8226338"/>
              <a:gd name="connsiteY269" fmla="*/ 115634 h 8226338"/>
              <a:gd name="connsiteX270" fmla="*/ 5466996 w 8226338"/>
              <a:gd name="connsiteY270" fmla="*/ 142842 h 8226338"/>
              <a:gd name="connsiteX271" fmla="*/ 5521412 w 8226338"/>
              <a:gd name="connsiteY271" fmla="*/ 172317 h 8226338"/>
              <a:gd name="connsiteX272" fmla="*/ 5573561 w 8226338"/>
              <a:gd name="connsiteY272" fmla="*/ 204060 h 8226338"/>
              <a:gd name="connsiteX273" fmla="*/ 5625709 w 8226338"/>
              <a:gd name="connsiteY273" fmla="*/ 240337 h 8226338"/>
              <a:gd name="connsiteX274" fmla="*/ 5675590 w 8226338"/>
              <a:gd name="connsiteY274" fmla="*/ 278882 h 8226338"/>
              <a:gd name="connsiteX275" fmla="*/ 5723204 w 8226338"/>
              <a:gd name="connsiteY275" fmla="*/ 319694 h 8226338"/>
              <a:gd name="connsiteX276" fmla="*/ 5770818 w 8226338"/>
              <a:gd name="connsiteY276" fmla="*/ 362773 h 8226338"/>
              <a:gd name="connsiteX277" fmla="*/ 7863565 w 8226338"/>
              <a:gd name="connsiteY277" fmla="*/ 2460055 h 8226338"/>
              <a:gd name="connsiteX278" fmla="*/ 7908911 w 8226338"/>
              <a:gd name="connsiteY278" fmla="*/ 2505401 h 8226338"/>
              <a:gd name="connsiteX279" fmla="*/ 7949723 w 8226338"/>
              <a:gd name="connsiteY279" fmla="*/ 2555282 h 8226338"/>
              <a:gd name="connsiteX280" fmla="*/ 7988268 w 8226338"/>
              <a:gd name="connsiteY280" fmla="*/ 2602897 h 8226338"/>
              <a:gd name="connsiteX281" fmla="*/ 8024545 w 8226338"/>
              <a:gd name="connsiteY281" fmla="*/ 2655045 h 8226338"/>
              <a:gd name="connsiteX282" fmla="*/ 8058555 w 8226338"/>
              <a:gd name="connsiteY282" fmla="*/ 2704926 h 8226338"/>
              <a:gd name="connsiteX283" fmla="*/ 8085763 w 8226338"/>
              <a:gd name="connsiteY283" fmla="*/ 2759342 h 8226338"/>
              <a:gd name="connsiteX284" fmla="*/ 8112971 w 8226338"/>
              <a:gd name="connsiteY284" fmla="*/ 2813758 h 8226338"/>
              <a:gd name="connsiteX285" fmla="*/ 8135645 w 8226338"/>
              <a:gd name="connsiteY285" fmla="*/ 2870441 h 8226338"/>
              <a:gd name="connsiteX286" fmla="*/ 8160585 w 8226338"/>
              <a:gd name="connsiteY286" fmla="*/ 2927125 h 8226338"/>
              <a:gd name="connsiteX287" fmla="*/ 8176457 w 8226338"/>
              <a:gd name="connsiteY287" fmla="*/ 2983808 h 8226338"/>
              <a:gd name="connsiteX288" fmla="*/ 8192328 w 8226338"/>
              <a:gd name="connsiteY288" fmla="*/ 3042759 h 8226338"/>
              <a:gd name="connsiteX289" fmla="*/ 8205932 w 8226338"/>
              <a:gd name="connsiteY289" fmla="*/ 3099442 h 8226338"/>
              <a:gd name="connsiteX290" fmla="*/ 8215001 w 8226338"/>
              <a:gd name="connsiteY290" fmla="*/ 3158392 h 8226338"/>
              <a:gd name="connsiteX291" fmla="*/ 8221803 w 8226338"/>
              <a:gd name="connsiteY291" fmla="*/ 3219610 h 8226338"/>
              <a:gd name="connsiteX292" fmla="*/ 8226338 w 8226338"/>
              <a:gd name="connsiteY292" fmla="*/ 3278561 h 8226338"/>
              <a:gd name="connsiteX293" fmla="*/ 8226338 w 8226338"/>
              <a:gd name="connsiteY293" fmla="*/ 3337512 h 8226338"/>
              <a:gd name="connsiteX294" fmla="*/ 8226338 w 8226338"/>
              <a:gd name="connsiteY294" fmla="*/ 3398730 h 8226338"/>
              <a:gd name="connsiteX295" fmla="*/ 8221803 w 8226338"/>
              <a:gd name="connsiteY295" fmla="*/ 3457680 h 8226338"/>
              <a:gd name="connsiteX296" fmla="*/ 8215001 w 8226338"/>
              <a:gd name="connsiteY296" fmla="*/ 3516631 h 8226338"/>
              <a:gd name="connsiteX297" fmla="*/ 8205932 w 8226338"/>
              <a:gd name="connsiteY297" fmla="*/ 3575581 h 8226338"/>
              <a:gd name="connsiteX298" fmla="*/ 8192328 w 8226338"/>
              <a:gd name="connsiteY298" fmla="*/ 3634532 h 8226338"/>
              <a:gd name="connsiteX299" fmla="*/ 8176457 w 8226338"/>
              <a:gd name="connsiteY299" fmla="*/ 3693483 h 8226338"/>
              <a:gd name="connsiteX300" fmla="*/ 8160585 w 8226338"/>
              <a:gd name="connsiteY300" fmla="*/ 3750166 h 8226338"/>
              <a:gd name="connsiteX301" fmla="*/ 8135645 w 8226338"/>
              <a:gd name="connsiteY301" fmla="*/ 3806849 h 8226338"/>
              <a:gd name="connsiteX302" fmla="*/ 8112971 w 8226338"/>
              <a:gd name="connsiteY302" fmla="*/ 3861265 h 8226338"/>
              <a:gd name="connsiteX303" fmla="*/ 8085763 w 8226338"/>
              <a:gd name="connsiteY303" fmla="*/ 3915681 h 8226338"/>
              <a:gd name="connsiteX304" fmla="*/ 8058555 w 8226338"/>
              <a:gd name="connsiteY304" fmla="*/ 3967830 h 8226338"/>
              <a:gd name="connsiteX305" fmla="*/ 8024545 w 8226338"/>
              <a:gd name="connsiteY305" fmla="*/ 4022246 h 8226338"/>
              <a:gd name="connsiteX306" fmla="*/ 7988268 w 8226338"/>
              <a:gd name="connsiteY306" fmla="*/ 4074395 h 8226338"/>
              <a:gd name="connsiteX307" fmla="*/ 7949723 w 8226338"/>
              <a:gd name="connsiteY307" fmla="*/ 4122009 h 8226338"/>
              <a:gd name="connsiteX308" fmla="*/ 7908911 w 8226338"/>
              <a:gd name="connsiteY308" fmla="*/ 4171890 h 8226338"/>
              <a:gd name="connsiteX309" fmla="*/ 7863565 w 8226338"/>
              <a:gd name="connsiteY309" fmla="*/ 4214969 h 8226338"/>
              <a:gd name="connsiteX310" fmla="*/ 7820486 w 8226338"/>
              <a:gd name="connsiteY310" fmla="*/ 4260316 h 8226338"/>
              <a:gd name="connsiteX311" fmla="*/ 7772872 w 8226338"/>
              <a:gd name="connsiteY311" fmla="*/ 4301128 h 8226338"/>
              <a:gd name="connsiteX312" fmla="*/ 7722991 w 8226338"/>
              <a:gd name="connsiteY312" fmla="*/ 4337405 h 8226338"/>
              <a:gd name="connsiteX313" fmla="*/ 7670842 w 8226338"/>
              <a:gd name="connsiteY313" fmla="*/ 4375950 h 8226338"/>
              <a:gd name="connsiteX314" fmla="*/ 7618693 w 8226338"/>
              <a:gd name="connsiteY314" fmla="*/ 4407692 h 8226338"/>
              <a:gd name="connsiteX315" fmla="*/ 7564277 w 8226338"/>
              <a:gd name="connsiteY315" fmla="*/ 4437168 h 8226338"/>
              <a:gd name="connsiteX316" fmla="*/ 7512129 w 8226338"/>
              <a:gd name="connsiteY316" fmla="*/ 4464376 h 8226338"/>
              <a:gd name="connsiteX317" fmla="*/ 7455445 w 8226338"/>
              <a:gd name="connsiteY317" fmla="*/ 4487049 h 8226338"/>
              <a:gd name="connsiteX318" fmla="*/ 7398762 w 8226338"/>
              <a:gd name="connsiteY318" fmla="*/ 4509722 h 8226338"/>
              <a:gd name="connsiteX319" fmla="*/ 7342079 w 8226338"/>
              <a:gd name="connsiteY319" fmla="*/ 4525594 h 8226338"/>
              <a:gd name="connsiteX320" fmla="*/ 7283128 w 8226338"/>
              <a:gd name="connsiteY320" fmla="*/ 4541465 h 8226338"/>
              <a:gd name="connsiteX321" fmla="*/ 7226445 w 8226338"/>
              <a:gd name="connsiteY321" fmla="*/ 4557336 h 8226338"/>
              <a:gd name="connsiteX322" fmla="*/ 7165227 w 8226338"/>
              <a:gd name="connsiteY322" fmla="*/ 4566406 h 8226338"/>
              <a:gd name="connsiteX323" fmla="*/ 7108544 w 8226338"/>
              <a:gd name="connsiteY323" fmla="*/ 4573208 h 8226338"/>
              <a:gd name="connsiteX324" fmla="*/ 7047326 w 8226338"/>
              <a:gd name="connsiteY324" fmla="*/ 4577742 h 8226338"/>
              <a:gd name="connsiteX325" fmla="*/ 6986108 w 8226338"/>
              <a:gd name="connsiteY325" fmla="*/ 4577742 h 8226338"/>
              <a:gd name="connsiteX326" fmla="*/ 6929425 w 8226338"/>
              <a:gd name="connsiteY326" fmla="*/ 4577742 h 8226338"/>
              <a:gd name="connsiteX327" fmla="*/ 6868207 w 8226338"/>
              <a:gd name="connsiteY327" fmla="*/ 4573208 h 8226338"/>
              <a:gd name="connsiteX328" fmla="*/ 6806989 w 8226338"/>
              <a:gd name="connsiteY328" fmla="*/ 4566406 h 8226338"/>
              <a:gd name="connsiteX329" fmla="*/ 6750305 w 8226338"/>
              <a:gd name="connsiteY329" fmla="*/ 4557336 h 8226338"/>
              <a:gd name="connsiteX330" fmla="*/ 6691355 w 8226338"/>
              <a:gd name="connsiteY330" fmla="*/ 4541465 h 8226338"/>
              <a:gd name="connsiteX331" fmla="*/ 6634672 w 8226338"/>
              <a:gd name="connsiteY331" fmla="*/ 4525594 h 8226338"/>
              <a:gd name="connsiteX332" fmla="*/ 6575721 w 8226338"/>
              <a:gd name="connsiteY332" fmla="*/ 4509722 h 8226338"/>
              <a:gd name="connsiteX333" fmla="*/ 6519038 w 8226338"/>
              <a:gd name="connsiteY333" fmla="*/ 4487049 h 8226338"/>
              <a:gd name="connsiteX334" fmla="*/ 6464622 w 8226338"/>
              <a:gd name="connsiteY334" fmla="*/ 4464376 h 8226338"/>
              <a:gd name="connsiteX335" fmla="*/ 6407938 w 8226338"/>
              <a:gd name="connsiteY335" fmla="*/ 4437168 h 8226338"/>
              <a:gd name="connsiteX336" fmla="*/ 6355790 w 8226338"/>
              <a:gd name="connsiteY336" fmla="*/ 4407692 h 8226338"/>
              <a:gd name="connsiteX337" fmla="*/ 6303641 w 8226338"/>
              <a:gd name="connsiteY337" fmla="*/ 4375950 h 8226338"/>
              <a:gd name="connsiteX338" fmla="*/ 6253760 w 8226338"/>
              <a:gd name="connsiteY338" fmla="*/ 4337405 h 8226338"/>
              <a:gd name="connsiteX339" fmla="*/ 6203879 w 8226338"/>
              <a:gd name="connsiteY339" fmla="*/ 4301128 h 8226338"/>
              <a:gd name="connsiteX340" fmla="*/ 6156265 w 8226338"/>
              <a:gd name="connsiteY340" fmla="*/ 4260316 h 8226338"/>
              <a:gd name="connsiteX341" fmla="*/ 6108651 w 8226338"/>
              <a:gd name="connsiteY341" fmla="*/ 4214969 h 8226338"/>
              <a:gd name="connsiteX342" fmla="*/ 4011369 w 8226338"/>
              <a:gd name="connsiteY342" fmla="*/ 2119955 h 8226338"/>
              <a:gd name="connsiteX343" fmla="*/ 3968290 w 8226338"/>
              <a:gd name="connsiteY343" fmla="*/ 2074608 h 8226338"/>
              <a:gd name="connsiteX344" fmla="*/ 3927478 w 8226338"/>
              <a:gd name="connsiteY344" fmla="*/ 2024727 h 8226338"/>
              <a:gd name="connsiteX345" fmla="*/ 3888933 w 8226338"/>
              <a:gd name="connsiteY345" fmla="*/ 1977113 h 8226338"/>
              <a:gd name="connsiteX346" fmla="*/ 3852656 w 8226338"/>
              <a:gd name="connsiteY346" fmla="*/ 1924965 h 8226338"/>
              <a:gd name="connsiteX347" fmla="*/ 3820913 w 8226338"/>
              <a:gd name="connsiteY347" fmla="*/ 1872816 h 8226338"/>
              <a:gd name="connsiteX348" fmla="*/ 3791438 w 8226338"/>
              <a:gd name="connsiteY348" fmla="*/ 1818400 h 8226338"/>
              <a:gd name="connsiteX349" fmla="*/ 3764230 w 8226338"/>
              <a:gd name="connsiteY349" fmla="*/ 1763984 h 8226338"/>
              <a:gd name="connsiteX350" fmla="*/ 3739290 w 8226338"/>
              <a:gd name="connsiteY350" fmla="*/ 1709568 h 8226338"/>
              <a:gd name="connsiteX351" fmla="*/ 3718884 w 8226338"/>
              <a:gd name="connsiteY351" fmla="*/ 1652884 h 8226338"/>
              <a:gd name="connsiteX352" fmla="*/ 3700745 w 8226338"/>
              <a:gd name="connsiteY352" fmla="*/ 1596201 h 8226338"/>
              <a:gd name="connsiteX353" fmla="*/ 3687141 w 8226338"/>
              <a:gd name="connsiteY353" fmla="*/ 1537250 h 8226338"/>
              <a:gd name="connsiteX354" fmla="*/ 3671270 w 8226338"/>
              <a:gd name="connsiteY354" fmla="*/ 1478300 h 8226338"/>
              <a:gd name="connsiteX355" fmla="*/ 3662200 w 8226338"/>
              <a:gd name="connsiteY355" fmla="*/ 1419350 h 8226338"/>
              <a:gd name="connsiteX356" fmla="*/ 3655398 w 8226338"/>
              <a:gd name="connsiteY356" fmla="*/ 1360399 h 8226338"/>
              <a:gd name="connsiteX357" fmla="*/ 3650864 w 8226338"/>
              <a:gd name="connsiteY357" fmla="*/ 1301448 h 8226338"/>
              <a:gd name="connsiteX358" fmla="*/ 3648596 w 8226338"/>
              <a:gd name="connsiteY358" fmla="*/ 1242498 h 8226338"/>
              <a:gd name="connsiteX359" fmla="*/ 3650864 w 8226338"/>
              <a:gd name="connsiteY359" fmla="*/ 1181279 h 8226338"/>
              <a:gd name="connsiteX360" fmla="*/ 3655398 w 8226338"/>
              <a:gd name="connsiteY360" fmla="*/ 1122329 h 8226338"/>
              <a:gd name="connsiteX361" fmla="*/ 3662200 w 8226338"/>
              <a:gd name="connsiteY361" fmla="*/ 1063378 h 8226338"/>
              <a:gd name="connsiteX362" fmla="*/ 3671270 w 8226338"/>
              <a:gd name="connsiteY362" fmla="*/ 1004428 h 8226338"/>
              <a:gd name="connsiteX363" fmla="*/ 3687141 w 8226338"/>
              <a:gd name="connsiteY363" fmla="*/ 945477 h 8226338"/>
              <a:gd name="connsiteX364" fmla="*/ 3700745 w 8226338"/>
              <a:gd name="connsiteY364" fmla="*/ 886527 h 8226338"/>
              <a:gd name="connsiteX365" fmla="*/ 3718884 w 8226338"/>
              <a:gd name="connsiteY365" fmla="*/ 829843 h 8226338"/>
              <a:gd name="connsiteX366" fmla="*/ 3739290 w 8226338"/>
              <a:gd name="connsiteY366" fmla="*/ 773160 h 8226338"/>
              <a:gd name="connsiteX367" fmla="*/ 3764230 w 8226338"/>
              <a:gd name="connsiteY367" fmla="*/ 718744 h 8226338"/>
              <a:gd name="connsiteX368" fmla="*/ 3791438 w 8226338"/>
              <a:gd name="connsiteY368" fmla="*/ 664328 h 8226338"/>
              <a:gd name="connsiteX369" fmla="*/ 3820913 w 8226338"/>
              <a:gd name="connsiteY369" fmla="*/ 609912 h 8226338"/>
              <a:gd name="connsiteX370" fmla="*/ 3852656 w 8226338"/>
              <a:gd name="connsiteY370" fmla="*/ 557764 h 8226338"/>
              <a:gd name="connsiteX371" fmla="*/ 3888933 w 8226338"/>
              <a:gd name="connsiteY371" fmla="*/ 505615 h 8226338"/>
              <a:gd name="connsiteX372" fmla="*/ 3927478 w 8226338"/>
              <a:gd name="connsiteY372" fmla="*/ 458001 h 8226338"/>
              <a:gd name="connsiteX373" fmla="*/ 3968290 w 8226338"/>
              <a:gd name="connsiteY373" fmla="*/ 408120 h 8226338"/>
              <a:gd name="connsiteX374" fmla="*/ 4011369 w 8226338"/>
              <a:gd name="connsiteY374" fmla="*/ 362773 h 8226338"/>
              <a:gd name="connsiteX375" fmla="*/ 4058983 w 8226338"/>
              <a:gd name="connsiteY375" fmla="*/ 319694 h 8226338"/>
              <a:gd name="connsiteX376" fmla="*/ 4106597 w 8226338"/>
              <a:gd name="connsiteY376" fmla="*/ 278882 h 8226338"/>
              <a:gd name="connsiteX377" fmla="*/ 4156478 w 8226338"/>
              <a:gd name="connsiteY377" fmla="*/ 240337 h 8226338"/>
              <a:gd name="connsiteX378" fmla="*/ 4206360 w 8226338"/>
              <a:gd name="connsiteY378" fmla="*/ 204060 h 8226338"/>
              <a:gd name="connsiteX379" fmla="*/ 4260776 w 8226338"/>
              <a:gd name="connsiteY379" fmla="*/ 172317 h 8226338"/>
              <a:gd name="connsiteX380" fmla="*/ 4312924 w 8226338"/>
              <a:gd name="connsiteY380" fmla="*/ 142842 h 8226338"/>
              <a:gd name="connsiteX381" fmla="*/ 4367340 w 8226338"/>
              <a:gd name="connsiteY381" fmla="*/ 115634 h 8226338"/>
              <a:gd name="connsiteX382" fmla="*/ 4421756 w 8226338"/>
              <a:gd name="connsiteY382" fmla="*/ 90693 h 8226338"/>
              <a:gd name="connsiteX383" fmla="*/ 4478439 w 8226338"/>
              <a:gd name="connsiteY383" fmla="*/ 70287 h 8226338"/>
              <a:gd name="connsiteX384" fmla="*/ 4537390 w 8226338"/>
              <a:gd name="connsiteY384" fmla="*/ 52149 h 8226338"/>
              <a:gd name="connsiteX385" fmla="*/ 4594073 w 8226338"/>
              <a:gd name="connsiteY385" fmla="*/ 36277 h 8226338"/>
              <a:gd name="connsiteX386" fmla="*/ 4653024 w 8226338"/>
              <a:gd name="connsiteY386" fmla="*/ 22673 h 8226338"/>
              <a:gd name="connsiteX387" fmla="*/ 4711975 w 8226338"/>
              <a:gd name="connsiteY387" fmla="*/ 13604 h 8226338"/>
              <a:gd name="connsiteX388" fmla="*/ 4770925 w 8226338"/>
              <a:gd name="connsiteY388" fmla="*/ 6802 h 8226338"/>
              <a:gd name="connsiteX389" fmla="*/ 4832143 w 8226338"/>
              <a:gd name="connsiteY389" fmla="*/ 2267 h 8226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Lst>
            <a:rect l="l" t="t" r="r" b="b"/>
            <a:pathLst>
              <a:path w="8226338" h="8226338">
                <a:moveTo>
                  <a:pt x="1240231" y="3648596"/>
                </a:moveTo>
                <a:lnTo>
                  <a:pt x="1299181" y="3650864"/>
                </a:lnTo>
                <a:lnTo>
                  <a:pt x="1358132" y="3655398"/>
                </a:lnTo>
                <a:lnTo>
                  <a:pt x="1419350" y="3662200"/>
                </a:lnTo>
                <a:lnTo>
                  <a:pt x="1476033" y="3671270"/>
                </a:lnTo>
                <a:lnTo>
                  <a:pt x="1534984" y="3684874"/>
                </a:lnTo>
                <a:lnTo>
                  <a:pt x="1593935" y="3700745"/>
                </a:lnTo>
                <a:lnTo>
                  <a:pt x="1650618" y="3718884"/>
                </a:lnTo>
                <a:lnTo>
                  <a:pt x="1707301" y="3739290"/>
                </a:lnTo>
                <a:lnTo>
                  <a:pt x="1761717" y="3761963"/>
                </a:lnTo>
                <a:lnTo>
                  <a:pt x="1818400" y="3791438"/>
                </a:lnTo>
                <a:lnTo>
                  <a:pt x="1872816" y="3820913"/>
                </a:lnTo>
                <a:lnTo>
                  <a:pt x="1922697" y="3852656"/>
                </a:lnTo>
                <a:lnTo>
                  <a:pt x="1974846" y="3888933"/>
                </a:lnTo>
                <a:lnTo>
                  <a:pt x="2022460" y="3925211"/>
                </a:lnTo>
                <a:lnTo>
                  <a:pt x="2072342" y="3968290"/>
                </a:lnTo>
                <a:lnTo>
                  <a:pt x="2117688" y="4011369"/>
                </a:lnTo>
                <a:lnTo>
                  <a:pt x="4214969" y="6108651"/>
                </a:lnTo>
                <a:lnTo>
                  <a:pt x="4260316" y="6153997"/>
                </a:lnTo>
                <a:lnTo>
                  <a:pt x="4298860" y="6201611"/>
                </a:lnTo>
                <a:lnTo>
                  <a:pt x="4337405" y="6251493"/>
                </a:lnTo>
                <a:lnTo>
                  <a:pt x="4373682" y="6303641"/>
                </a:lnTo>
                <a:lnTo>
                  <a:pt x="4405425" y="6353522"/>
                </a:lnTo>
                <a:lnTo>
                  <a:pt x="4434900" y="6407938"/>
                </a:lnTo>
                <a:lnTo>
                  <a:pt x="4462108" y="6464622"/>
                </a:lnTo>
                <a:lnTo>
                  <a:pt x="4487049" y="6516770"/>
                </a:lnTo>
                <a:lnTo>
                  <a:pt x="4507455" y="6575721"/>
                </a:lnTo>
                <a:lnTo>
                  <a:pt x="4525594" y="6632404"/>
                </a:lnTo>
                <a:lnTo>
                  <a:pt x="4541465" y="6689087"/>
                </a:lnTo>
                <a:lnTo>
                  <a:pt x="4555069" y="6750305"/>
                </a:lnTo>
                <a:lnTo>
                  <a:pt x="4564138" y="6806989"/>
                </a:lnTo>
                <a:lnTo>
                  <a:pt x="4570940" y="6868207"/>
                </a:lnTo>
                <a:lnTo>
                  <a:pt x="4575475" y="6924890"/>
                </a:lnTo>
                <a:lnTo>
                  <a:pt x="4577742" y="6986108"/>
                </a:lnTo>
                <a:lnTo>
                  <a:pt x="4575475" y="7047326"/>
                </a:lnTo>
                <a:lnTo>
                  <a:pt x="4570940" y="7104009"/>
                </a:lnTo>
                <a:lnTo>
                  <a:pt x="4564138" y="7165227"/>
                </a:lnTo>
                <a:lnTo>
                  <a:pt x="4555069" y="7224178"/>
                </a:lnTo>
                <a:lnTo>
                  <a:pt x="4541465" y="7280861"/>
                </a:lnTo>
                <a:lnTo>
                  <a:pt x="4525594" y="7339812"/>
                </a:lnTo>
                <a:lnTo>
                  <a:pt x="4507455" y="7396495"/>
                </a:lnTo>
                <a:lnTo>
                  <a:pt x="4487049" y="7453178"/>
                </a:lnTo>
                <a:lnTo>
                  <a:pt x="4462108" y="7509861"/>
                </a:lnTo>
                <a:lnTo>
                  <a:pt x="4434900" y="7564277"/>
                </a:lnTo>
                <a:lnTo>
                  <a:pt x="4405425" y="7618693"/>
                </a:lnTo>
                <a:lnTo>
                  <a:pt x="4373682" y="7668575"/>
                </a:lnTo>
                <a:lnTo>
                  <a:pt x="4337405" y="7720723"/>
                </a:lnTo>
                <a:lnTo>
                  <a:pt x="4298860" y="7770605"/>
                </a:lnTo>
                <a:lnTo>
                  <a:pt x="4260316" y="7818218"/>
                </a:lnTo>
                <a:lnTo>
                  <a:pt x="4214969" y="7863565"/>
                </a:lnTo>
                <a:lnTo>
                  <a:pt x="4169622" y="7908911"/>
                </a:lnTo>
                <a:lnTo>
                  <a:pt x="4119741" y="7949723"/>
                </a:lnTo>
                <a:lnTo>
                  <a:pt x="4072127" y="7988268"/>
                </a:lnTo>
                <a:lnTo>
                  <a:pt x="4019979" y="8022278"/>
                </a:lnTo>
                <a:lnTo>
                  <a:pt x="3970097" y="8054021"/>
                </a:lnTo>
                <a:lnTo>
                  <a:pt x="3915681" y="8085763"/>
                </a:lnTo>
                <a:lnTo>
                  <a:pt x="3858998" y="8112971"/>
                </a:lnTo>
                <a:lnTo>
                  <a:pt x="3804582" y="8135645"/>
                </a:lnTo>
                <a:lnTo>
                  <a:pt x="3747899" y="8156051"/>
                </a:lnTo>
                <a:lnTo>
                  <a:pt x="3691216" y="8174189"/>
                </a:lnTo>
                <a:lnTo>
                  <a:pt x="3632265" y="8192328"/>
                </a:lnTo>
                <a:lnTo>
                  <a:pt x="3573314" y="8203665"/>
                </a:lnTo>
                <a:lnTo>
                  <a:pt x="3516631" y="8215001"/>
                </a:lnTo>
                <a:lnTo>
                  <a:pt x="3455413" y="8221803"/>
                </a:lnTo>
                <a:lnTo>
                  <a:pt x="3396462" y="8224071"/>
                </a:lnTo>
                <a:lnTo>
                  <a:pt x="3337512" y="8226338"/>
                </a:lnTo>
                <a:lnTo>
                  <a:pt x="3276294" y="8224071"/>
                </a:lnTo>
                <a:lnTo>
                  <a:pt x="3217343" y="8221803"/>
                </a:lnTo>
                <a:lnTo>
                  <a:pt x="3158393" y="8215001"/>
                </a:lnTo>
                <a:lnTo>
                  <a:pt x="3097175" y="8203665"/>
                </a:lnTo>
                <a:lnTo>
                  <a:pt x="3040491" y="8192328"/>
                </a:lnTo>
                <a:lnTo>
                  <a:pt x="2981541" y="8174189"/>
                </a:lnTo>
                <a:lnTo>
                  <a:pt x="2927125" y="8156051"/>
                </a:lnTo>
                <a:lnTo>
                  <a:pt x="2868174" y="8135645"/>
                </a:lnTo>
                <a:lnTo>
                  <a:pt x="2811491" y="8112971"/>
                </a:lnTo>
                <a:lnTo>
                  <a:pt x="2759342" y="8085763"/>
                </a:lnTo>
                <a:lnTo>
                  <a:pt x="2704926" y="8054021"/>
                </a:lnTo>
                <a:lnTo>
                  <a:pt x="2652778" y="8022278"/>
                </a:lnTo>
                <a:lnTo>
                  <a:pt x="2600630" y="7988268"/>
                </a:lnTo>
                <a:lnTo>
                  <a:pt x="2553016" y="7949723"/>
                </a:lnTo>
                <a:lnTo>
                  <a:pt x="2503134" y="7908911"/>
                </a:lnTo>
                <a:lnTo>
                  <a:pt x="2460055" y="7863565"/>
                </a:lnTo>
                <a:lnTo>
                  <a:pt x="362773" y="5766284"/>
                </a:lnTo>
                <a:lnTo>
                  <a:pt x="317427" y="5720937"/>
                </a:lnTo>
                <a:lnTo>
                  <a:pt x="276615" y="5673323"/>
                </a:lnTo>
                <a:lnTo>
                  <a:pt x="238070" y="5623442"/>
                </a:lnTo>
                <a:lnTo>
                  <a:pt x="201793" y="5573561"/>
                </a:lnTo>
                <a:lnTo>
                  <a:pt x="170050" y="5521412"/>
                </a:lnTo>
                <a:lnTo>
                  <a:pt x="140575" y="5466996"/>
                </a:lnTo>
                <a:lnTo>
                  <a:pt x="113367" y="5414847"/>
                </a:lnTo>
                <a:lnTo>
                  <a:pt x="90694" y="5358164"/>
                </a:lnTo>
                <a:lnTo>
                  <a:pt x="70288" y="5299213"/>
                </a:lnTo>
                <a:lnTo>
                  <a:pt x="49882" y="5244797"/>
                </a:lnTo>
                <a:lnTo>
                  <a:pt x="34010" y="5185847"/>
                </a:lnTo>
                <a:lnTo>
                  <a:pt x="20406" y="5126896"/>
                </a:lnTo>
                <a:lnTo>
                  <a:pt x="11337" y="5067946"/>
                </a:lnTo>
                <a:lnTo>
                  <a:pt x="4535" y="5006728"/>
                </a:lnTo>
                <a:lnTo>
                  <a:pt x="0" y="4950044"/>
                </a:lnTo>
                <a:lnTo>
                  <a:pt x="0" y="4888826"/>
                </a:lnTo>
                <a:lnTo>
                  <a:pt x="0" y="4829876"/>
                </a:lnTo>
                <a:lnTo>
                  <a:pt x="4535" y="4770925"/>
                </a:lnTo>
                <a:lnTo>
                  <a:pt x="11337" y="4709707"/>
                </a:lnTo>
                <a:lnTo>
                  <a:pt x="20406" y="4653024"/>
                </a:lnTo>
                <a:lnTo>
                  <a:pt x="34010" y="4594073"/>
                </a:lnTo>
                <a:lnTo>
                  <a:pt x="49882" y="4535123"/>
                </a:lnTo>
                <a:lnTo>
                  <a:pt x="70288" y="4478439"/>
                </a:lnTo>
                <a:lnTo>
                  <a:pt x="90694" y="4421756"/>
                </a:lnTo>
                <a:lnTo>
                  <a:pt x="113367" y="4367340"/>
                </a:lnTo>
                <a:lnTo>
                  <a:pt x="140575" y="4310657"/>
                </a:lnTo>
                <a:lnTo>
                  <a:pt x="170050" y="4258508"/>
                </a:lnTo>
                <a:lnTo>
                  <a:pt x="201793" y="4206360"/>
                </a:lnTo>
                <a:lnTo>
                  <a:pt x="238070" y="4154211"/>
                </a:lnTo>
                <a:lnTo>
                  <a:pt x="276615" y="4106597"/>
                </a:lnTo>
                <a:lnTo>
                  <a:pt x="317427" y="4056716"/>
                </a:lnTo>
                <a:lnTo>
                  <a:pt x="362773" y="4011369"/>
                </a:lnTo>
                <a:lnTo>
                  <a:pt x="408120" y="3968290"/>
                </a:lnTo>
                <a:lnTo>
                  <a:pt x="455734" y="3925211"/>
                </a:lnTo>
                <a:lnTo>
                  <a:pt x="503348" y="3888933"/>
                </a:lnTo>
                <a:lnTo>
                  <a:pt x="555497" y="3852656"/>
                </a:lnTo>
                <a:lnTo>
                  <a:pt x="607645" y="3820913"/>
                </a:lnTo>
                <a:lnTo>
                  <a:pt x="662061" y="3791438"/>
                </a:lnTo>
                <a:lnTo>
                  <a:pt x="714210" y="3761963"/>
                </a:lnTo>
                <a:lnTo>
                  <a:pt x="770893" y="3739290"/>
                </a:lnTo>
                <a:lnTo>
                  <a:pt x="829844" y="3718884"/>
                </a:lnTo>
                <a:lnTo>
                  <a:pt x="884259" y="3700745"/>
                </a:lnTo>
                <a:lnTo>
                  <a:pt x="943210" y="3684874"/>
                </a:lnTo>
                <a:lnTo>
                  <a:pt x="1002161" y="3671270"/>
                </a:lnTo>
                <a:lnTo>
                  <a:pt x="1061111" y="3662200"/>
                </a:lnTo>
                <a:lnTo>
                  <a:pt x="1120062" y="3655398"/>
                </a:lnTo>
                <a:lnTo>
                  <a:pt x="1179013" y="3650864"/>
                </a:lnTo>
                <a:close/>
                <a:moveTo>
                  <a:pt x="1918662" y="679863"/>
                </a:moveTo>
                <a:lnTo>
                  <a:pt x="1977544" y="682128"/>
                </a:lnTo>
                <a:lnTo>
                  <a:pt x="2036427" y="686657"/>
                </a:lnTo>
                <a:lnTo>
                  <a:pt x="2097574" y="693451"/>
                </a:lnTo>
                <a:lnTo>
                  <a:pt x="2156457" y="702510"/>
                </a:lnTo>
                <a:lnTo>
                  <a:pt x="2213075" y="718363"/>
                </a:lnTo>
                <a:lnTo>
                  <a:pt x="2271957" y="731952"/>
                </a:lnTo>
                <a:lnTo>
                  <a:pt x="2328575" y="750069"/>
                </a:lnTo>
                <a:lnTo>
                  <a:pt x="2385193" y="770452"/>
                </a:lnTo>
                <a:lnTo>
                  <a:pt x="2441811" y="795364"/>
                </a:lnTo>
                <a:lnTo>
                  <a:pt x="2496164" y="822540"/>
                </a:lnTo>
                <a:lnTo>
                  <a:pt x="2550517" y="851981"/>
                </a:lnTo>
                <a:lnTo>
                  <a:pt x="2600341" y="883687"/>
                </a:lnTo>
                <a:lnTo>
                  <a:pt x="2652430" y="919923"/>
                </a:lnTo>
                <a:lnTo>
                  <a:pt x="2699988" y="958423"/>
                </a:lnTo>
                <a:lnTo>
                  <a:pt x="2749812" y="996923"/>
                </a:lnTo>
                <a:lnTo>
                  <a:pt x="2795106" y="1042217"/>
                </a:lnTo>
                <a:lnTo>
                  <a:pt x="7184122" y="5431233"/>
                </a:lnTo>
                <a:lnTo>
                  <a:pt x="7227151" y="5476528"/>
                </a:lnTo>
                <a:lnTo>
                  <a:pt x="7267916" y="5524087"/>
                </a:lnTo>
                <a:lnTo>
                  <a:pt x="7308681" y="5573910"/>
                </a:lnTo>
                <a:lnTo>
                  <a:pt x="7342651" y="5625999"/>
                </a:lnTo>
                <a:lnTo>
                  <a:pt x="7374357" y="5675822"/>
                </a:lnTo>
                <a:lnTo>
                  <a:pt x="7406063" y="5730176"/>
                </a:lnTo>
                <a:lnTo>
                  <a:pt x="7430975" y="5786793"/>
                </a:lnTo>
                <a:lnTo>
                  <a:pt x="7455887" y="5841147"/>
                </a:lnTo>
                <a:lnTo>
                  <a:pt x="7476270" y="5897764"/>
                </a:lnTo>
                <a:lnTo>
                  <a:pt x="7496653" y="5954382"/>
                </a:lnTo>
                <a:lnTo>
                  <a:pt x="7510241" y="6013265"/>
                </a:lnTo>
                <a:lnTo>
                  <a:pt x="7523829" y="6069883"/>
                </a:lnTo>
                <a:lnTo>
                  <a:pt x="7532887" y="6128765"/>
                </a:lnTo>
                <a:lnTo>
                  <a:pt x="7539682" y="6189913"/>
                </a:lnTo>
                <a:lnTo>
                  <a:pt x="7544211" y="6246530"/>
                </a:lnTo>
                <a:lnTo>
                  <a:pt x="7546476" y="6307678"/>
                </a:lnTo>
                <a:lnTo>
                  <a:pt x="7544211" y="6368825"/>
                </a:lnTo>
                <a:lnTo>
                  <a:pt x="7539682" y="6425443"/>
                </a:lnTo>
                <a:lnTo>
                  <a:pt x="7532887" y="6486590"/>
                </a:lnTo>
                <a:lnTo>
                  <a:pt x="7523829" y="6543208"/>
                </a:lnTo>
                <a:lnTo>
                  <a:pt x="7510241" y="6604355"/>
                </a:lnTo>
                <a:lnTo>
                  <a:pt x="7496653" y="6660973"/>
                </a:lnTo>
                <a:lnTo>
                  <a:pt x="7476270" y="6717591"/>
                </a:lnTo>
                <a:lnTo>
                  <a:pt x="7455887" y="6774209"/>
                </a:lnTo>
                <a:lnTo>
                  <a:pt x="7430975" y="6828562"/>
                </a:lnTo>
                <a:lnTo>
                  <a:pt x="7406063" y="6885180"/>
                </a:lnTo>
                <a:lnTo>
                  <a:pt x="7374357" y="6939533"/>
                </a:lnTo>
                <a:lnTo>
                  <a:pt x="7342651" y="6989357"/>
                </a:lnTo>
                <a:lnTo>
                  <a:pt x="7308681" y="7041445"/>
                </a:lnTo>
                <a:lnTo>
                  <a:pt x="7267916" y="7091269"/>
                </a:lnTo>
                <a:lnTo>
                  <a:pt x="7227151" y="7138828"/>
                </a:lnTo>
                <a:lnTo>
                  <a:pt x="7184122" y="7184122"/>
                </a:lnTo>
                <a:lnTo>
                  <a:pt x="7138827" y="7229416"/>
                </a:lnTo>
                <a:lnTo>
                  <a:pt x="7089004" y="7270181"/>
                </a:lnTo>
                <a:lnTo>
                  <a:pt x="7041445" y="7306417"/>
                </a:lnTo>
                <a:lnTo>
                  <a:pt x="6989357" y="7342652"/>
                </a:lnTo>
                <a:lnTo>
                  <a:pt x="6937268" y="7374357"/>
                </a:lnTo>
                <a:lnTo>
                  <a:pt x="6882915" y="7403799"/>
                </a:lnTo>
                <a:lnTo>
                  <a:pt x="6830827" y="7433241"/>
                </a:lnTo>
                <a:lnTo>
                  <a:pt x="6774209" y="7455887"/>
                </a:lnTo>
                <a:lnTo>
                  <a:pt x="6719856" y="7476270"/>
                </a:lnTo>
                <a:lnTo>
                  <a:pt x="6660973" y="7494387"/>
                </a:lnTo>
                <a:lnTo>
                  <a:pt x="6602090" y="7512505"/>
                </a:lnTo>
                <a:lnTo>
                  <a:pt x="6545473" y="7523829"/>
                </a:lnTo>
                <a:lnTo>
                  <a:pt x="6484325" y="7535153"/>
                </a:lnTo>
                <a:lnTo>
                  <a:pt x="6425443" y="7541947"/>
                </a:lnTo>
                <a:lnTo>
                  <a:pt x="6366560" y="7546476"/>
                </a:lnTo>
                <a:lnTo>
                  <a:pt x="6305413" y="7546476"/>
                </a:lnTo>
                <a:lnTo>
                  <a:pt x="6248795" y="7546476"/>
                </a:lnTo>
                <a:lnTo>
                  <a:pt x="6187648" y="7541947"/>
                </a:lnTo>
                <a:lnTo>
                  <a:pt x="6128765" y="7535153"/>
                </a:lnTo>
                <a:lnTo>
                  <a:pt x="6069883" y="7523829"/>
                </a:lnTo>
                <a:lnTo>
                  <a:pt x="6011000" y="7512505"/>
                </a:lnTo>
                <a:lnTo>
                  <a:pt x="5952118" y="7494387"/>
                </a:lnTo>
                <a:lnTo>
                  <a:pt x="5895500" y="7476270"/>
                </a:lnTo>
                <a:lnTo>
                  <a:pt x="5838882" y="7455887"/>
                </a:lnTo>
                <a:lnTo>
                  <a:pt x="5784529" y="7433241"/>
                </a:lnTo>
                <a:lnTo>
                  <a:pt x="5727911" y="7403799"/>
                </a:lnTo>
                <a:lnTo>
                  <a:pt x="5675822" y="7374357"/>
                </a:lnTo>
                <a:lnTo>
                  <a:pt x="5623734" y="7342652"/>
                </a:lnTo>
                <a:lnTo>
                  <a:pt x="5571646" y="7306417"/>
                </a:lnTo>
                <a:lnTo>
                  <a:pt x="5524087" y="7270181"/>
                </a:lnTo>
                <a:lnTo>
                  <a:pt x="5474263" y="7229416"/>
                </a:lnTo>
                <a:lnTo>
                  <a:pt x="5428969" y="7184122"/>
                </a:lnTo>
                <a:lnTo>
                  <a:pt x="1042218" y="2797371"/>
                </a:lnTo>
                <a:lnTo>
                  <a:pt x="996923" y="2752076"/>
                </a:lnTo>
                <a:lnTo>
                  <a:pt x="956158" y="2702253"/>
                </a:lnTo>
                <a:lnTo>
                  <a:pt x="919923" y="2654694"/>
                </a:lnTo>
                <a:lnTo>
                  <a:pt x="881423" y="2602605"/>
                </a:lnTo>
                <a:lnTo>
                  <a:pt x="849717" y="2550517"/>
                </a:lnTo>
                <a:lnTo>
                  <a:pt x="822540" y="2496164"/>
                </a:lnTo>
                <a:lnTo>
                  <a:pt x="793099" y="2444075"/>
                </a:lnTo>
                <a:lnTo>
                  <a:pt x="770452" y="2387458"/>
                </a:lnTo>
                <a:lnTo>
                  <a:pt x="747805" y="2330840"/>
                </a:lnTo>
                <a:lnTo>
                  <a:pt x="731952" y="2274222"/>
                </a:lnTo>
                <a:lnTo>
                  <a:pt x="713834" y="2215339"/>
                </a:lnTo>
                <a:lnTo>
                  <a:pt x="700246" y="2158721"/>
                </a:lnTo>
                <a:lnTo>
                  <a:pt x="691187" y="2097574"/>
                </a:lnTo>
                <a:lnTo>
                  <a:pt x="684393" y="2038692"/>
                </a:lnTo>
                <a:lnTo>
                  <a:pt x="679863" y="1979809"/>
                </a:lnTo>
                <a:lnTo>
                  <a:pt x="679863" y="1918662"/>
                </a:lnTo>
                <a:lnTo>
                  <a:pt x="679863" y="1859779"/>
                </a:lnTo>
                <a:lnTo>
                  <a:pt x="684393" y="1800897"/>
                </a:lnTo>
                <a:lnTo>
                  <a:pt x="691187" y="1742014"/>
                </a:lnTo>
                <a:lnTo>
                  <a:pt x="700246" y="1683131"/>
                </a:lnTo>
                <a:lnTo>
                  <a:pt x="713834" y="1624249"/>
                </a:lnTo>
                <a:lnTo>
                  <a:pt x="731952" y="1565366"/>
                </a:lnTo>
                <a:lnTo>
                  <a:pt x="747805" y="1508748"/>
                </a:lnTo>
                <a:lnTo>
                  <a:pt x="770452" y="1452131"/>
                </a:lnTo>
                <a:lnTo>
                  <a:pt x="793099" y="1397778"/>
                </a:lnTo>
                <a:lnTo>
                  <a:pt x="822540" y="1343425"/>
                </a:lnTo>
                <a:lnTo>
                  <a:pt x="849717" y="1291336"/>
                </a:lnTo>
                <a:lnTo>
                  <a:pt x="881423" y="1236983"/>
                </a:lnTo>
                <a:lnTo>
                  <a:pt x="919923" y="1184894"/>
                </a:lnTo>
                <a:lnTo>
                  <a:pt x="956158" y="1137335"/>
                </a:lnTo>
                <a:lnTo>
                  <a:pt x="996923" y="1087511"/>
                </a:lnTo>
                <a:lnTo>
                  <a:pt x="1042218" y="1042217"/>
                </a:lnTo>
                <a:lnTo>
                  <a:pt x="1085247" y="996923"/>
                </a:lnTo>
                <a:lnTo>
                  <a:pt x="1135071" y="958423"/>
                </a:lnTo>
                <a:lnTo>
                  <a:pt x="1182630" y="919923"/>
                </a:lnTo>
                <a:lnTo>
                  <a:pt x="1234718" y="883687"/>
                </a:lnTo>
                <a:lnTo>
                  <a:pt x="1286807" y="851981"/>
                </a:lnTo>
                <a:lnTo>
                  <a:pt x="1341160" y="822540"/>
                </a:lnTo>
                <a:lnTo>
                  <a:pt x="1395513" y="795364"/>
                </a:lnTo>
                <a:lnTo>
                  <a:pt x="1449866" y="770452"/>
                </a:lnTo>
                <a:lnTo>
                  <a:pt x="1508749" y="750069"/>
                </a:lnTo>
                <a:lnTo>
                  <a:pt x="1563102" y="731952"/>
                </a:lnTo>
                <a:lnTo>
                  <a:pt x="1621984" y="718363"/>
                </a:lnTo>
                <a:lnTo>
                  <a:pt x="1680867" y="702510"/>
                </a:lnTo>
                <a:lnTo>
                  <a:pt x="1739749" y="693451"/>
                </a:lnTo>
                <a:lnTo>
                  <a:pt x="1798632" y="686657"/>
                </a:lnTo>
                <a:lnTo>
                  <a:pt x="1857515" y="682128"/>
                </a:lnTo>
                <a:close/>
                <a:moveTo>
                  <a:pt x="4888826" y="0"/>
                </a:moveTo>
                <a:lnTo>
                  <a:pt x="4950044" y="2267"/>
                </a:lnTo>
                <a:lnTo>
                  <a:pt x="5011262" y="6802"/>
                </a:lnTo>
                <a:lnTo>
                  <a:pt x="5067946" y="13604"/>
                </a:lnTo>
                <a:lnTo>
                  <a:pt x="5129164" y="22673"/>
                </a:lnTo>
                <a:lnTo>
                  <a:pt x="5185847" y="36277"/>
                </a:lnTo>
                <a:lnTo>
                  <a:pt x="5244797" y="52149"/>
                </a:lnTo>
                <a:lnTo>
                  <a:pt x="5303748" y="70287"/>
                </a:lnTo>
                <a:lnTo>
                  <a:pt x="5358164" y="90693"/>
                </a:lnTo>
                <a:lnTo>
                  <a:pt x="5414847" y="115634"/>
                </a:lnTo>
                <a:lnTo>
                  <a:pt x="5466996" y="142842"/>
                </a:lnTo>
                <a:lnTo>
                  <a:pt x="5521412" y="172317"/>
                </a:lnTo>
                <a:lnTo>
                  <a:pt x="5573561" y="204060"/>
                </a:lnTo>
                <a:lnTo>
                  <a:pt x="5625709" y="240337"/>
                </a:lnTo>
                <a:lnTo>
                  <a:pt x="5675590" y="278882"/>
                </a:lnTo>
                <a:lnTo>
                  <a:pt x="5723204" y="319694"/>
                </a:lnTo>
                <a:lnTo>
                  <a:pt x="5770818" y="362773"/>
                </a:lnTo>
                <a:lnTo>
                  <a:pt x="7863565" y="2460055"/>
                </a:lnTo>
                <a:lnTo>
                  <a:pt x="7908911" y="2505401"/>
                </a:lnTo>
                <a:lnTo>
                  <a:pt x="7949723" y="2555282"/>
                </a:lnTo>
                <a:lnTo>
                  <a:pt x="7988268" y="2602897"/>
                </a:lnTo>
                <a:lnTo>
                  <a:pt x="8024545" y="2655045"/>
                </a:lnTo>
                <a:lnTo>
                  <a:pt x="8058555" y="2704926"/>
                </a:lnTo>
                <a:lnTo>
                  <a:pt x="8085763" y="2759342"/>
                </a:lnTo>
                <a:lnTo>
                  <a:pt x="8112971" y="2813758"/>
                </a:lnTo>
                <a:lnTo>
                  <a:pt x="8135645" y="2870441"/>
                </a:lnTo>
                <a:lnTo>
                  <a:pt x="8160585" y="2927125"/>
                </a:lnTo>
                <a:lnTo>
                  <a:pt x="8176457" y="2983808"/>
                </a:lnTo>
                <a:lnTo>
                  <a:pt x="8192328" y="3042759"/>
                </a:lnTo>
                <a:lnTo>
                  <a:pt x="8205932" y="3099442"/>
                </a:lnTo>
                <a:lnTo>
                  <a:pt x="8215001" y="3158392"/>
                </a:lnTo>
                <a:lnTo>
                  <a:pt x="8221803" y="3219610"/>
                </a:lnTo>
                <a:lnTo>
                  <a:pt x="8226338" y="3278561"/>
                </a:lnTo>
                <a:lnTo>
                  <a:pt x="8226338" y="3337512"/>
                </a:lnTo>
                <a:lnTo>
                  <a:pt x="8226338" y="3398730"/>
                </a:lnTo>
                <a:lnTo>
                  <a:pt x="8221803" y="3457680"/>
                </a:lnTo>
                <a:lnTo>
                  <a:pt x="8215001" y="3516631"/>
                </a:lnTo>
                <a:lnTo>
                  <a:pt x="8205932" y="3575581"/>
                </a:lnTo>
                <a:lnTo>
                  <a:pt x="8192328" y="3634532"/>
                </a:lnTo>
                <a:lnTo>
                  <a:pt x="8176457" y="3693483"/>
                </a:lnTo>
                <a:lnTo>
                  <a:pt x="8160585" y="3750166"/>
                </a:lnTo>
                <a:lnTo>
                  <a:pt x="8135645" y="3806849"/>
                </a:lnTo>
                <a:lnTo>
                  <a:pt x="8112971" y="3861265"/>
                </a:lnTo>
                <a:lnTo>
                  <a:pt x="8085763" y="3915681"/>
                </a:lnTo>
                <a:lnTo>
                  <a:pt x="8058555" y="3967830"/>
                </a:lnTo>
                <a:lnTo>
                  <a:pt x="8024545" y="4022246"/>
                </a:lnTo>
                <a:lnTo>
                  <a:pt x="7988268" y="4074395"/>
                </a:lnTo>
                <a:lnTo>
                  <a:pt x="7949723" y="4122009"/>
                </a:lnTo>
                <a:lnTo>
                  <a:pt x="7908911" y="4171890"/>
                </a:lnTo>
                <a:lnTo>
                  <a:pt x="7863565" y="4214969"/>
                </a:lnTo>
                <a:lnTo>
                  <a:pt x="7820486" y="4260316"/>
                </a:lnTo>
                <a:lnTo>
                  <a:pt x="7772872" y="4301128"/>
                </a:lnTo>
                <a:lnTo>
                  <a:pt x="7722991" y="4337405"/>
                </a:lnTo>
                <a:lnTo>
                  <a:pt x="7670842" y="4375950"/>
                </a:lnTo>
                <a:lnTo>
                  <a:pt x="7618693" y="4407692"/>
                </a:lnTo>
                <a:lnTo>
                  <a:pt x="7564277" y="4437168"/>
                </a:lnTo>
                <a:lnTo>
                  <a:pt x="7512129" y="4464376"/>
                </a:lnTo>
                <a:lnTo>
                  <a:pt x="7455445" y="4487049"/>
                </a:lnTo>
                <a:lnTo>
                  <a:pt x="7398762" y="4509722"/>
                </a:lnTo>
                <a:lnTo>
                  <a:pt x="7342079" y="4525594"/>
                </a:lnTo>
                <a:lnTo>
                  <a:pt x="7283128" y="4541465"/>
                </a:lnTo>
                <a:lnTo>
                  <a:pt x="7226445" y="4557336"/>
                </a:lnTo>
                <a:lnTo>
                  <a:pt x="7165227" y="4566406"/>
                </a:lnTo>
                <a:lnTo>
                  <a:pt x="7108544" y="4573208"/>
                </a:lnTo>
                <a:lnTo>
                  <a:pt x="7047326" y="4577742"/>
                </a:lnTo>
                <a:lnTo>
                  <a:pt x="6986108" y="4577742"/>
                </a:lnTo>
                <a:lnTo>
                  <a:pt x="6929425" y="4577742"/>
                </a:lnTo>
                <a:lnTo>
                  <a:pt x="6868207" y="4573208"/>
                </a:lnTo>
                <a:lnTo>
                  <a:pt x="6806989" y="4566406"/>
                </a:lnTo>
                <a:lnTo>
                  <a:pt x="6750305" y="4557336"/>
                </a:lnTo>
                <a:lnTo>
                  <a:pt x="6691355" y="4541465"/>
                </a:lnTo>
                <a:lnTo>
                  <a:pt x="6634672" y="4525594"/>
                </a:lnTo>
                <a:lnTo>
                  <a:pt x="6575721" y="4509722"/>
                </a:lnTo>
                <a:lnTo>
                  <a:pt x="6519038" y="4487049"/>
                </a:lnTo>
                <a:lnTo>
                  <a:pt x="6464622" y="4464376"/>
                </a:lnTo>
                <a:lnTo>
                  <a:pt x="6407938" y="4437168"/>
                </a:lnTo>
                <a:lnTo>
                  <a:pt x="6355790" y="4407692"/>
                </a:lnTo>
                <a:lnTo>
                  <a:pt x="6303641" y="4375950"/>
                </a:lnTo>
                <a:lnTo>
                  <a:pt x="6253760" y="4337405"/>
                </a:lnTo>
                <a:lnTo>
                  <a:pt x="6203879" y="4301128"/>
                </a:lnTo>
                <a:lnTo>
                  <a:pt x="6156265" y="4260316"/>
                </a:lnTo>
                <a:lnTo>
                  <a:pt x="6108651" y="4214969"/>
                </a:lnTo>
                <a:lnTo>
                  <a:pt x="4011369" y="2119955"/>
                </a:lnTo>
                <a:lnTo>
                  <a:pt x="3968290" y="2074608"/>
                </a:lnTo>
                <a:lnTo>
                  <a:pt x="3927478" y="2024727"/>
                </a:lnTo>
                <a:lnTo>
                  <a:pt x="3888933" y="1977113"/>
                </a:lnTo>
                <a:lnTo>
                  <a:pt x="3852656" y="1924965"/>
                </a:lnTo>
                <a:lnTo>
                  <a:pt x="3820913" y="1872816"/>
                </a:lnTo>
                <a:lnTo>
                  <a:pt x="3791438" y="1818400"/>
                </a:lnTo>
                <a:lnTo>
                  <a:pt x="3764230" y="1763984"/>
                </a:lnTo>
                <a:lnTo>
                  <a:pt x="3739290" y="1709568"/>
                </a:lnTo>
                <a:lnTo>
                  <a:pt x="3718884" y="1652884"/>
                </a:lnTo>
                <a:lnTo>
                  <a:pt x="3700745" y="1596201"/>
                </a:lnTo>
                <a:lnTo>
                  <a:pt x="3687141" y="1537250"/>
                </a:lnTo>
                <a:lnTo>
                  <a:pt x="3671270" y="1478300"/>
                </a:lnTo>
                <a:lnTo>
                  <a:pt x="3662200" y="1419350"/>
                </a:lnTo>
                <a:lnTo>
                  <a:pt x="3655398" y="1360399"/>
                </a:lnTo>
                <a:lnTo>
                  <a:pt x="3650864" y="1301448"/>
                </a:lnTo>
                <a:lnTo>
                  <a:pt x="3648596" y="1242498"/>
                </a:lnTo>
                <a:lnTo>
                  <a:pt x="3650864" y="1181279"/>
                </a:lnTo>
                <a:lnTo>
                  <a:pt x="3655398" y="1122329"/>
                </a:lnTo>
                <a:lnTo>
                  <a:pt x="3662200" y="1063378"/>
                </a:lnTo>
                <a:lnTo>
                  <a:pt x="3671270" y="1004428"/>
                </a:lnTo>
                <a:lnTo>
                  <a:pt x="3687141" y="945477"/>
                </a:lnTo>
                <a:lnTo>
                  <a:pt x="3700745" y="886527"/>
                </a:lnTo>
                <a:lnTo>
                  <a:pt x="3718884" y="829843"/>
                </a:lnTo>
                <a:lnTo>
                  <a:pt x="3739290" y="773160"/>
                </a:lnTo>
                <a:lnTo>
                  <a:pt x="3764230" y="718744"/>
                </a:lnTo>
                <a:lnTo>
                  <a:pt x="3791438" y="664328"/>
                </a:lnTo>
                <a:lnTo>
                  <a:pt x="3820913" y="609912"/>
                </a:lnTo>
                <a:lnTo>
                  <a:pt x="3852656" y="557764"/>
                </a:lnTo>
                <a:lnTo>
                  <a:pt x="3888933" y="505615"/>
                </a:lnTo>
                <a:lnTo>
                  <a:pt x="3927478" y="458001"/>
                </a:lnTo>
                <a:lnTo>
                  <a:pt x="3968290" y="408120"/>
                </a:lnTo>
                <a:lnTo>
                  <a:pt x="4011369" y="362773"/>
                </a:lnTo>
                <a:lnTo>
                  <a:pt x="4058983" y="319694"/>
                </a:lnTo>
                <a:lnTo>
                  <a:pt x="4106597" y="278882"/>
                </a:lnTo>
                <a:lnTo>
                  <a:pt x="4156478" y="240337"/>
                </a:lnTo>
                <a:lnTo>
                  <a:pt x="4206360" y="204060"/>
                </a:lnTo>
                <a:lnTo>
                  <a:pt x="4260776" y="172317"/>
                </a:lnTo>
                <a:lnTo>
                  <a:pt x="4312924" y="142842"/>
                </a:lnTo>
                <a:lnTo>
                  <a:pt x="4367340" y="115634"/>
                </a:lnTo>
                <a:lnTo>
                  <a:pt x="4421756" y="90693"/>
                </a:lnTo>
                <a:lnTo>
                  <a:pt x="4478439" y="70287"/>
                </a:lnTo>
                <a:lnTo>
                  <a:pt x="4537390" y="52149"/>
                </a:lnTo>
                <a:lnTo>
                  <a:pt x="4594073" y="36277"/>
                </a:lnTo>
                <a:lnTo>
                  <a:pt x="4653024" y="22673"/>
                </a:lnTo>
                <a:lnTo>
                  <a:pt x="4711975" y="13604"/>
                </a:lnTo>
                <a:lnTo>
                  <a:pt x="4770925" y="6802"/>
                </a:lnTo>
                <a:lnTo>
                  <a:pt x="4832143" y="226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5147928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Пользовательский макет">
    <p:spTree>
      <p:nvGrpSpPr>
        <p:cNvPr id="1" name=""/>
        <p:cNvGrpSpPr/>
        <p:nvPr/>
      </p:nvGrpSpPr>
      <p:grpSpPr>
        <a:xfrm>
          <a:off x="0" y="0"/>
          <a:ext cx="0" cy="0"/>
          <a:chOff x="0" y="0"/>
          <a:chExt cx="0" cy="0"/>
        </a:xfrm>
      </p:grpSpPr>
      <p:sp>
        <p:nvSpPr>
          <p:cNvPr id="8" name="Freeform 6"/>
          <p:cNvSpPr>
            <a:spLocks noGrp="1"/>
          </p:cNvSpPr>
          <p:nvPr>
            <p:ph type="pic" sz="quarter" idx="12"/>
          </p:nvPr>
        </p:nvSpPr>
        <p:spPr bwMode="auto">
          <a:xfrm>
            <a:off x="0" y="5234942"/>
            <a:ext cx="9892005" cy="5053646"/>
          </a:xfrm>
          <a:custGeom>
            <a:avLst/>
            <a:gdLst>
              <a:gd name="T0" fmla="*/ 6114 w 6114"/>
              <a:gd name="T1" fmla="*/ 3128 h 3128"/>
              <a:gd name="T2" fmla="*/ 0 w 6114"/>
              <a:gd name="T3" fmla="*/ 3128 h 3128"/>
              <a:gd name="T4" fmla="*/ 0 w 6114"/>
              <a:gd name="T5" fmla="*/ 2984 h 3128"/>
              <a:gd name="T6" fmla="*/ 2984 w 6114"/>
              <a:gd name="T7" fmla="*/ 0 h 3128"/>
              <a:gd name="T8" fmla="*/ 6114 w 6114"/>
              <a:gd name="T9" fmla="*/ 3128 h 3128"/>
            </a:gdLst>
            <a:ahLst/>
            <a:cxnLst>
              <a:cxn ang="0">
                <a:pos x="T0" y="T1"/>
              </a:cxn>
              <a:cxn ang="0">
                <a:pos x="T2" y="T3"/>
              </a:cxn>
              <a:cxn ang="0">
                <a:pos x="T4" y="T5"/>
              </a:cxn>
              <a:cxn ang="0">
                <a:pos x="T6" y="T7"/>
              </a:cxn>
              <a:cxn ang="0">
                <a:pos x="T8" y="T9"/>
              </a:cxn>
            </a:cxnLst>
            <a:rect l="0" t="0" r="r" b="b"/>
            <a:pathLst>
              <a:path w="6114" h="3128">
                <a:moveTo>
                  <a:pt x="6114" y="3128"/>
                </a:moveTo>
                <a:lnTo>
                  <a:pt x="0" y="3128"/>
                </a:lnTo>
                <a:lnTo>
                  <a:pt x="0" y="2984"/>
                </a:lnTo>
                <a:lnTo>
                  <a:pt x="2984" y="0"/>
                </a:lnTo>
                <a:lnTo>
                  <a:pt x="6114" y="3128"/>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Freeform 7"/>
          <p:cNvSpPr>
            <a:spLocks noGrp="1"/>
          </p:cNvSpPr>
          <p:nvPr>
            <p:ph type="pic" sz="quarter" idx="11"/>
          </p:nvPr>
        </p:nvSpPr>
        <p:spPr bwMode="auto">
          <a:xfrm>
            <a:off x="-1" y="396582"/>
            <a:ext cx="4679725" cy="9370777"/>
          </a:xfrm>
          <a:custGeom>
            <a:avLst/>
            <a:gdLst>
              <a:gd name="T0" fmla="*/ 0 w 2894"/>
              <a:gd name="T1" fmla="*/ 5787 h 5787"/>
              <a:gd name="T2" fmla="*/ 0 w 2894"/>
              <a:gd name="T3" fmla="*/ 0 h 5787"/>
              <a:gd name="T4" fmla="*/ 2894 w 2894"/>
              <a:gd name="T5" fmla="*/ 2893 h 5787"/>
              <a:gd name="T6" fmla="*/ 0 w 2894"/>
              <a:gd name="T7" fmla="*/ 5787 h 5787"/>
            </a:gdLst>
            <a:ahLst/>
            <a:cxnLst>
              <a:cxn ang="0">
                <a:pos x="T0" y="T1"/>
              </a:cxn>
              <a:cxn ang="0">
                <a:pos x="T2" y="T3"/>
              </a:cxn>
              <a:cxn ang="0">
                <a:pos x="T4" y="T5"/>
              </a:cxn>
              <a:cxn ang="0">
                <a:pos x="T6" y="T7"/>
              </a:cxn>
            </a:cxnLst>
            <a:rect l="0" t="0" r="r" b="b"/>
            <a:pathLst>
              <a:path w="2894" h="5787">
                <a:moveTo>
                  <a:pt x="0" y="5787"/>
                </a:moveTo>
                <a:lnTo>
                  <a:pt x="0" y="0"/>
                </a:lnTo>
                <a:lnTo>
                  <a:pt x="2894" y="2893"/>
                </a:lnTo>
                <a:lnTo>
                  <a:pt x="0" y="57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8"/>
          <p:cNvSpPr>
            <a:spLocks noGrp="1"/>
          </p:cNvSpPr>
          <p:nvPr>
            <p:ph type="pic" sz="quarter" idx="10"/>
          </p:nvPr>
        </p:nvSpPr>
        <p:spPr bwMode="auto">
          <a:xfrm>
            <a:off x="0" y="-1"/>
            <a:ext cx="9767360" cy="4940335"/>
          </a:xfrm>
          <a:custGeom>
            <a:avLst/>
            <a:gdLst>
              <a:gd name="T0" fmla="*/ 0 w 6038"/>
              <a:gd name="T1" fmla="*/ 0 h 3052"/>
              <a:gd name="T2" fmla="*/ 6038 w 6038"/>
              <a:gd name="T3" fmla="*/ 0 h 3052"/>
              <a:gd name="T4" fmla="*/ 2984 w 6038"/>
              <a:gd name="T5" fmla="*/ 3052 h 3052"/>
              <a:gd name="T6" fmla="*/ 0 w 6038"/>
              <a:gd name="T7" fmla="*/ 69 h 3052"/>
              <a:gd name="T8" fmla="*/ 0 w 6038"/>
              <a:gd name="T9" fmla="*/ 0 h 3052"/>
            </a:gdLst>
            <a:ahLst/>
            <a:cxnLst>
              <a:cxn ang="0">
                <a:pos x="T0" y="T1"/>
              </a:cxn>
              <a:cxn ang="0">
                <a:pos x="T2" y="T3"/>
              </a:cxn>
              <a:cxn ang="0">
                <a:pos x="T4" y="T5"/>
              </a:cxn>
              <a:cxn ang="0">
                <a:pos x="T6" y="T7"/>
              </a:cxn>
              <a:cxn ang="0">
                <a:pos x="T8" y="T9"/>
              </a:cxn>
            </a:cxnLst>
            <a:rect l="0" t="0" r="r" b="b"/>
            <a:pathLst>
              <a:path w="6038" h="3052">
                <a:moveTo>
                  <a:pt x="0" y="0"/>
                </a:moveTo>
                <a:lnTo>
                  <a:pt x="6038" y="0"/>
                </a:lnTo>
                <a:lnTo>
                  <a:pt x="2984" y="3052"/>
                </a:lnTo>
                <a:lnTo>
                  <a:pt x="0" y="69"/>
                </a:ln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8240191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9_Пользовательский макет">
    <p:spTree>
      <p:nvGrpSpPr>
        <p:cNvPr id="1" name=""/>
        <p:cNvGrpSpPr/>
        <p:nvPr/>
      </p:nvGrpSpPr>
      <p:grpSpPr>
        <a:xfrm>
          <a:off x="0" y="0"/>
          <a:ext cx="0" cy="0"/>
          <a:chOff x="0" y="0"/>
          <a:chExt cx="0" cy="0"/>
        </a:xfrm>
      </p:grpSpPr>
      <p:sp>
        <p:nvSpPr>
          <p:cNvPr id="18" name="Рисунок 17"/>
          <p:cNvSpPr>
            <a:spLocks noGrp="1"/>
          </p:cNvSpPr>
          <p:nvPr>
            <p:ph type="pic" sz="quarter" idx="16"/>
          </p:nvPr>
        </p:nvSpPr>
        <p:spPr bwMode="auto">
          <a:xfrm>
            <a:off x="14107110" y="5212279"/>
            <a:ext cx="4180890" cy="4396445"/>
          </a:xfrm>
          <a:custGeom>
            <a:avLst/>
            <a:gdLst>
              <a:gd name="connsiteX0" fmla="*/ 2203890 w 4180890"/>
              <a:gd name="connsiteY0" fmla="*/ 0 h 4396445"/>
              <a:gd name="connsiteX1" fmla="*/ 4180890 w 4180890"/>
              <a:gd name="connsiteY1" fmla="*/ 1972640 h 4396445"/>
              <a:gd name="connsiteX2" fmla="*/ 4180890 w 4180890"/>
              <a:gd name="connsiteY2" fmla="*/ 2425257 h 4396445"/>
              <a:gd name="connsiteX3" fmla="*/ 2203890 w 4180890"/>
              <a:gd name="connsiteY3" fmla="*/ 4396445 h 4396445"/>
              <a:gd name="connsiteX4" fmla="*/ 0 w 4180890"/>
              <a:gd name="connsiteY4" fmla="*/ 2199032 h 43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0890" h="4396445">
                <a:moveTo>
                  <a:pt x="2203890" y="0"/>
                </a:moveTo>
                <a:lnTo>
                  <a:pt x="4180890" y="1972640"/>
                </a:lnTo>
                <a:lnTo>
                  <a:pt x="4180890" y="2425257"/>
                </a:lnTo>
                <a:lnTo>
                  <a:pt x="2203890" y="4396445"/>
                </a:lnTo>
                <a:lnTo>
                  <a:pt x="0" y="219903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noAutofit/>
          </a:bodyPr>
          <a:lstStyle>
            <a:lvl1pPr>
              <a:defRPr lang="en-US" sz="100"/>
            </a:lvl1pPr>
          </a:lstStyle>
          <a:p>
            <a:pPr lvl="0"/>
            <a:endParaRPr lang="en-US"/>
          </a:p>
        </p:txBody>
      </p:sp>
      <p:sp>
        <p:nvSpPr>
          <p:cNvPr id="13" name="Freeform 11"/>
          <p:cNvSpPr>
            <a:spLocks noGrp="1"/>
          </p:cNvSpPr>
          <p:nvPr>
            <p:ph type="pic" sz="quarter" idx="15"/>
          </p:nvPr>
        </p:nvSpPr>
        <p:spPr bwMode="auto">
          <a:xfrm>
            <a:off x="9552029" y="5212279"/>
            <a:ext cx="4407781" cy="4396445"/>
          </a:xfrm>
          <a:custGeom>
            <a:avLst/>
            <a:gdLst>
              <a:gd name="T0" fmla="*/ 0 w 2718"/>
              <a:gd name="T1" fmla="*/ 1359 h 2717"/>
              <a:gd name="T2" fmla="*/ 1359 w 2718"/>
              <a:gd name="T3" fmla="*/ 0 h 2717"/>
              <a:gd name="T4" fmla="*/ 2718 w 2718"/>
              <a:gd name="T5" fmla="*/ 1359 h 2717"/>
              <a:gd name="T6" fmla="*/ 1359 w 2718"/>
              <a:gd name="T7" fmla="*/ 2717 h 2717"/>
              <a:gd name="T8" fmla="*/ 0 w 2718"/>
              <a:gd name="T9" fmla="*/ 1359 h 2717"/>
            </a:gdLst>
            <a:ahLst/>
            <a:cxnLst>
              <a:cxn ang="0">
                <a:pos x="T0" y="T1"/>
              </a:cxn>
              <a:cxn ang="0">
                <a:pos x="T2" y="T3"/>
              </a:cxn>
              <a:cxn ang="0">
                <a:pos x="T4" y="T5"/>
              </a:cxn>
              <a:cxn ang="0">
                <a:pos x="T6" y="T7"/>
              </a:cxn>
              <a:cxn ang="0">
                <a:pos x="T8" y="T9"/>
              </a:cxn>
            </a:cxnLst>
            <a:rect l="0" t="0" r="r" b="b"/>
            <a:pathLst>
              <a:path w="2718" h="2717">
                <a:moveTo>
                  <a:pt x="0" y="1359"/>
                </a:moveTo>
                <a:lnTo>
                  <a:pt x="1359" y="0"/>
                </a:lnTo>
                <a:lnTo>
                  <a:pt x="2718" y="1359"/>
                </a:lnTo>
                <a:lnTo>
                  <a:pt x="1359" y="2717"/>
                </a:lnTo>
                <a:lnTo>
                  <a:pt x="0" y="135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Рисунок 15"/>
          <p:cNvSpPr>
            <a:spLocks noGrp="1"/>
          </p:cNvSpPr>
          <p:nvPr>
            <p:ph type="pic" sz="quarter" idx="14"/>
          </p:nvPr>
        </p:nvSpPr>
        <p:spPr bwMode="auto">
          <a:xfrm>
            <a:off x="14107110" y="668526"/>
            <a:ext cx="4180890" cy="4396445"/>
          </a:xfrm>
          <a:custGeom>
            <a:avLst/>
            <a:gdLst>
              <a:gd name="connsiteX0" fmla="*/ 2203890 w 4180890"/>
              <a:gd name="connsiteY0" fmla="*/ 0 h 4396445"/>
              <a:gd name="connsiteX1" fmla="*/ 4180890 w 4180890"/>
              <a:gd name="connsiteY1" fmla="*/ 1972640 h 4396445"/>
              <a:gd name="connsiteX2" fmla="*/ 4180890 w 4180890"/>
              <a:gd name="connsiteY2" fmla="*/ 2425257 h 4396445"/>
              <a:gd name="connsiteX3" fmla="*/ 2203890 w 4180890"/>
              <a:gd name="connsiteY3" fmla="*/ 4396445 h 4396445"/>
              <a:gd name="connsiteX4" fmla="*/ 0 w 4180890"/>
              <a:gd name="connsiteY4" fmla="*/ 2199032 h 43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0890" h="4396445">
                <a:moveTo>
                  <a:pt x="2203890" y="0"/>
                </a:moveTo>
                <a:lnTo>
                  <a:pt x="4180890" y="1972640"/>
                </a:lnTo>
                <a:lnTo>
                  <a:pt x="4180890" y="2425257"/>
                </a:lnTo>
                <a:lnTo>
                  <a:pt x="2203890" y="4396445"/>
                </a:lnTo>
                <a:lnTo>
                  <a:pt x="0" y="219903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noAutofit/>
          </a:bodyPr>
          <a:lstStyle>
            <a:lvl1pPr>
              <a:defRPr lang="en-US" sz="100"/>
            </a:lvl1pPr>
          </a:lstStyle>
          <a:p>
            <a:pPr lvl="0"/>
            <a:endParaRPr lang="en-US"/>
          </a:p>
        </p:txBody>
      </p:sp>
      <p:sp>
        <p:nvSpPr>
          <p:cNvPr id="3" name="Freeform 11"/>
          <p:cNvSpPr>
            <a:spLocks noGrp="1"/>
          </p:cNvSpPr>
          <p:nvPr>
            <p:ph type="pic" sz="quarter" idx="11"/>
          </p:nvPr>
        </p:nvSpPr>
        <p:spPr bwMode="auto">
          <a:xfrm>
            <a:off x="9552030" y="668527"/>
            <a:ext cx="4407781" cy="4396445"/>
          </a:xfrm>
          <a:custGeom>
            <a:avLst/>
            <a:gdLst>
              <a:gd name="T0" fmla="*/ 0 w 2718"/>
              <a:gd name="T1" fmla="*/ 1359 h 2717"/>
              <a:gd name="T2" fmla="*/ 1359 w 2718"/>
              <a:gd name="T3" fmla="*/ 0 h 2717"/>
              <a:gd name="T4" fmla="*/ 2718 w 2718"/>
              <a:gd name="T5" fmla="*/ 1359 h 2717"/>
              <a:gd name="T6" fmla="*/ 1359 w 2718"/>
              <a:gd name="T7" fmla="*/ 2717 h 2717"/>
              <a:gd name="T8" fmla="*/ 0 w 2718"/>
              <a:gd name="T9" fmla="*/ 1359 h 2717"/>
            </a:gdLst>
            <a:ahLst/>
            <a:cxnLst>
              <a:cxn ang="0">
                <a:pos x="T0" y="T1"/>
              </a:cxn>
              <a:cxn ang="0">
                <a:pos x="T2" y="T3"/>
              </a:cxn>
              <a:cxn ang="0">
                <a:pos x="T4" y="T5"/>
              </a:cxn>
              <a:cxn ang="0">
                <a:pos x="T6" y="T7"/>
              </a:cxn>
              <a:cxn ang="0">
                <a:pos x="T8" y="T9"/>
              </a:cxn>
            </a:cxnLst>
            <a:rect l="0" t="0" r="r" b="b"/>
            <a:pathLst>
              <a:path w="2718" h="2717">
                <a:moveTo>
                  <a:pt x="0" y="1359"/>
                </a:moveTo>
                <a:lnTo>
                  <a:pt x="1359" y="0"/>
                </a:lnTo>
                <a:lnTo>
                  <a:pt x="2718" y="1359"/>
                </a:lnTo>
                <a:lnTo>
                  <a:pt x="1359" y="2717"/>
                </a:lnTo>
                <a:lnTo>
                  <a:pt x="0" y="135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0" name="Freeform 11"/>
          <p:cNvSpPr>
            <a:spLocks noGrp="1"/>
          </p:cNvSpPr>
          <p:nvPr>
            <p:ph type="pic" sz="quarter" idx="12"/>
          </p:nvPr>
        </p:nvSpPr>
        <p:spPr bwMode="auto">
          <a:xfrm>
            <a:off x="7285822" y="2946070"/>
            <a:ext cx="4407781" cy="4396445"/>
          </a:xfrm>
          <a:custGeom>
            <a:avLst/>
            <a:gdLst>
              <a:gd name="T0" fmla="*/ 0 w 2718"/>
              <a:gd name="T1" fmla="*/ 1359 h 2717"/>
              <a:gd name="T2" fmla="*/ 1359 w 2718"/>
              <a:gd name="T3" fmla="*/ 0 h 2717"/>
              <a:gd name="T4" fmla="*/ 2718 w 2718"/>
              <a:gd name="T5" fmla="*/ 1359 h 2717"/>
              <a:gd name="T6" fmla="*/ 1359 w 2718"/>
              <a:gd name="T7" fmla="*/ 2717 h 2717"/>
              <a:gd name="T8" fmla="*/ 0 w 2718"/>
              <a:gd name="T9" fmla="*/ 1359 h 2717"/>
            </a:gdLst>
            <a:ahLst/>
            <a:cxnLst>
              <a:cxn ang="0">
                <a:pos x="T0" y="T1"/>
              </a:cxn>
              <a:cxn ang="0">
                <a:pos x="T2" y="T3"/>
              </a:cxn>
              <a:cxn ang="0">
                <a:pos x="T4" y="T5"/>
              </a:cxn>
              <a:cxn ang="0">
                <a:pos x="T6" y="T7"/>
              </a:cxn>
              <a:cxn ang="0">
                <a:pos x="T8" y="T9"/>
              </a:cxn>
            </a:cxnLst>
            <a:rect l="0" t="0" r="r" b="b"/>
            <a:pathLst>
              <a:path w="2718" h="2717">
                <a:moveTo>
                  <a:pt x="0" y="1359"/>
                </a:moveTo>
                <a:lnTo>
                  <a:pt x="1359" y="0"/>
                </a:lnTo>
                <a:lnTo>
                  <a:pt x="2718" y="1359"/>
                </a:lnTo>
                <a:lnTo>
                  <a:pt x="1359" y="2717"/>
                </a:lnTo>
                <a:lnTo>
                  <a:pt x="0" y="135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Freeform 11"/>
          <p:cNvSpPr>
            <a:spLocks noGrp="1"/>
          </p:cNvSpPr>
          <p:nvPr>
            <p:ph type="pic" sz="quarter" idx="13"/>
          </p:nvPr>
        </p:nvSpPr>
        <p:spPr bwMode="auto">
          <a:xfrm>
            <a:off x="11840902" y="2946070"/>
            <a:ext cx="4407781" cy="4396445"/>
          </a:xfrm>
          <a:custGeom>
            <a:avLst/>
            <a:gdLst>
              <a:gd name="T0" fmla="*/ 0 w 2718"/>
              <a:gd name="T1" fmla="*/ 1359 h 2717"/>
              <a:gd name="T2" fmla="*/ 1359 w 2718"/>
              <a:gd name="T3" fmla="*/ 0 h 2717"/>
              <a:gd name="T4" fmla="*/ 2718 w 2718"/>
              <a:gd name="T5" fmla="*/ 1359 h 2717"/>
              <a:gd name="T6" fmla="*/ 1359 w 2718"/>
              <a:gd name="T7" fmla="*/ 2717 h 2717"/>
              <a:gd name="T8" fmla="*/ 0 w 2718"/>
              <a:gd name="T9" fmla="*/ 1359 h 2717"/>
            </a:gdLst>
            <a:ahLst/>
            <a:cxnLst>
              <a:cxn ang="0">
                <a:pos x="T0" y="T1"/>
              </a:cxn>
              <a:cxn ang="0">
                <a:pos x="T2" y="T3"/>
              </a:cxn>
              <a:cxn ang="0">
                <a:pos x="T4" y="T5"/>
              </a:cxn>
              <a:cxn ang="0">
                <a:pos x="T6" y="T7"/>
              </a:cxn>
              <a:cxn ang="0">
                <a:pos x="T8" y="T9"/>
              </a:cxn>
            </a:cxnLst>
            <a:rect l="0" t="0" r="r" b="b"/>
            <a:pathLst>
              <a:path w="2718" h="2717">
                <a:moveTo>
                  <a:pt x="0" y="1359"/>
                </a:moveTo>
                <a:lnTo>
                  <a:pt x="1359" y="0"/>
                </a:lnTo>
                <a:lnTo>
                  <a:pt x="2718" y="1359"/>
                </a:lnTo>
                <a:lnTo>
                  <a:pt x="1359" y="2717"/>
                </a:lnTo>
                <a:lnTo>
                  <a:pt x="0" y="135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288365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Пользовательский макет">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3574190"/>
            <a:ext cx="18288000" cy="6714398"/>
          </a:xfrm>
          <a:custGeom>
            <a:avLst/>
            <a:gdLst>
              <a:gd name="T0" fmla="*/ 1471 w 14312"/>
              <a:gd name="T1" fmla="*/ 4482 h 5518"/>
              <a:gd name="T2" fmla="*/ 130 w 14312"/>
              <a:gd name="T3" fmla="*/ 4236 h 5518"/>
              <a:gd name="T4" fmla="*/ 1363 w 14312"/>
              <a:gd name="T5" fmla="*/ 3689 h 5518"/>
              <a:gd name="T6" fmla="*/ 2741 w 14312"/>
              <a:gd name="T7" fmla="*/ 3504 h 5518"/>
              <a:gd name="T8" fmla="*/ 3749 w 14312"/>
              <a:gd name="T9" fmla="*/ 3334 h 5518"/>
              <a:gd name="T10" fmla="*/ 2710 w 14312"/>
              <a:gd name="T11" fmla="*/ 3306 h 5518"/>
              <a:gd name="T12" fmla="*/ 1008 w 14312"/>
              <a:gd name="T13" fmla="*/ 3513 h 5518"/>
              <a:gd name="T14" fmla="*/ 1512 w 14312"/>
              <a:gd name="T15" fmla="*/ 3144 h 5518"/>
              <a:gd name="T16" fmla="*/ 109 w 14312"/>
              <a:gd name="T17" fmla="*/ 3291 h 5518"/>
              <a:gd name="T18" fmla="*/ 1389 w 14312"/>
              <a:gd name="T19" fmla="*/ 2712 h 5518"/>
              <a:gd name="T20" fmla="*/ 2530 w 14312"/>
              <a:gd name="T21" fmla="*/ 2470 h 5518"/>
              <a:gd name="T22" fmla="*/ 1946 w 14312"/>
              <a:gd name="T23" fmla="*/ 2312 h 5518"/>
              <a:gd name="T24" fmla="*/ 601 w 14312"/>
              <a:gd name="T25" fmla="*/ 1899 h 5518"/>
              <a:gd name="T26" fmla="*/ 2832 w 14312"/>
              <a:gd name="T27" fmla="*/ 1578 h 5518"/>
              <a:gd name="T28" fmla="*/ 4238 w 14312"/>
              <a:gd name="T29" fmla="*/ 1527 h 5518"/>
              <a:gd name="T30" fmla="*/ 3837 w 14312"/>
              <a:gd name="T31" fmla="*/ 1321 h 5518"/>
              <a:gd name="T32" fmla="*/ 2656 w 14312"/>
              <a:gd name="T33" fmla="*/ 979 h 5518"/>
              <a:gd name="T34" fmla="*/ 1190 w 14312"/>
              <a:gd name="T35" fmla="*/ 592 h 5518"/>
              <a:gd name="T36" fmla="*/ 3221 w 14312"/>
              <a:gd name="T37" fmla="*/ 312 h 5518"/>
              <a:gd name="T38" fmla="*/ 5095 w 14312"/>
              <a:gd name="T39" fmla="*/ 644 h 5518"/>
              <a:gd name="T40" fmla="*/ 6243 w 14312"/>
              <a:gd name="T41" fmla="*/ 891 h 5518"/>
              <a:gd name="T42" fmla="*/ 7406 w 14312"/>
              <a:gd name="T43" fmla="*/ 1156 h 5518"/>
              <a:gd name="T44" fmla="*/ 8916 w 14312"/>
              <a:gd name="T45" fmla="*/ 1582 h 5518"/>
              <a:gd name="T46" fmla="*/ 10678 w 14312"/>
              <a:gd name="T47" fmla="*/ 1793 h 5518"/>
              <a:gd name="T48" fmla="*/ 11931 w 14312"/>
              <a:gd name="T49" fmla="*/ 1961 h 5518"/>
              <a:gd name="T50" fmla="*/ 13560 w 14312"/>
              <a:gd name="T51" fmla="*/ 568 h 5518"/>
              <a:gd name="T52" fmla="*/ 13636 w 14312"/>
              <a:gd name="T53" fmla="*/ 1528 h 5518"/>
              <a:gd name="T54" fmla="*/ 13716 w 14312"/>
              <a:gd name="T55" fmla="*/ 2520 h 5518"/>
              <a:gd name="T56" fmla="*/ 12936 w 14312"/>
              <a:gd name="T57" fmla="*/ 2503 h 5518"/>
              <a:gd name="T58" fmla="*/ 10458 w 14312"/>
              <a:gd name="T59" fmla="*/ 3189 h 5518"/>
              <a:gd name="T60" fmla="*/ 741 w 14312"/>
              <a:gd name="T61" fmla="*/ 2034 h 5518"/>
              <a:gd name="T62" fmla="*/ 4868 w 14312"/>
              <a:gd name="T63" fmla="*/ 1569 h 5518"/>
              <a:gd name="T64" fmla="*/ 5037 w 14312"/>
              <a:gd name="T65" fmla="*/ 1724 h 5518"/>
              <a:gd name="T66" fmla="*/ 4494 w 14312"/>
              <a:gd name="T67" fmla="*/ 1881 h 5518"/>
              <a:gd name="T68" fmla="*/ 6671 w 14312"/>
              <a:gd name="T69" fmla="*/ 1660 h 5518"/>
              <a:gd name="T70" fmla="*/ 5484 w 14312"/>
              <a:gd name="T71" fmla="*/ 1273 h 5518"/>
              <a:gd name="T72" fmla="*/ 4237 w 14312"/>
              <a:gd name="T73" fmla="*/ 982 h 5518"/>
              <a:gd name="T74" fmla="*/ 3428 w 14312"/>
              <a:gd name="T75" fmla="*/ 715 h 5518"/>
              <a:gd name="T76" fmla="*/ 5190 w 14312"/>
              <a:gd name="T77" fmla="*/ 1044 h 5518"/>
              <a:gd name="T78" fmla="*/ 6920 w 14312"/>
              <a:gd name="T79" fmla="*/ 1439 h 5518"/>
              <a:gd name="T80" fmla="*/ 7685 w 14312"/>
              <a:gd name="T81" fmla="*/ 1810 h 5518"/>
              <a:gd name="T82" fmla="*/ 8103 w 14312"/>
              <a:gd name="T83" fmla="*/ 1867 h 5518"/>
              <a:gd name="T84" fmla="*/ 2069 w 14312"/>
              <a:gd name="T85" fmla="*/ 2573 h 5518"/>
              <a:gd name="T86" fmla="*/ 8730 w 14312"/>
              <a:gd name="T87" fmla="*/ 2152 h 5518"/>
              <a:gd name="T88" fmla="*/ 2419 w 14312"/>
              <a:gd name="T89" fmla="*/ 2659 h 5518"/>
              <a:gd name="T90" fmla="*/ 12316 w 14312"/>
              <a:gd name="T91" fmla="*/ 2505 h 5518"/>
              <a:gd name="T92" fmla="*/ 3514 w 14312"/>
              <a:gd name="T93" fmla="*/ 2627 h 5518"/>
              <a:gd name="T94" fmla="*/ 3967 w 14312"/>
              <a:gd name="T95" fmla="*/ 2688 h 5518"/>
              <a:gd name="T96" fmla="*/ 5872 w 14312"/>
              <a:gd name="T97" fmla="*/ 2642 h 5518"/>
              <a:gd name="T98" fmla="*/ 4688 w 14312"/>
              <a:gd name="T99" fmla="*/ 2986 h 5518"/>
              <a:gd name="T100" fmla="*/ 193 w 14312"/>
              <a:gd name="T101" fmla="*/ 4165 h 5518"/>
              <a:gd name="T102" fmla="*/ 4497 w 14312"/>
              <a:gd name="T103" fmla="*/ 3282 h 5518"/>
              <a:gd name="T104" fmla="*/ 9350 w 14312"/>
              <a:gd name="T105" fmla="*/ 3031 h 5518"/>
              <a:gd name="T106" fmla="*/ 10064 w 14312"/>
              <a:gd name="T107" fmla="*/ 3092 h 5518"/>
              <a:gd name="T108" fmla="*/ 3087 w 14312"/>
              <a:gd name="T109" fmla="*/ 3652 h 5518"/>
              <a:gd name="T110" fmla="*/ 3483 w 14312"/>
              <a:gd name="T111" fmla="*/ 2218 h 5518"/>
              <a:gd name="T112" fmla="*/ 1745 w 14312"/>
              <a:gd name="T113" fmla="*/ 3041 h 5518"/>
              <a:gd name="T114" fmla="*/ 4325 w 14312"/>
              <a:gd name="T115" fmla="*/ 3101 h 5518"/>
              <a:gd name="T116" fmla="*/ 1541 w 14312"/>
              <a:gd name="T117" fmla="*/ 4109 h 5518"/>
              <a:gd name="T118" fmla="*/ 2428 w 14312"/>
              <a:gd name="T119" fmla="*/ 4231 h 5518"/>
              <a:gd name="T120" fmla="*/ 741 w 14312"/>
              <a:gd name="T121" fmla="*/ 3434 h 5518"/>
              <a:gd name="T122" fmla="*/ 2806 w 14312"/>
              <a:gd name="T123" fmla="*/ 3132 h 5518"/>
              <a:gd name="T124" fmla="*/ 2277 w 14312"/>
              <a:gd name="T125" fmla="*/ 3967 h 5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12" h="5518">
                <a:moveTo>
                  <a:pt x="14312" y="2408"/>
                </a:moveTo>
                <a:lnTo>
                  <a:pt x="14312" y="5518"/>
                </a:lnTo>
                <a:lnTo>
                  <a:pt x="0" y="5518"/>
                </a:lnTo>
                <a:lnTo>
                  <a:pt x="0" y="5140"/>
                </a:lnTo>
                <a:lnTo>
                  <a:pt x="8" y="5135"/>
                </a:lnTo>
                <a:lnTo>
                  <a:pt x="17" y="5128"/>
                </a:lnTo>
                <a:lnTo>
                  <a:pt x="76" y="5111"/>
                </a:lnTo>
                <a:lnTo>
                  <a:pt x="136" y="5093"/>
                </a:lnTo>
                <a:lnTo>
                  <a:pt x="196" y="5076"/>
                </a:lnTo>
                <a:lnTo>
                  <a:pt x="257" y="5058"/>
                </a:lnTo>
                <a:lnTo>
                  <a:pt x="320" y="5042"/>
                </a:lnTo>
                <a:lnTo>
                  <a:pt x="382" y="5027"/>
                </a:lnTo>
                <a:lnTo>
                  <a:pt x="444" y="5014"/>
                </a:lnTo>
                <a:lnTo>
                  <a:pt x="507" y="5002"/>
                </a:lnTo>
                <a:lnTo>
                  <a:pt x="560" y="4992"/>
                </a:lnTo>
                <a:lnTo>
                  <a:pt x="614" y="4981"/>
                </a:lnTo>
                <a:lnTo>
                  <a:pt x="668" y="4969"/>
                </a:lnTo>
                <a:lnTo>
                  <a:pt x="723" y="4955"/>
                </a:lnTo>
                <a:lnTo>
                  <a:pt x="749" y="4946"/>
                </a:lnTo>
                <a:lnTo>
                  <a:pt x="776" y="4937"/>
                </a:lnTo>
                <a:lnTo>
                  <a:pt x="803" y="4929"/>
                </a:lnTo>
                <a:lnTo>
                  <a:pt x="830" y="4919"/>
                </a:lnTo>
                <a:lnTo>
                  <a:pt x="858" y="4909"/>
                </a:lnTo>
                <a:lnTo>
                  <a:pt x="885" y="4898"/>
                </a:lnTo>
                <a:lnTo>
                  <a:pt x="912" y="4886"/>
                </a:lnTo>
                <a:lnTo>
                  <a:pt x="939" y="4873"/>
                </a:lnTo>
                <a:lnTo>
                  <a:pt x="936" y="4861"/>
                </a:lnTo>
                <a:lnTo>
                  <a:pt x="932" y="4845"/>
                </a:lnTo>
                <a:lnTo>
                  <a:pt x="935" y="4842"/>
                </a:lnTo>
                <a:lnTo>
                  <a:pt x="937" y="4841"/>
                </a:lnTo>
                <a:lnTo>
                  <a:pt x="941" y="4841"/>
                </a:lnTo>
                <a:lnTo>
                  <a:pt x="945" y="4844"/>
                </a:lnTo>
                <a:lnTo>
                  <a:pt x="953" y="4853"/>
                </a:lnTo>
                <a:lnTo>
                  <a:pt x="961" y="4862"/>
                </a:lnTo>
                <a:lnTo>
                  <a:pt x="972" y="4857"/>
                </a:lnTo>
                <a:lnTo>
                  <a:pt x="984" y="4852"/>
                </a:lnTo>
                <a:lnTo>
                  <a:pt x="995" y="4845"/>
                </a:lnTo>
                <a:lnTo>
                  <a:pt x="1006" y="4839"/>
                </a:lnTo>
                <a:lnTo>
                  <a:pt x="1009" y="4838"/>
                </a:lnTo>
                <a:lnTo>
                  <a:pt x="1012" y="4838"/>
                </a:lnTo>
                <a:lnTo>
                  <a:pt x="1014" y="4838"/>
                </a:lnTo>
                <a:lnTo>
                  <a:pt x="1017" y="4839"/>
                </a:lnTo>
                <a:lnTo>
                  <a:pt x="1021" y="4841"/>
                </a:lnTo>
                <a:lnTo>
                  <a:pt x="1027" y="4844"/>
                </a:lnTo>
                <a:lnTo>
                  <a:pt x="1031" y="4848"/>
                </a:lnTo>
                <a:lnTo>
                  <a:pt x="1035" y="4850"/>
                </a:lnTo>
                <a:lnTo>
                  <a:pt x="1038" y="4850"/>
                </a:lnTo>
                <a:lnTo>
                  <a:pt x="1041" y="4850"/>
                </a:lnTo>
                <a:lnTo>
                  <a:pt x="1044" y="4849"/>
                </a:lnTo>
                <a:lnTo>
                  <a:pt x="1046" y="4846"/>
                </a:lnTo>
                <a:lnTo>
                  <a:pt x="1052" y="4836"/>
                </a:lnTo>
                <a:lnTo>
                  <a:pt x="1060" y="4816"/>
                </a:lnTo>
                <a:lnTo>
                  <a:pt x="1069" y="4797"/>
                </a:lnTo>
                <a:lnTo>
                  <a:pt x="1073" y="4786"/>
                </a:lnTo>
                <a:lnTo>
                  <a:pt x="1080" y="4782"/>
                </a:lnTo>
                <a:lnTo>
                  <a:pt x="1088" y="4779"/>
                </a:lnTo>
                <a:lnTo>
                  <a:pt x="1095" y="4777"/>
                </a:lnTo>
                <a:lnTo>
                  <a:pt x="1104" y="4776"/>
                </a:lnTo>
                <a:lnTo>
                  <a:pt x="1112" y="4775"/>
                </a:lnTo>
                <a:lnTo>
                  <a:pt x="1119" y="4773"/>
                </a:lnTo>
                <a:lnTo>
                  <a:pt x="1127" y="4770"/>
                </a:lnTo>
                <a:lnTo>
                  <a:pt x="1134" y="4766"/>
                </a:lnTo>
                <a:lnTo>
                  <a:pt x="1166" y="4746"/>
                </a:lnTo>
                <a:lnTo>
                  <a:pt x="1199" y="4725"/>
                </a:lnTo>
                <a:lnTo>
                  <a:pt x="1215" y="4716"/>
                </a:lnTo>
                <a:lnTo>
                  <a:pt x="1231" y="4707"/>
                </a:lnTo>
                <a:lnTo>
                  <a:pt x="1246" y="4700"/>
                </a:lnTo>
                <a:lnTo>
                  <a:pt x="1262" y="4693"/>
                </a:lnTo>
                <a:lnTo>
                  <a:pt x="1269" y="4690"/>
                </a:lnTo>
                <a:lnTo>
                  <a:pt x="1278" y="4689"/>
                </a:lnTo>
                <a:lnTo>
                  <a:pt x="1287" y="4687"/>
                </a:lnTo>
                <a:lnTo>
                  <a:pt x="1295" y="4687"/>
                </a:lnTo>
                <a:lnTo>
                  <a:pt x="1311" y="4687"/>
                </a:lnTo>
                <a:lnTo>
                  <a:pt x="1327" y="4688"/>
                </a:lnTo>
                <a:lnTo>
                  <a:pt x="1344" y="4689"/>
                </a:lnTo>
                <a:lnTo>
                  <a:pt x="1360" y="4689"/>
                </a:lnTo>
                <a:lnTo>
                  <a:pt x="1368" y="4689"/>
                </a:lnTo>
                <a:lnTo>
                  <a:pt x="1377" y="4688"/>
                </a:lnTo>
                <a:lnTo>
                  <a:pt x="1384" y="4687"/>
                </a:lnTo>
                <a:lnTo>
                  <a:pt x="1393" y="4684"/>
                </a:lnTo>
                <a:lnTo>
                  <a:pt x="1401" y="4680"/>
                </a:lnTo>
                <a:lnTo>
                  <a:pt x="1408" y="4674"/>
                </a:lnTo>
                <a:lnTo>
                  <a:pt x="1416" y="4665"/>
                </a:lnTo>
                <a:lnTo>
                  <a:pt x="1423" y="4656"/>
                </a:lnTo>
                <a:lnTo>
                  <a:pt x="1431" y="4647"/>
                </a:lnTo>
                <a:lnTo>
                  <a:pt x="1438" y="4639"/>
                </a:lnTo>
                <a:lnTo>
                  <a:pt x="1445" y="4633"/>
                </a:lnTo>
                <a:lnTo>
                  <a:pt x="1451" y="4630"/>
                </a:lnTo>
                <a:lnTo>
                  <a:pt x="1460" y="4628"/>
                </a:lnTo>
                <a:lnTo>
                  <a:pt x="1467" y="4629"/>
                </a:lnTo>
                <a:lnTo>
                  <a:pt x="1475" y="4631"/>
                </a:lnTo>
                <a:lnTo>
                  <a:pt x="1482" y="4634"/>
                </a:lnTo>
                <a:lnTo>
                  <a:pt x="1485" y="4629"/>
                </a:lnTo>
                <a:lnTo>
                  <a:pt x="1489" y="4627"/>
                </a:lnTo>
                <a:lnTo>
                  <a:pt x="1495" y="4624"/>
                </a:lnTo>
                <a:lnTo>
                  <a:pt x="1503" y="4622"/>
                </a:lnTo>
                <a:lnTo>
                  <a:pt x="1511" y="4620"/>
                </a:lnTo>
                <a:lnTo>
                  <a:pt x="1521" y="4619"/>
                </a:lnTo>
                <a:lnTo>
                  <a:pt x="1540" y="4618"/>
                </a:lnTo>
                <a:lnTo>
                  <a:pt x="1561" y="4615"/>
                </a:lnTo>
                <a:lnTo>
                  <a:pt x="1570" y="4614"/>
                </a:lnTo>
                <a:lnTo>
                  <a:pt x="1581" y="4611"/>
                </a:lnTo>
                <a:lnTo>
                  <a:pt x="1591" y="4607"/>
                </a:lnTo>
                <a:lnTo>
                  <a:pt x="1599" y="4601"/>
                </a:lnTo>
                <a:lnTo>
                  <a:pt x="1608" y="4595"/>
                </a:lnTo>
                <a:lnTo>
                  <a:pt x="1615" y="4586"/>
                </a:lnTo>
                <a:lnTo>
                  <a:pt x="1622" y="4577"/>
                </a:lnTo>
                <a:lnTo>
                  <a:pt x="1628" y="4565"/>
                </a:lnTo>
                <a:lnTo>
                  <a:pt x="1625" y="4553"/>
                </a:lnTo>
                <a:lnTo>
                  <a:pt x="1622" y="4543"/>
                </a:lnTo>
                <a:lnTo>
                  <a:pt x="1619" y="4537"/>
                </a:lnTo>
                <a:lnTo>
                  <a:pt x="1615" y="4533"/>
                </a:lnTo>
                <a:lnTo>
                  <a:pt x="1612" y="4529"/>
                </a:lnTo>
                <a:lnTo>
                  <a:pt x="1609" y="4528"/>
                </a:lnTo>
                <a:lnTo>
                  <a:pt x="1605" y="4528"/>
                </a:lnTo>
                <a:lnTo>
                  <a:pt x="1601" y="4528"/>
                </a:lnTo>
                <a:lnTo>
                  <a:pt x="1600" y="4522"/>
                </a:lnTo>
                <a:lnTo>
                  <a:pt x="1601" y="4515"/>
                </a:lnTo>
                <a:lnTo>
                  <a:pt x="1604" y="4509"/>
                </a:lnTo>
                <a:lnTo>
                  <a:pt x="1608" y="4504"/>
                </a:lnTo>
                <a:lnTo>
                  <a:pt x="1612" y="4499"/>
                </a:lnTo>
                <a:lnTo>
                  <a:pt x="1616" y="4497"/>
                </a:lnTo>
                <a:lnTo>
                  <a:pt x="1619" y="4496"/>
                </a:lnTo>
                <a:lnTo>
                  <a:pt x="1622" y="4496"/>
                </a:lnTo>
                <a:lnTo>
                  <a:pt x="1624" y="4497"/>
                </a:lnTo>
                <a:lnTo>
                  <a:pt x="1626" y="4498"/>
                </a:lnTo>
                <a:lnTo>
                  <a:pt x="1633" y="4510"/>
                </a:lnTo>
                <a:lnTo>
                  <a:pt x="1640" y="4529"/>
                </a:lnTo>
                <a:lnTo>
                  <a:pt x="1648" y="4549"/>
                </a:lnTo>
                <a:lnTo>
                  <a:pt x="1651" y="4557"/>
                </a:lnTo>
                <a:lnTo>
                  <a:pt x="1659" y="4560"/>
                </a:lnTo>
                <a:lnTo>
                  <a:pt x="1672" y="4562"/>
                </a:lnTo>
                <a:lnTo>
                  <a:pt x="1686" y="4560"/>
                </a:lnTo>
                <a:lnTo>
                  <a:pt x="1700" y="4558"/>
                </a:lnTo>
                <a:lnTo>
                  <a:pt x="1708" y="4556"/>
                </a:lnTo>
                <a:lnTo>
                  <a:pt x="1715" y="4554"/>
                </a:lnTo>
                <a:lnTo>
                  <a:pt x="1722" y="4552"/>
                </a:lnTo>
                <a:lnTo>
                  <a:pt x="1728" y="4549"/>
                </a:lnTo>
                <a:lnTo>
                  <a:pt x="1734" y="4544"/>
                </a:lnTo>
                <a:lnTo>
                  <a:pt x="1738" y="4541"/>
                </a:lnTo>
                <a:lnTo>
                  <a:pt x="1741" y="4536"/>
                </a:lnTo>
                <a:lnTo>
                  <a:pt x="1743" y="4532"/>
                </a:lnTo>
                <a:lnTo>
                  <a:pt x="1744" y="4526"/>
                </a:lnTo>
                <a:lnTo>
                  <a:pt x="1746" y="4523"/>
                </a:lnTo>
                <a:lnTo>
                  <a:pt x="1749" y="4520"/>
                </a:lnTo>
                <a:lnTo>
                  <a:pt x="1751" y="4519"/>
                </a:lnTo>
                <a:lnTo>
                  <a:pt x="1755" y="4517"/>
                </a:lnTo>
                <a:lnTo>
                  <a:pt x="1759" y="4517"/>
                </a:lnTo>
                <a:lnTo>
                  <a:pt x="1765" y="4519"/>
                </a:lnTo>
                <a:lnTo>
                  <a:pt x="1770" y="4520"/>
                </a:lnTo>
                <a:lnTo>
                  <a:pt x="1775" y="4521"/>
                </a:lnTo>
                <a:lnTo>
                  <a:pt x="1781" y="4520"/>
                </a:lnTo>
                <a:lnTo>
                  <a:pt x="1785" y="4507"/>
                </a:lnTo>
                <a:lnTo>
                  <a:pt x="1792" y="4495"/>
                </a:lnTo>
                <a:lnTo>
                  <a:pt x="1815" y="4496"/>
                </a:lnTo>
                <a:lnTo>
                  <a:pt x="1840" y="4499"/>
                </a:lnTo>
                <a:lnTo>
                  <a:pt x="1852" y="4500"/>
                </a:lnTo>
                <a:lnTo>
                  <a:pt x="1863" y="4499"/>
                </a:lnTo>
                <a:lnTo>
                  <a:pt x="1868" y="4498"/>
                </a:lnTo>
                <a:lnTo>
                  <a:pt x="1873" y="4497"/>
                </a:lnTo>
                <a:lnTo>
                  <a:pt x="1878" y="4495"/>
                </a:lnTo>
                <a:lnTo>
                  <a:pt x="1882" y="4493"/>
                </a:lnTo>
                <a:lnTo>
                  <a:pt x="1885" y="4489"/>
                </a:lnTo>
                <a:lnTo>
                  <a:pt x="1888" y="4483"/>
                </a:lnTo>
                <a:lnTo>
                  <a:pt x="1892" y="4476"/>
                </a:lnTo>
                <a:lnTo>
                  <a:pt x="1895" y="4468"/>
                </a:lnTo>
                <a:lnTo>
                  <a:pt x="1898" y="4461"/>
                </a:lnTo>
                <a:lnTo>
                  <a:pt x="1901" y="4454"/>
                </a:lnTo>
                <a:lnTo>
                  <a:pt x="1904" y="4448"/>
                </a:lnTo>
                <a:lnTo>
                  <a:pt x="1908" y="4444"/>
                </a:lnTo>
                <a:lnTo>
                  <a:pt x="1900" y="4439"/>
                </a:lnTo>
                <a:lnTo>
                  <a:pt x="1892" y="4433"/>
                </a:lnTo>
                <a:lnTo>
                  <a:pt x="1894" y="4439"/>
                </a:lnTo>
                <a:lnTo>
                  <a:pt x="1895" y="4447"/>
                </a:lnTo>
                <a:lnTo>
                  <a:pt x="1892" y="4448"/>
                </a:lnTo>
                <a:lnTo>
                  <a:pt x="1888" y="4448"/>
                </a:lnTo>
                <a:lnTo>
                  <a:pt x="1886" y="4448"/>
                </a:lnTo>
                <a:lnTo>
                  <a:pt x="1883" y="4447"/>
                </a:lnTo>
                <a:lnTo>
                  <a:pt x="1878" y="4444"/>
                </a:lnTo>
                <a:lnTo>
                  <a:pt x="1873" y="4439"/>
                </a:lnTo>
                <a:lnTo>
                  <a:pt x="1863" y="4429"/>
                </a:lnTo>
                <a:lnTo>
                  <a:pt x="1853" y="4419"/>
                </a:lnTo>
                <a:lnTo>
                  <a:pt x="1836" y="4435"/>
                </a:lnTo>
                <a:lnTo>
                  <a:pt x="1818" y="4452"/>
                </a:lnTo>
                <a:lnTo>
                  <a:pt x="1814" y="4457"/>
                </a:lnTo>
                <a:lnTo>
                  <a:pt x="1809" y="4459"/>
                </a:lnTo>
                <a:lnTo>
                  <a:pt x="1803" y="4462"/>
                </a:lnTo>
                <a:lnTo>
                  <a:pt x="1798" y="4463"/>
                </a:lnTo>
                <a:lnTo>
                  <a:pt x="1792" y="4463"/>
                </a:lnTo>
                <a:lnTo>
                  <a:pt x="1784" y="4463"/>
                </a:lnTo>
                <a:lnTo>
                  <a:pt x="1777" y="4461"/>
                </a:lnTo>
                <a:lnTo>
                  <a:pt x="1768" y="4458"/>
                </a:lnTo>
                <a:lnTo>
                  <a:pt x="1757" y="4451"/>
                </a:lnTo>
                <a:lnTo>
                  <a:pt x="1745" y="4441"/>
                </a:lnTo>
                <a:lnTo>
                  <a:pt x="1739" y="4435"/>
                </a:lnTo>
                <a:lnTo>
                  <a:pt x="1734" y="4430"/>
                </a:lnTo>
                <a:lnTo>
                  <a:pt x="1728" y="4427"/>
                </a:lnTo>
                <a:lnTo>
                  <a:pt x="1724" y="4424"/>
                </a:lnTo>
                <a:lnTo>
                  <a:pt x="1721" y="4424"/>
                </a:lnTo>
                <a:lnTo>
                  <a:pt x="1719" y="4426"/>
                </a:lnTo>
                <a:lnTo>
                  <a:pt x="1716" y="4427"/>
                </a:lnTo>
                <a:lnTo>
                  <a:pt x="1714" y="4428"/>
                </a:lnTo>
                <a:lnTo>
                  <a:pt x="1712" y="4432"/>
                </a:lnTo>
                <a:lnTo>
                  <a:pt x="1709" y="4437"/>
                </a:lnTo>
                <a:lnTo>
                  <a:pt x="1707" y="4443"/>
                </a:lnTo>
                <a:lnTo>
                  <a:pt x="1703" y="4448"/>
                </a:lnTo>
                <a:lnTo>
                  <a:pt x="1702" y="4450"/>
                </a:lnTo>
                <a:lnTo>
                  <a:pt x="1700" y="4452"/>
                </a:lnTo>
                <a:lnTo>
                  <a:pt x="1698" y="4453"/>
                </a:lnTo>
                <a:lnTo>
                  <a:pt x="1695" y="4453"/>
                </a:lnTo>
                <a:lnTo>
                  <a:pt x="1692" y="4453"/>
                </a:lnTo>
                <a:lnTo>
                  <a:pt x="1690" y="4452"/>
                </a:lnTo>
                <a:lnTo>
                  <a:pt x="1686" y="4451"/>
                </a:lnTo>
                <a:lnTo>
                  <a:pt x="1683" y="4449"/>
                </a:lnTo>
                <a:lnTo>
                  <a:pt x="1678" y="4443"/>
                </a:lnTo>
                <a:lnTo>
                  <a:pt x="1673" y="4436"/>
                </a:lnTo>
                <a:lnTo>
                  <a:pt x="1665" y="4424"/>
                </a:lnTo>
                <a:lnTo>
                  <a:pt x="1659" y="4419"/>
                </a:lnTo>
                <a:lnTo>
                  <a:pt x="1657" y="4419"/>
                </a:lnTo>
                <a:lnTo>
                  <a:pt x="1655" y="4421"/>
                </a:lnTo>
                <a:lnTo>
                  <a:pt x="1653" y="4423"/>
                </a:lnTo>
                <a:lnTo>
                  <a:pt x="1651" y="4427"/>
                </a:lnTo>
                <a:lnTo>
                  <a:pt x="1647" y="4434"/>
                </a:lnTo>
                <a:lnTo>
                  <a:pt x="1642" y="4443"/>
                </a:lnTo>
                <a:lnTo>
                  <a:pt x="1639" y="4452"/>
                </a:lnTo>
                <a:lnTo>
                  <a:pt x="1635" y="4460"/>
                </a:lnTo>
                <a:lnTo>
                  <a:pt x="1632" y="4466"/>
                </a:lnTo>
                <a:lnTo>
                  <a:pt x="1627" y="4469"/>
                </a:lnTo>
                <a:lnTo>
                  <a:pt x="1621" y="4472"/>
                </a:lnTo>
                <a:lnTo>
                  <a:pt x="1614" y="4473"/>
                </a:lnTo>
                <a:lnTo>
                  <a:pt x="1607" y="4473"/>
                </a:lnTo>
                <a:lnTo>
                  <a:pt x="1598" y="4472"/>
                </a:lnTo>
                <a:lnTo>
                  <a:pt x="1582" y="4468"/>
                </a:lnTo>
                <a:lnTo>
                  <a:pt x="1564" y="4463"/>
                </a:lnTo>
                <a:lnTo>
                  <a:pt x="1544" y="4459"/>
                </a:lnTo>
                <a:lnTo>
                  <a:pt x="1524" y="4456"/>
                </a:lnTo>
                <a:lnTo>
                  <a:pt x="1513" y="4456"/>
                </a:lnTo>
                <a:lnTo>
                  <a:pt x="1503" y="4457"/>
                </a:lnTo>
                <a:lnTo>
                  <a:pt x="1492" y="4458"/>
                </a:lnTo>
                <a:lnTo>
                  <a:pt x="1481" y="4461"/>
                </a:lnTo>
                <a:lnTo>
                  <a:pt x="1478" y="4463"/>
                </a:lnTo>
                <a:lnTo>
                  <a:pt x="1476" y="4466"/>
                </a:lnTo>
                <a:lnTo>
                  <a:pt x="1474" y="4471"/>
                </a:lnTo>
                <a:lnTo>
                  <a:pt x="1473" y="4475"/>
                </a:lnTo>
                <a:lnTo>
                  <a:pt x="1471" y="4482"/>
                </a:lnTo>
                <a:lnTo>
                  <a:pt x="1469" y="4486"/>
                </a:lnTo>
                <a:lnTo>
                  <a:pt x="1467" y="4486"/>
                </a:lnTo>
                <a:lnTo>
                  <a:pt x="1464" y="4483"/>
                </a:lnTo>
                <a:lnTo>
                  <a:pt x="1462" y="4480"/>
                </a:lnTo>
                <a:lnTo>
                  <a:pt x="1459" y="4477"/>
                </a:lnTo>
                <a:lnTo>
                  <a:pt x="1455" y="4473"/>
                </a:lnTo>
                <a:lnTo>
                  <a:pt x="1453" y="4471"/>
                </a:lnTo>
                <a:lnTo>
                  <a:pt x="1451" y="4469"/>
                </a:lnTo>
                <a:lnTo>
                  <a:pt x="1450" y="4469"/>
                </a:lnTo>
                <a:lnTo>
                  <a:pt x="1449" y="4469"/>
                </a:lnTo>
                <a:lnTo>
                  <a:pt x="1447" y="4471"/>
                </a:lnTo>
                <a:lnTo>
                  <a:pt x="1442" y="4480"/>
                </a:lnTo>
                <a:lnTo>
                  <a:pt x="1438" y="4496"/>
                </a:lnTo>
                <a:lnTo>
                  <a:pt x="1435" y="4511"/>
                </a:lnTo>
                <a:lnTo>
                  <a:pt x="1433" y="4519"/>
                </a:lnTo>
                <a:lnTo>
                  <a:pt x="1430" y="4519"/>
                </a:lnTo>
                <a:lnTo>
                  <a:pt x="1427" y="4519"/>
                </a:lnTo>
                <a:lnTo>
                  <a:pt x="1424" y="4518"/>
                </a:lnTo>
                <a:lnTo>
                  <a:pt x="1421" y="4517"/>
                </a:lnTo>
                <a:lnTo>
                  <a:pt x="1414" y="4511"/>
                </a:lnTo>
                <a:lnTo>
                  <a:pt x="1407" y="4506"/>
                </a:lnTo>
                <a:lnTo>
                  <a:pt x="1399" y="4499"/>
                </a:lnTo>
                <a:lnTo>
                  <a:pt x="1393" y="4495"/>
                </a:lnTo>
                <a:lnTo>
                  <a:pt x="1385" y="4491"/>
                </a:lnTo>
                <a:lnTo>
                  <a:pt x="1379" y="4490"/>
                </a:lnTo>
                <a:lnTo>
                  <a:pt x="1379" y="4493"/>
                </a:lnTo>
                <a:lnTo>
                  <a:pt x="1375" y="4500"/>
                </a:lnTo>
                <a:lnTo>
                  <a:pt x="1366" y="4511"/>
                </a:lnTo>
                <a:lnTo>
                  <a:pt x="1355" y="4523"/>
                </a:lnTo>
                <a:lnTo>
                  <a:pt x="1350" y="4527"/>
                </a:lnTo>
                <a:lnTo>
                  <a:pt x="1344" y="4533"/>
                </a:lnTo>
                <a:lnTo>
                  <a:pt x="1337" y="4536"/>
                </a:lnTo>
                <a:lnTo>
                  <a:pt x="1331" y="4539"/>
                </a:lnTo>
                <a:lnTo>
                  <a:pt x="1324" y="4540"/>
                </a:lnTo>
                <a:lnTo>
                  <a:pt x="1319" y="4539"/>
                </a:lnTo>
                <a:lnTo>
                  <a:pt x="1313" y="4537"/>
                </a:lnTo>
                <a:lnTo>
                  <a:pt x="1308" y="4532"/>
                </a:lnTo>
                <a:lnTo>
                  <a:pt x="1306" y="4524"/>
                </a:lnTo>
                <a:lnTo>
                  <a:pt x="1303" y="4510"/>
                </a:lnTo>
                <a:lnTo>
                  <a:pt x="1300" y="4497"/>
                </a:lnTo>
                <a:lnTo>
                  <a:pt x="1297" y="4491"/>
                </a:lnTo>
                <a:lnTo>
                  <a:pt x="1292" y="4489"/>
                </a:lnTo>
                <a:lnTo>
                  <a:pt x="1288" y="4487"/>
                </a:lnTo>
                <a:lnTo>
                  <a:pt x="1282" y="4486"/>
                </a:lnTo>
                <a:lnTo>
                  <a:pt x="1276" y="4486"/>
                </a:lnTo>
                <a:lnTo>
                  <a:pt x="1265" y="4487"/>
                </a:lnTo>
                <a:lnTo>
                  <a:pt x="1253" y="4491"/>
                </a:lnTo>
                <a:lnTo>
                  <a:pt x="1244" y="4495"/>
                </a:lnTo>
                <a:lnTo>
                  <a:pt x="1234" y="4502"/>
                </a:lnTo>
                <a:lnTo>
                  <a:pt x="1226" y="4507"/>
                </a:lnTo>
                <a:lnTo>
                  <a:pt x="1221" y="4513"/>
                </a:lnTo>
                <a:lnTo>
                  <a:pt x="1216" y="4519"/>
                </a:lnTo>
                <a:lnTo>
                  <a:pt x="1207" y="4528"/>
                </a:lnTo>
                <a:lnTo>
                  <a:pt x="1204" y="4534"/>
                </a:lnTo>
                <a:lnTo>
                  <a:pt x="1202" y="4537"/>
                </a:lnTo>
                <a:lnTo>
                  <a:pt x="1201" y="4540"/>
                </a:lnTo>
                <a:lnTo>
                  <a:pt x="1201" y="4540"/>
                </a:lnTo>
                <a:lnTo>
                  <a:pt x="1195" y="4540"/>
                </a:lnTo>
                <a:lnTo>
                  <a:pt x="1190" y="4537"/>
                </a:lnTo>
                <a:lnTo>
                  <a:pt x="1183" y="4533"/>
                </a:lnTo>
                <a:lnTo>
                  <a:pt x="1177" y="4528"/>
                </a:lnTo>
                <a:lnTo>
                  <a:pt x="1170" y="4523"/>
                </a:lnTo>
                <a:lnTo>
                  <a:pt x="1162" y="4518"/>
                </a:lnTo>
                <a:lnTo>
                  <a:pt x="1154" y="4514"/>
                </a:lnTo>
                <a:lnTo>
                  <a:pt x="1147" y="4512"/>
                </a:lnTo>
                <a:lnTo>
                  <a:pt x="1142" y="4512"/>
                </a:lnTo>
                <a:lnTo>
                  <a:pt x="1136" y="4513"/>
                </a:lnTo>
                <a:lnTo>
                  <a:pt x="1131" y="4515"/>
                </a:lnTo>
                <a:lnTo>
                  <a:pt x="1125" y="4519"/>
                </a:lnTo>
                <a:lnTo>
                  <a:pt x="1121" y="4521"/>
                </a:lnTo>
                <a:lnTo>
                  <a:pt x="1116" y="4523"/>
                </a:lnTo>
                <a:lnTo>
                  <a:pt x="1110" y="4524"/>
                </a:lnTo>
                <a:lnTo>
                  <a:pt x="1105" y="4524"/>
                </a:lnTo>
                <a:lnTo>
                  <a:pt x="1099" y="4522"/>
                </a:lnTo>
                <a:lnTo>
                  <a:pt x="1093" y="4518"/>
                </a:lnTo>
                <a:lnTo>
                  <a:pt x="1087" y="4513"/>
                </a:lnTo>
                <a:lnTo>
                  <a:pt x="1081" y="4508"/>
                </a:lnTo>
                <a:lnTo>
                  <a:pt x="1075" y="4503"/>
                </a:lnTo>
                <a:lnTo>
                  <a:pt x="1070" y="4498"/>
                </a:lnTo>
                <a:lnTo>
                  <a:pt x="1063" y="4494"/>
                </a:lnTo>
                <a:lnTo>
                  <a:pt x="1059" y="4493"/>
                </a:lnTo>
                <a:lnTo>
                  <a:pt x="1046" y="4493"/>
                </a:lnTo>
                <a:lnTo>
                  <a:pt x="1033" y="4495"/>
                </a:lnTo>
                <a:lnTo>
                  <a:pt x="1019" y="4497"/>
                </a:lnTo>
                <a:lnTo>
                  <a:pt x="1005" y="4502"/>
                </a:lnTo>
                <a:lnTo>
                  <a:pt x="991" y="4506"/>
                </a:lnTo>
                <a:lnTo>
                  <a:pt x="978" y="4511"/>
                </a:lnTo>
                <a:lnTo>
                  <a:pt x="966" y="4517"/>
                </a:lnTo>
                <a:lnTo>
                  <a:pt x="957" y="4523"/>
                </a:lnTo>
                <a:lnTo>
                  <a:pt x="954" y="4524"/>
                </a:lnTo>
                <a:lnTo>
                  <a:pt x="950" y="4525"/>
                </a:lnTo>
                <a:lnTo>
                  <a:pt x="947" y="4525"/>
                </a:lnTo>
                <a:lnTo>
                  <a:pt x="945" y="4525"/>
                </a:lnTo>
                <a:lnTo>
                  <a:pt x="940" y="4523"/>
                </a:lnTo>
                <a:lnTo>
                  <a:pt x="934" y="4520"/>
                </a:lnTo>
                <a:lnTo>
                  <a:pt x="929" y="4515"/>
                </a:lnTo>
                <a:lnTo>
                  <a:pt x="925" y="4513"/>
                </a:lnTo>
                <a:lnTo>
                  <a:pt x="920" y="4511"/>
                </a:lnTo>
                <a:lnTo>
                  <a:pt x="916" y="4512"/>
                </a:lnTo>
                <a:lnTo>
                  <a:pt x="911" y="4515"/>
                </a:lnTo>
                <a:lnTo>
                  <a:pt x="906" y="4520"/>
                </a:lnTo>
                <a:lnTo>
                  <a:pt x="902" y="4525"/>
                </a:lnTo>
                <a:lnTo>
                  <a:pt x="899" y="4530"/>
                </a:lnTo>
                <a:lnTo>
                  <a:pt x="894" y="4536"/>
                </a:lnTo>
                <a:lnTo>
                  <a:pt x="890" y="4540"/>
                </a:lnTo>
                <a:lnTo>
                  <a:pt x="885" y="4543"/>
                </a:lnTo>
                <a:lnTo>
                  <a:pt x="879" y="4544"/>
                </a:lnTo>
                <a:lnTo>
                  <a:pt x="873" y="4543"/>
                </a:lnTo>
                <a:lnTo>
                  <a:pt x="864" y="4540"/>
                </a:lnTo>
                <a:lnTo>
                  <a:pt x="856" y="4536"/>
                </a:lnTo>
                <a:lnTo>
                  <a:pt x="847" y="4530"/>
                </a:lnTo>
                <a:lnTo>
                  <a:pt x="839" y="4525"/>
                </a:lnTo>
                <a:lnTo>
                  <a:pt x="830" y="4521"/>
                </a:lnTo>
                <a:lnTo>
                  <a:pt x="826" y="4520"/>
                </a:lnTo>
                <a:lnTo>
                  <a:pt x="822" y="4519"/>
                </a:lnTo>
                <a:lnTo>
                  <a:pt x="819" y="4519"/>
                </a:lnTo>
                <a:lnTo>
                  <a:pt x="816" y="4519"/>
                </a:lnTo>
                <a:lnTo>
                  <a:pt x="813" y="4521"/>
                </a:lnTo>
                <a:lnTo>
                  <a:pt x="810" y="4523"/>
                </a:lnTo>
                <a:lnTo>
                  <a:pt x="806" y="4526"/>
                </a:lnTo>
                <a:lnTo>
                  <a:pt x="803" y="4530"/>
                </a:lnTo>
                <a:lnTo>
                  <a:pt x="798" y="4540"/>
                </a:lnTo>
                <a:lnTo>
                  <a:pt x="793" y="4550"/>
                </a:lnTo>
                <a:lnTo>
                  <a:pt x="788" y="4559"/>
                </a:lnTo>
                <a:lnTo>
                  <a:pt x="783" y="4568"/>
                </a:lnTo>
                <a:lnTo>
                  <a:pt x="780" y="4572"/>
                </a:lnTo>
                <a:lnTo>
                  <a:pt x="776" y="4574"/>
                </a:lnTo>
                <a:lnTo>
                  <a:pt x="773" y="4577"/>
                </a:lnTo>
                <a:lnTo>
                  <a:pt x="769" y="4577"/>
                </a:lnTo>
                <a:lnTo>
                  <a:pt x="762" y="4577"/>
                </a:lnTo>
                <a:lnTo>
                  <a:pt x="756" y="4574"/>
                </a:lnTo>
                <a:lnTo>
                  <a:pt x="749" y="4571"/>
                </a:lnTo>
                <a:lnTo>
                  <a:pt x="743" y="4567"/>
                </a:lnTo>
                <a:lnTo>
                  <a:pt x="729" y="4556"/>
                </a:lnTo>
                <a:lnTo>
                  <a:pt x="714" y="4545"/>
                </a:lnTo>
                <a:lnTo>
                  <a:pt x="706" y="4541"/>
                </a:lnTo>
                <a:lnTo>
                  <a:pt x="699" y="4537"/>
                </a:lnTo>
                <a:lnTo>
                  <a:pt x="690" y="4534"/>
                </a:lnTo>
                <a:lnTo>
                  <a:pt x="683" y="4533"/>
                </a:lnTo>
                <a:lnTo>
                  <a:pt x="674" y="4533"/>
                </a:lnTo>
                <a:lnTo>
                  <a:pt x="666" y="4536"/>
                </a:lnTo>
                <a:lnTo>
                  <a:pt x="656" y="4540"/>
                </a:lnTo>
                <a:lnTo>
                  <a:pt x="647" y="4548"/>
                </a:lnTo>
                <a:lnTo>
                  <a:pt x="644" y="4552"/>
                </a:lnTo>
                <a:lnTo>
                  <a:pt x="641" y="4558"/>
                </a:lnTo>
                <a:lnTo>
                  <a:pt x="640" y="4566"/>
                </a:lnTo>
                <a:lnTo>
                  <a:pt x="638" y="4573"/>
                </a:lnTo>
                <a:lnTo>
                  <a:pt x="636" y="4582"/>
                </a:lnTo>
                <a:lnTo>
                  <a:pt x="633" y="4588"/>
                </a:lnTo>
                <a:lnTo>
                  <a:pt x="630" y="4595"/>
                </a:lnTo>
                <a:lnTo>
                  <a:pt x="626" y="4599"/>
                </a:lnTo>
                <a:lnTo>
                  <a:pt x="619" y="4603"/>
                </a:lnTo>
                <a:lnTo>
                  <a:pt x="613" y="4607"/>
                </a:lnTo>
                <a:lnTo>
                  <a:pt x="605" y="4610"/>
                </a:lnTo>
                <a:lnTo>
                  <a:pt x="597" y="4612"/>
                </a:lnTo>
                <a:lnTo>
                  <a:pt x="581" y="4616"/>
                </a:lnTo>
                <a:lnTo>
                  <a:pt x="567" y="4619"/>
                </a:lnTo>
                <a:lnTo>
                  <a:pt x="558" y="4622"/>
                </a:lnTo>
                <a:lnTo>
                  <a:pt x="550" y="4622"/>
                </a:lnTo>
                <a:lnTo>
                  <a:pt x="541" y="4620"/>
                </a:lnTo>
                <a:lnTo>
                  <a:pt x="532" y="4619"/>
                </a:lnTo>
                <a:lnTo>
                  <a:pt x="525" y="4617"/>
                </a:lnTo>
                <a:lnTo>
                  <a:pt x="517" y="4617"/>
                </a:lnTo>
                <a:lnTo>
                  <a:pt x="512" y="4616"/>
                </a:lnTo>
                <a:lnTo>
                  <a:pt x="509" y="4617"/>
                </a:lnTo>
                <a:lnTo>
                  <a:pt x="503" y="4622"/>
                </a:lnTo>
                <a:lnTo>
                  <a:pt x="498" y="4627"/>
                </a:lnTo>
                <a:lnTo>
                  <a:pt x="495" y="4633"/>
                </a:lnTo>
                <a:lnTo>
                  <a:pt x="492" y="4640"/>
                </a:lnTo>
                <a:lnTo>
                  <a:pt x="486" y="4654"/>
                </a:lnTo>
                <a:lnTo>
                  <a:pt x="482" y="4668"/>
                </a:lnTo>
                <a:lnTo>
                  <a:pt x="479" y="4674"/>
                </a:lnTo>
                <a:lnTo>
                  <a:pt x="475" y="4679"/>
                </a:lnTo>
                <a:lnTo>
                  <a:pt x="472" y="4684"/>
                </a:lnTo>
                <a:lnTo>
                  <a:pt x="467" y="4687"/>
                </a:lnTo>
                <a:lnTo>
                  <a:pt x="462" y="4690"/>
                </a:lnTo>
                <a:lnTo>
                  <a:pt x="455" y="4690"/>
                </a:lnTo>
                <a:lnTo>
                  <a:pt x="446" y="4690"/>
                </a:lnTo>
                <a:lnTo>
                  <a:pt x="437" y="4687"/>
                </a:lnTo>
                <a:lnTo>
                  <a:pt x="413" y="4678"/>
                </a:lnTo>
                <a:lnTo>
                  <a:pt x="382" y="4669"/>
                </a:lnTo>
                <a:lnTo>
                  <a:pt x="366" y="4664"/>
                </a:lnTo>
                <a:lnTo>
                  <a:pt x="350" y="4661"/>
                </a:lnTo>
                <a:lnTo>
                  <a:pt x="336" y="4659"/>
                </a:lnTo>
                <a:lnTo>
                  <a:pt x="322" y="4659"/>
                </a:lnTo>
                <a:lnTo>
                  <a:pt x="318" y="4661"/>
                </a:lnTo>
                <a:lnTo>
                  <a:pt x="312" y="4664"/>
                </a:lnTo>
                <a:lnTo>
                  <a:pt x="309" y="4669"/>
                </a:lnTo>
                <a:lnTo>
                  <a:pt x="305" y="4674"/>
                </a:lnTo>
                <a:lnTo>
                  <a:pt x="300" y="4680"/>
                </a:lnTo>
                <a:lnTo>
                  <a:pt x="296" y="4686"/>
                </a:lnTo>
                <a:lnTo>
                  <a:pt x="292" y="4690"/>
                </a:lnTo>
                <a:lnTo>
                  <a:pt x="286" y="4694"/>
                </a:lnTo>
                <a:lnTo>
                  <a:pt x="280" y="4695"/>
                </a:lnTo>
                <a:lnTo>
                  <a:pt x="275" y="4696"/>
                </a:lnTo>
                <a:lnTo>
                  <a:pt x="268" y="4695"/>
                </a:lnTo>
                <a:lnTo>
                  <a:pt x="262" y="4693"/>
                </a:lnTo>
                <a:lnTo>
                  <a:pt x="255" y="4691"/>
                </a:lnTo>
                <a:lnTo>
                  <a:pt x="249" y="4689"/>
                </a:lnTo>
                <a:lnTo>
                  <a:pt x="242" y="4689"/>
                </a:lnTo>
                <a:lnTo>
                  <a:pt x="237" y="4689"/>
                </a:lnTo>
                <a:lnTo>
                  <a:pt x="226" y="4692"/>
                </a:lnTo>
                <a:lnTo>
                  <a:pt x="217" y="4696"/>
                </a:lnTo>
                <a:lnTo>
                  <a:pt x="207" y="4701"/>
                </a:lnTo>
                <a:lnTo>
                  <a:pt x="198" y="4706"/>
                </a:lnTo>
                <a:lnTo>
                  <a:pt x="189" y="4710"/>
                </a:lnTo>
                <a:lnTo>
                  <a:pt x="180" y="4714"/>
                </a:lnTo>
                <a:lnTo>
                  <a:pt x="175" y="4716"/>
                </a:lnTo>
                <a:lnTo>
                  <a:pt x="170" y="4716"/>
                </a:lnTo>
                <a:lnTo>
                  <a:pt x="165" y="4716"/>
                </a:lnTo>
                <a:lnTo>
                  <a:pt x="160" y="4716"/>
                </a:lnTo>
                <a:lnTo>
                  <a:pt x="153" y="4714"/>
                </a:lnTo>
                <a:lnTo>
                  <a:pt x="147" y="4710"/>
                </a:lnTo>
                <a:lnTo>
                  <a:pt x="139" y="4706"/>
                </a:lnTo>
                <a:lnTo>
                  <a:pt x="132" y="4702"/>
                </a:lnTo>
                <a:lnTo>
                  <a:pt x="124" y="4698"/>
                </a:lnTo>
                <a:lnTo>
                  <a:pt x="117" y="4693"/>
                </a:lnTo>
                <a:lnTo>
                  <a:pt x="109" y="4691"/>
                </a:lnTo>
                <a:lnTo>
                  <a:pt x="103" y="4690"/>
                </a:lnTo>
                <a:lnTo>
                  <a:pt x="90" y="4692"/>
                </a:lnTo>
                <a:lnTo>
                  <a:pt x="77" y="4695"/>
                </a:lnTo>
                <a:lnTo>
                  <a:pt x="64" y="4700"/>
                </a:lnTo>
                <a:lnTo>
                  <a:pt x="51" y="4704"/>
                </a:lnTo>
                <a:lnTo>
                  <a:pt x="25" y="4716"/>
                </a:lnTo>
                <a:lnTo>
                  <a:pt x="0" y="4729"/>
                </a:lnTo>
                <a:lnTo>
                  <a:pt x="0" y="4293"/>
                </a:lnTo>
                <a:lnTo>
                  <a:pt x="12" y="4298"/>
                </a:lnTo>
                <a:lnTo>
                  <a:pt x="25" y="4305"/>
                </a:lnTo>
                <a:lnTo>
                  <a:pt x="39" y="4311"/>
                </a:lnTo>
                <a:lnTo>
                  <a:pt x="52" y="4315"/>
                </a:lnTo>
                <a:lnTo>
                  <a:pt x="67" y="4310"/>
                </a:lnTo>
                <a:lnTo>
                  <a:pt x="81" y="4302"/>
                </a:lnTo>
                <a:lnTo>
                  <a:pt x="83" y="4297"/>
                </a:lnTo>
                <a:lnTo>
                  <a:pt x="85" y="4292"/>
                </a:lnTo>
                <a:lnTo>
                  <a:pt x="88" y="4290"/>
                </a:lnTo>
                <a:lnTo>
                  <a:pt x="89" y="4288"/>
                </a:lnTo>
                <a:lnTo>
                  <a:pt x="92" y="4288"/>
                </a:lnTo>
                <a:lnTo>
                  <a:pt x="94" y="4288"/>
                </a:lnTo>
                <a:lnTo>
                  <a:pt x="96" y="4290"/>
                </a:lnTo>
                <a:lnTo>
                  <a:pt x="99" y="4292"/>
                </a:lnTo>
                <a:lnTo>
                  <a:pt x="111" y="4283"/>
                </a:lnTo>
                <a:lnTo>
                  <a:pt x="121" y="4273"/>
                </a:lnTo>
                <a:lnTo>
                  <a:pt x="131" y="4263"/>
                </a:lnTo>
                <a:lnTo>
                  <a:pt x="137" y="4252"/>
                </a:lnTo>
                <a:lnTo>
                  <a:pt x="130" y="4236"/>
                </a:lnTo>
                <a:lnTo>
                  <a:pt x="122" y="4222"/>
                </a:lnTo>
                <a:lnTo>
                  <a:pt x="118" y="4218"/>
                </a:lnTo>
                <a:lnTo>
                  <a:pt x="113" y="4216"/>
                </a:lnTo>
                <a:lnTo>
                  <a:pt x="112" y="4216"/>
                </a:lnTo>
                <a:lnTo>
                  <a:pt x="110" y="4217"/>
                </a:lnTo>
                <a:lnTo>
                  <a:pt x="108" y="4218"/>
                </a:lnTo>
                <a:lnTo>
                  <a:pt x="106" y="4220"/>
                </a:lnTo>
                <a:lnTo>
                  <a:pt x="98" y="4212"/>
                </a:lnTo>
                <a:lnTo>
                  <a:pt x="92" y="4207"/>
                </a:lnTo>
                <a:lnTo>
                  <a:pt x="85" y="4205"/>
                </a:lnTo>
                <a:lnTo>
                  <a:pt x="80" y="4204"/>
                </a:lnTo>
                <a:lnTo>
                  <a:pt x="75" y="4204"/>
                </a:lnTo>
                <a:lnTo>
                  <a:pt x="69" y="4206"/>
                </a:lnTo>
                <a:lnTo>
                  <a:pt x="65" y="4209"/>
                </a:lnTo>
                <a:lnTo>
                  <a:pt x="61" y="4213"/>
                </a:lnTo>
                <a:lnTo>
                  <a:pt x="53" y="4223"/>
                </a:lnTo>
                <a:lnTo>
                  <a:pt x="45" y="4234"/>
                </a:lnTo>
                <a:lnTo>
                  <a:pt x="40" y="4239"/>
                </a:lnTo>
                <a:lnTo>
                  <a:pt x="36" y="4245"/>
                </a:lnTo>
                <a:lnTo>
                  <a:pt x="32" y="4249"/>
                </a:lnTo>
                <a:lnTo>
                  <a:pt x="26" y="4252"/>
                </a:lnTo>
                <a:lnTo>
                  <a:pt x="21" y="4254"/>
                </a:lnTo>
                <a:lnTo>
                  <a:pt x="15" y="4255"/>
                </a:lnTo>
                <a:lnTo>
                  <a:pt x="7" y="4254"/>
                </a:lnTo>
                <a:lnTo>
                  <a:pt x="0" y="4254"/>
                </a:lnTo>
                <a:lnTo>
                  <a:pt x="0" y="4161"/>
                </a:lnTo>
                <a:lnTo>
                  <a:pt x="10" y="4159"/>
                </a:lnTo>
                <a:lnTo>
                  <a:pt x="19" y="4156"/>
                </a:lnTo>
                <a:lnTo>
                  <a:pt x="23" y="4153"/>
                </a:lnTo>
                <a:lnTo>
                  <a:pt x="27" y="4150"/>
                </a:lnTo>
                <a:lnTo>
                  <a:pt x="31" y="4146"/>
                </a:lnTo>
                <a:lnTo>
                  <a:pt x="33" y="4142"/>
                </a:lnTo>
                <a:lnTo>
                  <a:pt x="36" y="4136"/>
                </a:lnTo>
                <a:lnTo>
                  <a:pt x="37" y="4130"/>
                </a:lnTo>
                <a:lnTo>
                  <a:pt x="39" y="4122"/>
                </a:lnTo>
                <a:lnTo>
                  <a:pt x="39" y="4113"/>
                </a:lnTo>
                <a:lnTo>
                  <a:pt x="39" y="4103"/>
                </a:lnTo>
                <a:lnTo>
                  <a:pt x="39" y="4091"/>
                </a:lnTo>
                <a:lnTo>
                  <a:pt x="37" y="4079"/>
                </a:lnTo>
                <a:lnTo>
                  <a:pt x="35" y="4065"/>
                </a:lnTo>
                <a:lnTo>
                  <a:pt x="39" y="4065"/>
                </a:lnTo>
                <a:lnTo>
                  <a:pt x="44" y="4066"/>
                </a:lnTo>
                <a:lnTo>
                  <a:pt x="48" y="4069"/>
                </a:lnTo>
                <a:lnTo>
                  <a:pt x="51" y="4073"/>
                </a:lnTo>
                <a:lnTo>
                  <a:pt x="60" y="4085"/>
                </a:lnTo>
                <a:lnTo>
                  <a:pt x="67" y="4098"/>
                </a:lnTo>
                <a:lnTo>
                  <a:pt x="75" y="4111"/>
                </a:lnTo>
                <a:lnTo>
                  <a:pt x="82" y="4122"/>
                </a:lnTo>
                <a:lnTo>
                  <a:pt x="87" y="4127"/>
                </a:lnTo>
                <a:lnTo>
                  <a:pt x="91" y="4129"/>
                </a:lnTo>
                <a:lnTo>
                  <a:pt x="94" y="4131"/>
                </a:lnTo>
                <a:lnTo>
                  <a:pt x="98" y="4130"/>
                </a:lnTo>
                <a:lnTo>
                  <a:pt x="109" y="4117"/>
                </a:lnTo>
                <a:lnTo>
                  <a:pt x="121" y="4106"/>
                </a:lnTo>
                <a:lnTo>
                  <a:pt x="133" y="4097"/>
                </a:lnTo>
                <a:lnTo>
                  <a:pt x="146" y="4088"/>
                </a:lnTo>
                <a:lnTo>
                  <a:pt x="160" y="4082"/>
                </a:lnTo>
                <a:lnTo>
                  <a:pt x="172" y="4076"/>
                </a:lnTo>
                <a:lnTo>
                  <a:pt x="186" y="4072"/>
                </a:lnTo>
                <a:lnTo>
                  <a:pt x="202" y="4069"/>
                </a:lnTo>
                <a:lnTo>
                  <a:pt x="231" y="4065"/>
                </a:lnTo>
                <a:lnTo>
                  <a:pt x="260" y="4060"/>
                </a:lnTo>
                <a:lnTo>
                  <a:pt x="273" y="4058"/>
                </a:lnTo>
                <a:lnTo>
                  <a:pt x="287" y="4056"/>
                </a:lnTo>
                <a:lnTo>
                  <a:pt x="301" y="4052"/>
                </a:lnTo>
                <a:lnTo>
                  <a:pt x="315" y="4049"/>
                </a:lnTo>
                <a:lnTo>
                  <a:pt x="350" y="4036"/>
                </a:lnTo>
                <a:lnTo>
                  <a:pt x="388" y="4022"/>
                </a:lnTo>
                <a:lnTo>
                  <a:pt x="428" y="4007"/>
                </a:lnTo>
                <a:lnTo>
                  <a:pt x="469" y="3995"/>
                </a:lnTo>
                <a:lnTo>
                  <a:pt x="478" y="3992"/>
                </a:lnTo>
                <a:lnTo>
                  <a:pt x="485" y="3987"/>
                </a:lnTo>
                <a:lnTo>
                  <a:pt x="493" y="3982"/>
                </a:lnTo>
                <a:lnTo>
                  <a:pt x="500" y="3976"/>
                </a:lnTo>
                <a:lnTo>
                  <a:pt x="514" y="3960"/>
                </a:lnTo>
                <a:lnTo>
                  <a:pt x="527" y="3944"/>
                </a:lnTo>
                <a:lnTo>
                  <a:pt x="541" y="3926"/>
                </a:lnTo>
                <a:lnTo>
                  <a:pt x="555" y="3910"/>
                </a:lnTo>
                <a:lnTo>
                  <a:pt x="562" y="3903"/>
                </a:lnTo>
                <a:lnTo>
                  <a:pt x="570" y="3896"/>
                </a:lnTo>
                <a:lnTo>
                  <a:pt x="578" y="3891"/>
                </a:lnTo>
                <a:lnTo>
                  <a:pt x="586" y="3887"/>
                </a:lnTo>
                <a:lnTo>
                  <a:pt x="596" y="3884"/>
                </a:lnTo>
                <a:lnTo>
                  <a:pt x="605" y="3881"/>
                </a:lnTo>
                <a:lnTo>
                  <a:pt x="617" y="3880"/>
                </a:lnTo>
                <a:lnTo>
                  <a:pt x="628" y="3879"/>
                </a:lnTo>
                <a:lnTo>
                  <a:pt x="652" y="3878"/>
                </a:lnTo>
                <a:lnTo>
                  <a:pt x="674" y="3879"/>
                </a:lnTo>
                <a:lnTo>
                  <a:pt x="682" y="3880"/>
                </a:lnTo>
                <a:lnTo>
                  <a:pt x="689" y="3884"/>
                </a:lnTo>
                <a:lnTo>
                  <a:pt x="698" y="3888"/>
                </a:lnTo>
                <a:lnTo>
                  <a:pt x="706" y="3892"/>
                </a:lnTo>
                <a:lnTo>
                  <a:pt x="714" y="3898"/>
                </a:lnTo>
                <a:lnTo>
                  <a:pt x="723" y="3901"/>
                </a:lnTo>
                <a:lnTo>
                  <a:pt x="730" y="3903"/>
                </a:lnTo>
                <a:lnTo>
                  <a:pt x="737" y="3903"/>
                </a:lnTo>
                <a:lnTo>
                  <a:pt x="740" y="3902"/>
                </a:lnTo>
                <a:lnTo>
                  <a:pt x="742" y="3900"/>
                </a:lnTo>
                <a:lnTo>
                  <a:pt x="745" y="3896"/>
                </a:lnTo>
                <a:lnTo>
                  <a:pt x="748" y="3893"/>
                </a:lnTo>
                <a:lnTo>
                  <a:pt x="753" y="3885"/>
                </a:lnTo>
                <a:lnTo>
                  <a:pt x="758" y="3875"/>
                </a:lnTo>
                <a:lnTo>
                  <a:pt x="762" y="3865"/>
                </a:lnTo>
                <a:lnTo>
                  <a:pt x="768" y="3857"/>
                </a:lnTo>
                <a:lnTo>
                  <a:pt x="770" y="3853"/>
                </a:lnTo>
                <a:lnTo>
                  <a:pt x="773" y="3848"/>
                </a:lnTo>
                <a:lnTo>
                  <a:pt x="776" y="3845"/>
                </a:lnTo>
                <a:lnTo>
                  <a:pt x="780" y="3843"/>
                </a:lnTo>
                <a:lnTo>
                  <a:pt x="786" y="3841"/>
                </a:lnTo>
                <a:lnTo>
                  <a:pt x="791" y="3840"/>
                </a:lnTo>
                <a:lnTo>
                  <a:pt x="796" y="3842"/>
                </a:lnTo>
                <a:lnTo>
                  <a:pt x="801" y="3844"/>
                </a:lnTo>
                <a:lnTo>
                  <a:pt x="805" y="3847"/>
                </a:lnTo>
                <a:lnTo>
                  <a:pt x="810" y="3849"/>
                </a:lnTo>
                <a:lnTo>
                  <a:pt x="814" y="3851"/>
                </a:lnTo>
                <a:lnTo>
                  <a:pt x="818" y="3851"/>
                </a:lnTo>
                <a:lnTo>
                  <a:pt x="822" y="3850"/>
                </a:lnTo>
                <a:lnTo>
                  <a:pt x="826" y="3848"/>
                </a:lnTo>
                <a:lnTo>
                  <a:pt x="830" y="3844"/>
                </a:lnTo>
                <a:lnTo>
                  <a:pt x="833" y="3840"/>
                </a:lnTo>
                <a:lnTo>
                  <a:pt x="841" y="3829"/>
                </a:lnTo>
                <a:lnTo>
                  <a:pt x="849" y="3818"/>
                </a:lnTo>
                <a:lnTo>
                  <a:pt x="853" y="3814"/>
                </a:lnTo>
                <a:lnTo>
                  <a:pt x="857" y="3811"/>
                </a:lnTo>
                <a:lnTo>
                  <a:pt x="861" y="3810"/>
                </a:lnTo>
                <a:lnTo>
                  <a:pt x="865" y="3809"/>
                </a:lnTo>
                <a:lnTo>
                  <a:pt x="870" y="3811"/>
                </a:lnTo>
                <a:lnTo>
                  <a:pt x="874" y="3814"/>
                </a:lnTo>
                <a:lnTo>
                  <a:pt x="878" y="3820"/>
                </a:lnTo>
                <a:lnTo>
                  <a:pt x="884" y="3829"/>
                </a:lnTo>
                <a:lnTo>
                  <a:pt x="886" y="3838"/>
                </a:lnTo>
                <a:lnTo>
                  <a:pt x="890" y="3851"/>
                </a:lnTo>
                <a:lnTo>
                  <a:pt x="893" y="3863"/>
                </a:lnTo>
                <a:lnTo>
                  <a:pt x="897" y="3870"/>
                </a:lnTo>
                <a:lnTo>
                  <a:pt x="905" y="3875"/>
                </a:lnTo>
                <a:lnTo>
                  <a:pt x="915" y="3878"/>
                </a:lnTo>
                <a:lnTo>
                  <a:pt x="922" y="3879"/>
                </a:lnTo>
                <a:lnTo>
                  <a:pt x="930" y="3878"/>
                </a:lnTo>
                <a:lnTo>
                  <a:pt x="936" y="3875"/>
                </a:lnTo>
                <a:lnTo>
                  <a:pt x="943" y="3871"/>
                </a:lnTo>
                <a:lnTo>
                  <a:pt x="948" y="3864"/>
                </a:lnTo>
                <a:lnTo>
                  <a:pt x="954" y="3857"/>
                </a:lnTo>
                <a:lnTo>
                  <a:pt x="958" y="3848"/>
                </a:lnTo>
                <a:lnTo>
                  <a:pt x="962" y="3838"/>
                </a:lnTo>
                <a:lnTo>
                  <a:pt x="965" y="3827"/>
                </a:lnTo>
                <a:lnTo>
                  <a:pt x="969" y="3814"/>
                </a:lnTo>
                <a:lnTo>
                  <a:pt x="974" y="3787"/>
                </a:lnTo>
                <a:lnTo>
                  <a:pt x="977" y="3757"/>
                </a:lnTo>
                <a:lnTo>
                  <a:pt x="992" y="3768"/>
                </a:lnTo>
                <a:lnTo>
                  <a:pt x="1007" y="3777"/>
                </a:lnTo>
                <a:lnTo>
                  <a:pt x="1011" y="3780"/>
                </a:lnTo>
                <a:lnTo>
                  <a:pt x="1015" y="3784"/>
                </a:lnTo>
                <a:lnTo>
                  <a:pt x="1018" y="3788"/>
                </a:lnTo>
                <a:lnTo>
                  <a:pt x="1021" y="3794"/>
                </a:lnTo>
                <a:lnTo>
                  <a:pt x="1024" y="3800"/>
                </a:lnTo>
                <a:lnTo>
                  <a:pt x="1029" y="3809"/>
                </a:lnTo>
                <a:lnTo>
                  <a:pt x="1031" y="3818"/>
                </a:lnTo>
                <a:lnTo>
                  <a:pt x="1034" y="3829"/>
                </a:lnTo>
                <a:lnTo>
                  <a:pt x="1032" y="3816"/>
                </a:lnTo>
                <a:lnTo>
                  <a:pt x="1031" y="3806"/>
                </a:lnTo>
                <a:lnTo>
                  <a:pt x="1031" y="3799"/>
                </a:lnTo>
                <a:lnTo>
                  <a:pt x="1031" y="3794"/>
                </a:lnTo>
                <a:lnTo>
                  <a:pt x="1033" y="3789"/>
                </a:lnTo>
                <a:lnTo>
                  <a:pt x="1036" y="3787"/>
                </a:lnTo>
                <a:lnTo>
                  <a:pt x="1040" y="3787"/>
                </a:lnTo>
                <a:lnTo>
                  <a:pt x="1043" y="3787"/>
                </a:lnTo>
                <a:lnTo>
                  <a:pt x="1051" y="3789"/>
                </a:lnTo>
                <a:lnTo>
                  <a:pt x="1061" y="3794"/>
                </a:lnTo>
                <a:lnTo>
                  <a:pt x="1065" y="3795"/>
                </a:lnTo>
                <a:lnTo>
                  <a:pt x="1070" y="3796"/>
                </a:lnTo>
                <a:lnTo>
                  <a:pt x="1074" y="3796"/>
                </a:lnTo>
                <a:lnTo>
                  <a:pt x="1077" y="3795"/>
                </a:lnTo>
                <a:lnTo>
                  <a:pt x="1078" y="3789"/>
                </a:lnTo>
                <a:lnTo>
                  <a:pt x="1079" y="3781"/>
                </a:lnTo>
                <a:lnTo>
                  <a:pt x="1080" y="3775"/>
                </a:lnTo>
                <a:lnTo>
                  <a:pt x="1081" y="3772"/>
                </a:lnTo>
                <a:lnTo>
                  <a:pt x="1083" y="3770"/>
                </a:lnTo>
                <a:lnTo>
                  <a:pt x="1084" y="3770"/>
                </a:lnTo>
                <a:lnTo>
                  <a:pt x="1086" y="3769"/>
                </a:lnTo>
                <a:lnTo>
                  <a:pt x="1088" y="3770"/>
                </a:lnTo>
                <a:lnTo>
                  <a:pt x="1094" y="3773"/>
                </a:lnTo>
                <a:lnTo>
                  <a:pt x="1099" y="3775"/>
                </a:lnTo>
                <a:lnTo>
                  <a:pt x="1102" y="3779"/>
                </a:lnTo>
                <a:lnTo>
                  <a:pt x="1103" y="3782"/>
                </a:lnTo>
                <a:lnTo>
                  <a:pt x="1106" y="3790"/>
                </a:lnTo>
                <a:lnTo>
                  <a:pt x="1116" y="3805"/>
                </a:lnTo>
                <a:lnTo>
                  <a:pt x="1120" y="3812"/>
                </a:lnTo>
                <a:lnTo>
                  <a:pt x="1124" y="3815"/>
                </a:lnTo>
                <a:lnTo>
                  <a:pt x="1129" y="3817"/>
                </a:lnTo>
                <a:lnTo>
                  <a:pt x="1133" y="3818"/>
                </a:lnTo>
                <a:lnTo>
                  <a:pt x="1136" y="3818"/>
                </a:lnTo>
                <a:lnTo>
                  <a:pt x="1139" y="3817"/>
                </a:lnTo>
                <a:lnTo>
                  <a:pt x="1143" y="3814"/>
                </a:lnTo>
                <a:lnTo>
                  <a:pt x="1146" y="3812"/>
                </a:lnTo>
                <a:lnTo>
                  <a:pt x="1153" y="3804"/>
                </a:lnTo>
                <a:lnTo>
                  <a:pt x="1161" y="3797"/>
                </a:lnTo>
                <a:lnTo>
                  <a:pt x="1165" y="3794"/>
                </a:lnTo>
                <a:lnTo>
                  <a:pt x="1171" y="3790"/>
                </a:lnTo>
                <a:lnTo>
                  <a:pt x="1175" y="3788"/>
                </a:lnTo>
                <a:lnTo>
                  <a:pt x="1181" y="3787"/>
                </a:lnTo>
                <a:lnTo>
                  <a:pt x="1180" y="3781"/>
                </a:lnTo>
                <a:lnTo>
                  <a:pt x="1179" y="3775"/>
                </a:lnTo>
                <a:lnTo>
                  <a:pt x="1178" y="3769"/>
                </a:lnTo>
                <a:lnTo>
                  <a:pt x="1176" y="3764"/>
                </a:lnTo>
                <a:lnTo>
                  <a:pt x="1172" y="3754"/>
                </a:lnTo>
                <a:lnTo>
                  <a:pt x="1167" y="3744"/>
                </a:lnTo>
                <a:lnTo>
                  <a:pt x="1165" y="3740"/>
                </a:lnTo>
                <a:lnTo>
                  <a:pt x="1164" y="3735"/>
                </a:lnTo>
                <a:lnTo>
                  <a:pt x="1163" y="3729"/>
                </a:lnTo>
                <a:lnTo>
                  <a:pt x="1163" y="3725"/>
                </a:lnTo>
                <a:lnTo>
                  <a:pt x="1164" y="3719"/>
                </a:lnTo>
                <a:lnTo>
                  <a:pt x="1166" y="3713"/>
                </a:lnTo>
                <a:lnTo>
                  <a:pt x="1168" y="3708"/>
                </a:lnTo>
                <a:lnTo>
                  <a:pt x="1174" y="3702"/>
                </a:lnTo>
                <a:lnTo>
                  <a:pt x="1178" y="3703"/>
                </a:lnTo>
                <a:lnTo>
                  <a:pt x="1183" y="3706"/>
                </a:lnTo>
                <a:lnTo>
                  <a:pt x="1187" y="3709"/>
                </a:lnTo>
                <a:lnTo>
                  <a:pt x="1191" y="3713"/>
                </a:lnTo>
                <a:lnTo>
                  <a:pt x="1193" y="3718"/>
                </a:lnTo>
                <a:lnTo>
                  <a:pt x="1196" y="3723"/>
                </a:lnTo>
                <a:lnTo>
                  <a:pt x="1197" y="3729"/>
                </a:lnTo>
                <a:lnTo>
                  <a:pt x="1200" y="3736"/>
                </a:lnTo>
                <a:lnTo>
                  <a:pt x="1201" y="3748"/>
                </a:lnTo>
                <a:lnTo>
                  <a:pt x="1201" y="3760"/>
                </a:lnTo>
                <a:lnTo>
                  <a:pt x="1200" y="3772"/>
                </a:lnTo>
                <a:lnTo>
                  <a:pt x="1197" y="3782"/>
                </a:lnTo>
                <a:lnTo>
                  <a:pt x="1208" y="3769"/>
                </a:lnTo>
                <a:lnTo>
                  <a:pt x="1221" y="3758"/>
                </a:lnTo>
                <a:lnTo>
                  <a:pt x="1234" y="3749"/>
                </a:lnTo>
                <a:lnTo>
                  <a:pt x="1249" y="3740"/>
                </a:lnTo>
                <a:lnTo>
                  <a:pt x="1278" y="3724"/>
                </a:lnTo>
                <a:lnTo>
                  <a:pt x="1308" y="3707"/>
                </a:lnTo>
                <a:lnTo>
                  <a:pt x="1311" y="3705"/>
                </a:lnTo>
                <a:lnTo>
                  <a:pt x="1315" y="3704"/>
                </a:lnTo>
                <a:lnTo>
                  <a:pt x="1318" y="3704"/>
                </a:lnTo>
                <a:lnTo>
                  <a:pt x="1321" y="3704"/>
                </a:lnTo>
                <a:lnTo>
                  <a:pt x="1329" y="3706"/>
                </a:lnTo>
                <a:lnTo>
                  <a:pt x="1335" y="3709"/>
                </a:lnTo>
                <a:lnTo>
                  <a:pt x="1341" y="3712"/>
                </a:lnTo>
                <a:lnTo>
                  <a:pt x="1347" y="3714"/>
                </a:lnTo>
                <a:lnTo>
                  <a:pt x="1351" y="3717"/>
                </a:lnTo>
                <a:lnTo>
                  <a:pt x="1354" y="3715"/>
                </a:lnTo>
                <a:lnTo>
                  <a:pt x="1358" y="3709"/>
                </a:lnTo>
                <a:lnTo>
                  <a:pt x="1361" y="3700"/>
                </a:lnTo>
                <a:lnTo>
                  <a:pt x="1363" y="3689"/>
                </a:lnTo>
                <a:lnTo>
                  <a:pt x="1366" y="3677"/>
                </a:lnTo>
                <a:lnTo>
                  <a:pt x="1368" y="3665"/>
                </a:lnTo>
                <a:lnTo>
                  <a:pt x="1372" y="3654"/>
                </a:lnTo>
                <a:lnTo>
                  <a:pt x="1373" y="3650"/>
                </a:lnTo>
                <a:lnTo>
                  <a:pt x="1375" y="3646"/>
                </a:lnTo>
                <a:lnTo>
                  <a:pt x="1376" y="3644"/>
                </a:lnTo>
                <a:lnTo>
                  <a:pt x="1378" y="3643"/>
                </a:lnTo>
                <a:lnTo>
                  <a:pt x="1390" y="3638"/>
                </a:lnTo>
                <a:lnTo>
                  <a:pt x="1405" y="3635"/>
                </a:lnTo>
                <a:lnTo>
                  <a:pt x="1413" y="3634"/>
                </a:lnTo>
                <a:lnTo>
                  <a:pt x="1423" y="3633"/>
                </a:lnTo>
                <a:lnTo>
                  <a:pt x="1433" y="3634"/>
                </a:lnTo>
                <a:lnTo>
                  <a:pt x="1443" y="3635"/>
                </a:lnTo>
                <a:lnTo>
                  <a:pt x="1453" y="3637"/>
                </a:lnTo>
                <a:lnTo>
                  <a:pt x="1463" y="3640"/>
                </a:lnTo>
                <a:lnTo>
                  <a:pt x="1473" y="3645"/>
                </a:lnTo>
                <a:lnTo>
                  <a:pt x="1481" y="3651"/>
                </a:lnTo>
                <a:lnTo>
                  <a:pt x="1489" y="3659"/>
                </a:lnTo>
                <a:lnTo>
                  <a:pt x="1496" y="3668"/>
                </a:lnTo>
                <a:lnTo>
                  <a:pt x="1503" y="3680"/>
                </a:lnTo>
                <a:lnTo>
                  <a:pt x="1507" y="3693"/>
                </a:lnTo>
                <a:lnTo>
                  <a:pt x="1509" y="3693"/>
                </a:lnTo>
                <a:lnTo>
                  <a:pt x="1511" y="3691"/>
                </a:lnTo>
                <a:lnTo>
                  <a:pt x="1513" y="3688"/>
                </a:lnTo>
                <a:lnTo>
                  <a:pt x="1515" y="3683"/>
                </a:lnTo>
                <a:lnTo>
                  <a:pt x="1518" y="3673"/>
                </a:lnTo>
                <a:lnTo>
                  <a:pt x="1520" y="3661"/>
                </a:lnTo>
                <a:lnTo>
                  <a:pt x="1522" y="3648"/>
                </a:lnTo>
                <a:lnTo>
                  <a:pt x="1524" y="3635"/>
                </a:lnTo>
                <a:lnTo>
                  <a:pt x="1525" y="3630"/>
                </a:lnTo>
                <a:lnTo>
                  <a:pt x="1527" y="3625"/>
                </a:lnTo>
                <a:lnTo>
                  <a:pt x="1528" y="3622"/>
                </a:lnTo>
                <a:lnTo>
                  <a:pt x="1532" y="3620"/>
                </a:lnTo>
                <a:lnTo>
                  <a:pt x="1533" y="3620"/>
                </a:lnTo>
                <a:lnTo>
                  <a:pt x="1536" y="3620"/>
                </a:lnTo>
                <a:lnTo>
                  <a:pt x="1538" y="3620"/>
                </a:lnTo>
                <a:lnTo>
                  <a:pt x="1541" y="3622"/>
                </a:lnTo>
                <a:lnTo>
                  <a:pt x="1548" y="3627"/>
                </a:lnTo>
                <a:lnTo>
                  <a:pt x="1555" y="3632"/>
                </a:lnTo>
                <a:lnTo>
                  <a:pt x="1563" y="3637"/>
                </a:lnTo>
                <a:lnTo>
                  <a:pt x="1570" y="3644"/>
                </a:lnTo>
                <a:lnTo>
                  <a:pt x="1577" y="3648"/>
                </a:lnTo>
                <a:lnTo>
                  <a:pt x="1583" y="3649"/>
                </a:lnTo>
                <a:lnTo>
                  <a:pt x="1590" y="3650"/>
                </a:lnTo>
                <a:lnTo>
                  <a:pt x="1596" y="3648"/>
                </a:lnTo>
                <a:lnTo>
                  <a:pt x="1603" y="3646"/>
                </a:lnTo>
                <a:lnTo>
                  <a:pt x="1610" y="3643"/>
                </a:lnTo>
                <a:lnTo>
                  <a:pt x="1618" y="3639"/>
                </a:lnTo>
                <a:lnTo>
                  <a:pt x="1625" y="3637"/>
                </a:lnTo>
                <a:lnTo>
                  <a:pt x="1633" y="3635"/>
                </a:lnTo>
                <a:lnTo>
                  <a:pt x="1640" y="3634"/>
                </a:lnTo>
                <a:lnTo>
                  <a:pt x="1652" y="3635"/>
                </a:lnTo>
                <a:lnTo>
                  <a:pt x="1664" y="3637"/>
                </a:lnTo>
                <a:lnTo>
                  <a:pt x="1676" y="3640"/>
                </a:lnTo>
                <a:lnTo>
                  <a:pt x="1688" y="3645"/>
                </a:lnTo>
                <a:lnTo>
                  <a:pt x="1700" y="3649"/>
                </a:lnTo>
                <a:lnTo>
                  <a:pt x="1712" y="3652"/>
                </a:lnTo>
                <a:lnTo>
                  <a:pt x="1723" y="3655"/>
                </a:lnTo>
                <a:lnTo>
                  <a:pt x="1733" y="3655"/>
                </a:lnTo>
                <a:lnTo>
                  <a:pt x="1736" y="3655"/>
                </a:lnTo>
                <a:lnTo>
                  <a:pt x="1739" y="3654"/>
                </a:lnTo>
                <a:lnTo>
                  <a:pt x="1741" y="3653"/>
                </a:lnTo>
                <a:lnTo>
                  <a:pt x="1743" y="3651"/>
                </a:lnTo>
                <a:lnTo>
                  <a:pt x="1746" y="3648"/>
                </a:lnTo>
                <a:lnTo>
                  <a:pt x="1749" y="3643"/>
                </a:lnTo>
                <a:lnTo>
                  <a:pt x="1751" y="3638"/>
                </a:lnTo>
                <a:lnTo>
                  <a:pt x="1754" y="3633"/>
                </a:lnTo>
                <a:lnTo>
                  <a:pt x="1756" y="3630"/>
                </a:lnTo>
                <a:lnTo>
                  <a:pt x="1760" y="3628"/>
                </a:lnTo>
                <a:lnTo>
                  <a:pt x="1771" y="3625"/>
                </a:lnTo>
                <a:lnTo>
                  <a:pt x="1782" y="3625"/>
                </a:lnTo>
                <a:lnTo>
                  <a:pt x="1794" y="3627"/>
                </a:lnTo>
                <a:lnTo>
                  <a:pt x="1806" y="3629"/>
                </a:lnTo>
                <a:lnTo>
                  <a:pt x="1817" y="3631"/>
                </a:lnTo>
                <a:lnTo>
                  <a:pt x="1828" y="3632"/>
                </a:lnTo>
                <a:lnTo>
                  <a:pt x="1833" y="3632"/>
                </a:lnTo>
                <a:lnTo>
                  <a:pt x="1838" y="3631"/>
                </a:lnTo>
                <a:lnTo>
                  <a:pt x="1843" y="3630"/>
                </a:lnTo>
                <a:lnTo>
                  <a:pt x="1847" y="3629"/>
                </a:lnTo>
                <a:lnTo>
                  <a:pt x="1852" y="3624"/>
                </a:lnTo>
                <a:lnTo>
                  <a:pt x="1856" y="3618"/>
                </a:lnTo>
                <a:lnTo>
                  <a:pt x="1859" y="3610"/>
                </a:lnTo>
                <a:lnTo>
                  <a:pt x="1863" y="3602"/>
                </a:lnTo>
                <a:lnTo>
                  <a:pt x="1866" y="3593"/>
                </a:lnTo>
                <a:lnTo>
                  <a:pt x="1869" y="3586"/>
                </a:lnTo>
                <a:lnTo>
                  <a:pt x="1873" y="3581"/>
                </a:lnTo>
                <a:lnTo>
                  <a:pt x="1878" y="3577"/>
                </a:lnTo>
                <a:lnTo>
                  <a:pt x="1881" y="3577"/>
                </a:lnTo>
                <a:lnTo>
                  <a:pt x="1883" y="3577"/>
                </a:lnTo>
                <a:lnTo>
                  <a:pt x="1885" y="3578"/>
                </a:lnTo>
                <a:lnTo>
                  <a:pt x="1888" y="3581"/>
                </a:lnTo>
                <a:lnTo>
                  <a:pt x="1894" y="3586"/>
                </a:lnTo>
                <a:lnTo>
                  <a:pt x="1899" y="3592"/>
                </a:lnTo>
                <a:lnTo>
                  <a:pt x="1904" y="3599"/>
                </a:lnTo>
                <a:lnTo>
                  <a:pt x="1910" y="3604"/>
                </a:lnTo>
                <a:lnTo>
                  <a:pt x="1915" y="3608"/>
                </a:lnTo>
                <a:lnTo>
                  <a:pt x="1921" y="3610"/>
                </a:lnTo>
                <a:lnTo>
                  <a:pt x="1926" y="3610"/>
                </a:lnTo>
                <a:lnTo>
                  <a:pt x="1932" y="3608"/>
                </a:lnTo>
                <a:lnTo>
                  <a:pt x="1941" y="3604"/>
                </a:lnTo>
                <a:lnTo>
                  <a:pt x="1950" y="3599"/>
                </a:lnTo>
                <a:lnTo>
                  <a:pt x="1970" y="3586"/>
                </a:lnTo>
                <a:lnTo>
                  <a:pt x="1989" y="3573"/>
                </a:lnTo>
                <a:lnTo>
                  <a:pt x="1995" y="3569"/>
                </a:lnTo>
                <a:lnTo>
                  <a:pt x="1999" y="3563"/>
                </a:lnTo>
                <a:lnTo>
                  <a:pt x="2004" y="3558"/>
                </a:lnTo>
                <a:lnTo>
                  <a:pt x="2009" y="3552"/>
                </a:lnTo>
                <a:lnTo>
                  <a:pt x="2017" y="3539"/>
                </a:lnTo>
                <a:lnTo>
                  <a:pt x="2027" y="3527"/>
                </a:lnTo>
                <a:lnTo>
                  <a:pt x="2031" y="3523"/>
                </a:lnTo>
                <a:lnTo>
                  <a:pt x="2037" y="3519"/>
                </a:lnTo>
                <a:lnTo>
                  <a:pt x="2042" y="3516"/>
                </a:lnTo>
                <a:lnTo>
                  <a:pt x="2047" y="3515"/>
                </a:lnTo>
                <a:lnTo>
                  <a:pt x="2054" y="3516"/>
                </a:lnTo>
                <a:lnTo>
                  <a:pt x="2060" y="3518"/>
                </a:lnTo>
                <a:lnTo>
                  <a:pt x="2067" y="3524"/>
                </a:lnTo>
                <a:lnTo>
                  <a:pt x="2074" y="3530"/>
                </a:lnTo>
                <a:lnTo>
                  <a:pt x="2077" y="3543"/>
                </a:lnTo>
                <a:lnTo>
                  <a:pt x="2078" y="3554"/>
                </a:lnTo>
                <a:lnTo>
                  <a:pt x="2080" y="3563"/>
                </a:lnTo>
                <a:lnTo>
                  <a:pt x="2080" y="3573"/>
                </a:lnTo>
                <a:lnTo>
                  <a:pt x="2080" y="3582"/>
                </a:lnTo>
                <a:lnTo>
                  <a:pt x="2081" y="3591"/>
                </a:lnTo>
                <a:lnTo>
                  <a:pt x="2083" y="3602"/>
                </a:lnTo>
                <a:lnTo>
                  <a:pt x="2086" y="3616"/>
                </a:lnTo>
                <a:lnTo>
                  <a:pt x="2090" y="3603"/>
                </a:lnTo>
                <a:lnTo>
                  <a:pt x="2097" y="3594"/>
                </a:lnTo>
                <a:lnTo>
                  <a:pt x="2104" y="3589"/>
                </a:lnTo>
                <a:lnTo>
                  <a:pt x="2112" y="3587"/>
                </a:lnTo>
                <a:lnTo>
                  <a:pt x="2121" y="3586"/>
                </a:lnTo>
                <a:lnTo>
                  <a:pt x="2130" y="3587"/>
                </a:lnTo>
                <a:lnTo>
                  <a:pt x="2141" y="3589"/>
                </a:lnTo>
                <a:lnTo>
                  <a:pt x="2150" y="3592"/>
                </a:lnTo>
                <a:lnTo>
                  <a:pt x="2161" y="3596"/>
                </a:lnTo>
                <a:lnTo>
                  <a:pt x="2172" y="3599"/>
                </a:lnTo>
                <a:lnTo>
                  <a:pt x="2182" y="3601"/>
                </a:lnTo>
                <a:lnTo>
                  <a:pt x="2191" y="3602"/>
                </a:lnTo>
                <a:lnTo>
                  <a:pt x="2201" y="3601"/>
                </a:lnTo>
                <a:lnTo>
                  <a:pt x="2210" y="3598"/>
                </a:lnTo>
                <a:lnTo>
                  <a:pt x="2217" y="3592"/>
                </a:lnTo>
                <a:lnTo>
                  <a:pt x="2225" y="3583"/>
                </a:lnTo>
                <a:lnTo>
                  <a:pt x="2228" y="3575"/>
                </a:lnTo>
                <a:lnTo>
                  <a:pt x="2230" y="3569"/>
                </a:lnTo>
                <a:lnTo>
                  <a:pt x="2230" y="3561"/>
                </a:lnTo>
                <a:lnTo>
                  <a:pt x="2230" y="3555"/>
                </a:lnTo>
                <a:lnTo>
                  <a:pt x="2228" y="3541"/>
                </a:lnTo>
                <a:lnTo>
                  <a:pt x="2225" y="3528"/>
                </a:lnTo>
                <a:lnTo>
                  <a:pt x="2222" y="3522"/>
                </a:lnTo>
                <a:lnTo>
                  <a:pt x="2222" y="3516"/>
                </a:lnTo>
                <a:lnTo>
                  <a:pt x="2221" y="3511"/>
                </a:lnTo>
                <a:lnTo>
                  <a:pt x="2222" y="3506"/>
                </a:lnTo>
                <a:lnTo>
                  <a:pt x="2223" y="3501"/>
                </a:lnTo>
                <a:lnTo>
                  <a:pt x="2227" y="3498"/>
                </a:lnTo>
                <a:lnTo>
                  <a:pt x="2232" y="3495"/>
                </a:lnTo>
                <a:lnTo>
                  <a:pt x="2239" y="3492"/>
                </a:lnTo>
                <a:lnTo>
                  <a:pt x="2242" y="3510"/>
                </a:lnTo>
                <a:lnTo>
                  <a:pt x="2244" y="3524"/>
                </a:lnTo>
                <a:lnTo>
                  <a:pt x="2244" y="3533"/>
                </a:lnTo>
                <a:lnTo>
                  <a:pt x="2244" y="3540"/>
                </a:lnTo>
                <a:lnTo>
                  <a:pt x="2245" y="3547"/>
                </a:lnTo>
                <a:lnTo>
                  <a:pt x="2246" y="3554"/>
                </a:lnTo>
                <a:lnTo>
                  <a:pt x="2250" y="3562"/>
                </a:lnTo>
                <a:lnTo>
                  <a:pt x="2257" y="3575"/>
                </a:lnTo>
                <a:lnTo>
                  <a:pt x="2266" y="3578"/>
                </a:lnTo>
                <a:lnTo>
                  <a:pt x="2276" y="3581"/>
                </a:lnTo>
                <a:lnTo>
                  <a:pt x="2285" y="3578"/>
                </a:lnTo>
                <a:lnTo>
                  <a:pt x="2293" y="3575"/>
                </a:lnTo>
                <a:lnTo>
                  <a:pt x="2301" y="3570"/>
                </a:lnTo>
                <a:lnTo>
                  <a:pt x="2308" y="3562"/>
                </a:lnTo>
                <a:lnTo>
                  <a:pt x="2315" y="3554"/>
                </a:lnTo>
                <a:lnTo>
                  <a:pt x="2322" y="3545"/>
                </a:lnTo>
                <a:lnTo>
                  <a:pt x="2335" y="3526"/>
                </a:lnTo>
                <a:lnTo>
                  <a:pt x="2348" y="3507"/>
                </a:lnTo>
                <a:lnTo>
                  <a:pt x="2355" y="3499"/>
                </a:lnTo>
                <a:lnTo>
                  <a:pt x="2361" y="3492"/>
                </a:lnTo>
                <a:lnTo>
                  <a:pt x="2367" y="3486"/>
                </a:lnTo>
                <a:lnTo>
                  <a:pt x="2374" y="3482"/>
                </a:lnTo>
                <a:lnTo>
                  <a:pt x="2383" y="3482"/>
                </a:lnTo>
                <a:lnTo>
                  <a:pt x="2395" y="3483"/>
                </a:lnTo>
                <a:lnTo>
                  <a:pt x="2410" y="3487"/>
                </a:lnTo>
                <a:lnTo>
                  <a:pt x="2429" y="3492"/>
                </a:lnTo>
                <a:lnTo>
                  <a:pt x="2447" y="3496"/>
                </a:lnTo>
                <a:lnTo>
                  <a:pt x="2464" y="3500"/>
                </a:lnTo>
                <a:lnTo>
                  <a:pt x="2479" y="3502"/>
                </a:lnTo>
                <a:lnTo>
                  <a:pt x="2490" y="3503"/>
                </a:lnTo>
                <a:lnTo>
                  <a:pt x="2504" y="3501"/>
                </a:lnTo>
                <a:lnTo>
                  <a:pt x="2518" y="3500"/>
                </a:lnTo>
                <a:lnTo>
                  <a:pt x="2533" y="3497"/>
                </a:lnTo>
                <a:lnTo>
                  <a:pt x="2547" y="3492"/>
                </a:lnTo>
                <a:lnTo>
                  <a:pt x="2557" y="3485"/>
                </a:lnTo>
                <a:lnTo>
                  <a:pt x="2565" y="3474"/>
                </a:lnTo>
                <a:lnTo>
                  <a:pt x="2571" y="3470"/>
                </a:lnTo>
                <a:lnTo>
                  <a:pt x="2575" y="3466"/>
                </a:lnTo>
                <a:lnTo>
                  <a:pt x="2579" y="3464"/>
                </a:lnTo>
                <a:lnTo>
                  <a:pt x="2583" y="3463"/>
                </a:lnTo>
                <a:lnTo>
                  <a:pt x="2590" y="3465"/>
                </a:lnTo>
                <a:lnTo>
                  <a:pt x="2595" y="3469"/>
                </a:lnTo>
                <a:lnTo>
                  <a:pt x="2600" y="3474"/>
                </a:lnTo>
                <a:lnTo>
                  <a:pt x="2604" y="3481"/>
                </a:lnTo>
                <a:lnTo>
                  <a:pt x="2607" y="3486"/>
                </a:lnTo>
                <a:lnTo>
                  <a:pt x="2610" y="3493"/>
                </a:lnTo>
                <a:lnTo>
                  <a:pt x="2613" y="3497"/>
                </a:lnTo>
                <a:lnTo>
                  <a:pt x="2617" y="3500"/>
                </a:lnTo>
                <a:lnTo>
                  <a:pt x="2620" y="3501"/>
                </a:lnTo>
                <a:lnTo>
                  <a:pt x="2622" y="3501"/>
                </a:lnTo>
                <a:lnTo>
                  <a:pt x="2624" y="3501"/>
                </a:lnTo>
                <a:lnTo>
                  <a:pt x="2627" y="3500"/>
                </a:lnTo>
                <a:lnTo>
                  <a:pt x="2632" y="3497"/>
                </a:lnTo>
                <a:lnTo>
                  <a:pt x="2637" y="3494"/>
                </a:lnTo>
                <a:lnTo>
                  <a:pt x="2643" y="3491"/>
                </a:lnTo>
                <a:lnTo>
                  <a:pt x="2648" y="3489"/>
                </a:lnTo>
                <a:lnTo>
                  <a:pt x="2650" y="3488"/>
                </a:lnTo>
                <a:lnTo>
                  <a:pt x="2653" y="3489"/>
                </a:lnTo>
                <a:lnTo>
                  <a:pt x="2655" y="3491"/>
                </a:lnTo>
                <a:lnTo>
                  <a:pt x="2658" y="3492"/>
                </a:lnTo>
                <a:lnTo>
                  <a:pt x="2662" y="3496"/>
                </a:lnTo>
                <a:lnTo>
                  <a:pt x="2665" y="3501"/>
                </a:lnTo>
                <a:lnTo>
                  <a:pt x="2668" y="3509"/>
                </a:lnTo>
                <a:lnTo>
                  <a:pt x="2673" y="3516"/>
                </a:lnTo>
                <a:lnTo>
                  <a:pt x="2680" y="3533"/>
                </a:lnTo>
                <a:lnTo>
                  <a:pt x="2687" y="3549"/>
                </a:lnTo>
                <a:lnTo>
                  <a:pt x="2691" y="3557"/>
                </a:lnTo>
                <a:lnTo>
                  <a:pt x="2694" y="3563"/>
                </a:lnTo>
                <a:lnTo>
                  <a:pt x="2697" y="3570"/>
                </a:lnTo>
                <a:lnTo>
                  <a:pt x="2702" y="3573"/>
                </a:lnTo>
                <a:lnTo>
                  <a:pt x="2705" y="3575"/>
                </a:lnTo>
                <a:lnTo>
                  <a:pt x="2708" y="3575"/>
                </a:lnTo>
                <a:lnTo>
                  <a:pt x="2711" y="3573"/>
                </a:lnTo>
                <a:lnTo>
                  <a:pt x="2716" y="3568"/>
                </a:lnTo>
                <a:lnTo>
                  <a:pt x="2709" y="3540"/>
                </a:lnTo>
                <a:lnTo>
                  <a:pt x="2698" y="3498"/>
                </a:lnTo>
                <a:lnTo>
                  <a:pt x="2696" y="3487"/>
                </a:lnTo>
                <a:lnTo>
                  <a:pt x="2695" y="3477"/>
                </a:lnTo>
                <a:lnTo>
                  <a:pt x="2694" y="3467"/>
                </a:lnTo>
                <a:lnTo>
                  <a:pt x="2695" y="3458"/>
                </a:lnTo>
                <a:lnTo>
                  <a:pt x="2697" y="3451"/>
                </a:lnTo>
                <a:lnTo>
                  <a:pt x="2702" y="3444"/>
                </a:lnTo>
                <a:lnTo>
                  <a:pt x="2707" y="3440"/>
                </a:lnTo>
                <a:lnTo>
                  <a:pt x="2716" y="3437"/>
                </a:lnTo>
                <a:lnTo>
                  <a:pt x="2722" y="3440"/>
                </a:lnTo>
                <a:lnTo>
                  <a:pt x="2727" y="3446"/>
                </a:lnTo>
                <a:lnTo>
                  <a:pt x="2732" y="3453"/>
                </a:lnTo>
                <a:lnTo>
                  <a:pt x="2735" y="3462"/>
                </a:lnTo>
                <a:lnTo>
                  <a:pt x="2739" y="3482"/>
                </a:lnTo>
                <a:lnTo>
                  <a:pt x="2741" y="3504"/>
                </a:lnTo>
                <a:lnTo>
                  <a:pt x="2744" y="3526"/>
                </a:lnTo>
                <a:lnTo>
                  <a:pt x="2747" y="3544"/>
                </a:lnTo>
                <a:lnTo>
                  <a:pt x="2750" y="3551"/>
                </a:lnTo>
                <a:lnTo>
                  <a:pt x="2753" y="3556"/>
                </a:lnTo>
                <a:lnTo>
                  <a:pt x="2759" y="3558"/>
                </a:lnTo>
                <a:lnTo>
                  <a:pt x="2764" y="3558"/>
                </a:lnTo>
                <a:lnTo>
                  <a:pt x="2770" y="3556"/>
                </a:lnTo>
                <a:lnTo>
                  <a:pt x="2775" y="3554"/>
                </a:lnTo>
                <a:lnTo>
                  <a:pt x="2777" y="3551"/>
                </a:lnTo>
                <a:lnTo>
                  <a:pt x="2778" y="3548"/>
                </a:lnTo>
                <a:lnTo>
                  <a:pt x="2778" y="3545"/>
                </a:lnTo>
                <a:lnTo>
                  <a:pt x="2776" y="3542"/>
                </a:lnTo>
                <a:lnTo>
                  <a:pt x="2774" y="3538"/>
                </a:lnTo>
                <a:lnTo>
                  <a:pt x="2770" y="3532"/>
                </a:lnTo>
                <a:lnTo>
                  <a:pt x="2764" y="3523"/>
                </a:lnTo>
                <a:lnTo>
                  <a:pt x="2756" y="3509"/>
                </a:lnTo>
                <a:lnTo>
                  <a:pt x="2753" y="3501"/>
                </a:lnTo>
                <a:lnTo>
                  <a:pt x="2751" y="3494"/>
                </a:lnTo>
                <a:lnTo>
                  <a:pt x="2749" y="3484"/>
                </a:lnTo>
                <a:lnTo>
                  <a:pt x="2748" y="3474"/>
                </a:lnTo>
                <a:lnTo>
                  <a:pt x="2752" y="3470"/>
                </a:lnTo>
                <a:lnTo>
                  <a:pt x="2757" y="3468"/>
                </a:lnTo>
                <a:lnTo>
                  <a:pt x="2761" y="3468"/>
                </a:lnTo>
                <a:lnTo>
                  <a:pt x="2765" y="3469"/>
                </a:lnTo>
                <a:lnTo>
                  <a:pt x="2768" y="3471"/>
                </a:lnTo>
                <a:lnTo>
                  <a:pt x="2771" y="3476"/>
                </a:lnTo>
                <a:lnTo>
                  <a:pt x="2775" y="3480"/>
                </a:lnTo>
                <a:lnTo>
                  <a:pt x="2778" y="3485"/>
                </a:lnTo>
                <a:lnTo>
                  <a:pt x="2783" y="3497"/>
                </a:lnTo>
                <a:lnTo>
                  <a:pt x="2789" y="3510"/>
                </a:lnTo>
                <a:lnTo>
                  <a:pt x="2792" y="3515"/>
                </a:lnTo>
                <a:lnTo>
                  <a:pt x="2795" y="3521"/>
                </a:lnTo>
                <a:lnTo>
                  <a:pt x="2797" y="3526"/>
                </a:lnTo>
                <a:lnTo>
                  <a:pt x="2802" y="3529"/>
                </a:lnTo>
                <a:lnTo>
                  <a:pt x="2807" y="3526"/>
                </a:lnTo>
                <a:lnTo>
                  <a:pt x="2812" y="3522"/>
                </a:lnTo>
                <a:lnTo>
                  <a:pt x="2818" y="3516"/>
                </a:lnTo>
                <a:lnTo>
                  <a:pt x="2823" y="3512"/>
                </a:lnTo>
                <a:lnTo>
                  <a:pt x="2833" y="3500"/>
                </a:lnTo>
                <a:lnTo>
                  <a:pt x="2842" y="3491"/>
                </a:lnTo>
                <a:lnTo>
                  <a:pt x="2847" y="3486"/>
                </a:lnTo>
                <a:lnTo>
                  <a:pt x="2852" y="3483"/>
                </a:lnTo>
                <a:lnTo>
                  <a:pt x="2857" y="3480"/>
                </a:lnTo>
                <a:lnTo>
                  <a:pt x="2863" y="3479"/>
                </a:lnTo>
                <a:lnTo>
                  <a:pt x="2868" y="3479"/>
                </a:lnTo>
                <a:lnTo>
                  <a:pt x="2874" y="3481"/>
                </a:lnTo>
                <a:lnTo>
                  <a:pt x="2880" y="3485"/>
                </a:lnTo>
                <a:lnTo>
                  <a:pt x="2886" y="3491"/>
                </a:lnTo>
                <a:lnTo>
                  <a:pt x="2893" y="3499"/>
                </a:lnTo>
                <a:lnTo>
                  <a:pt x="2900" y="3512"/>
                </a:lnTo>
                <a:lnTo>
                  <a:pt x="2907" y="3524"/>
                </a:lnTo>
                <a:lnTo>
                  <a:pt x="2911" y="3529"/>
                </a:lnTo>
                <a:lnTo>
                  <a:pt x="2912" y="3529"/>
                </a:lnTo>
                <a:lnTo>
                  <a:pt x="2914" y="3528"/>
                </a:lnTo>
                <a:lnTo>
                  <a:pt x="2916" y="3527"/>
                </a:lnTo>
                <a:lnTo>
                  <a:pt x="2920" y="3524"/>
                </a:lnTo>
                <a:lnTo>
                  <a:pt x="2925" y="3517"/>
                </a:lnTo>
                <a:lnTo>
                  <a:pt x="2933" y="3512"/>
                </a:lnTo>
                <a:lnTo>
                  <a:pt x="2936" y="3511"/>
                </a:lnTo>
                <a:lnTo>
                  <a:pt x="2939" y="3510"/>
                </a:lnTo>
                <a:lnTo>
                  <a:pt x="2943" y="3510"/>
                </a:lnTo>
                <a:lnTo>
                  <a:pt x="2948" y="3512"/>
                </a:lnTo>
                <a:lnTo>
                  <a:pt x="2951" y="3516"/>
                </a:lnTo>
                <a:lnTo>
                  <a:pt x="2955" y="3522"/>
                </a:lnTo>
                <a:lnTo>
                  <a:pt x="2959" y="3530"/>
                </a:lnTo>
                <a:lnTo>
                  <a:pt x="2964" y="3541"/>
                </a:lnTo>
                <a:lnTo>
                  <a:pt x="2967" y="3536"/>
                </a:lnTo>
                <a:lnTo>
                  <a:pt x="2970" y="3529"/>
                </a:lnTo>
                <a:lnTo>
                  <a:pt x="2973" y="3523"/>
                </a:lnTo>
                <a:lnTo>
                  <a:pt x="2976" y="3516"/>
                </a:lnTo>
                <a:lnTo>
                  <a:pt x="2980" y="3500"/>
                </a:lnTo>
                <a:lnTo>
                  <a:pt x="2983" y="3483"/>
                </a:lnTo>
                <a:lnTo>
                  <a:pt x="2986" y="3466"/>
                </a:lnTo>
                <a:lnTo>
                  <a:pt x="2990" y="3451"/>
                </a:lnTo>
                <a:lnTo>
                  <a:pt x="2993" y="3443"/>
                </a:lnTo>
                <a:lnTo>
                  <a:pt x="2995" y="3437"/>
                </a:lnTo>
                <a:lnTo>
                  <a:pt x="2998" y="3431"/>
                </a:lnTo>
                <a:lnTo>
                  <a:pt x="3001" y="3425"/>
                </a:lnTo>
                <a:lnTo>
                  <a:pt x="3005" y="3424"/>
                </a:lnTo>
                <a:lnTo>
                  <a:pt x="3009" y="3424"/>
                </a:lnTo>
                <a:lnTo>
                  <a:pt x="3013" y="3426"/>
                </a:lnTo>
                <a:lnTo>
                  <a:pt x="3019" y="3431"/>
                </a:lnTo>
                <a:lnTo>
                  <a:pt x="3028" y="3441"/>
                </a:lnTo>
                <a:lnTo>
                  <a:pt x="3040" y="3454"/>
                </a:lnTo>
                <a:lnTo>
                  <a:pt x="3052" y="3468"/>
                </a:lnTo>
                <a:lnTo>
                  <a:pt x="3063" y="3481"/>
                </a:lnTo>
                <a:lnTo>
                  <a:pt x="3068" y="3486"/>
                </a:lnTo>
                <a:lnTo>
                  <a:pt x="3073" y="3492"/>
                </a:lnTo>
                <a:lnTo>
                  <a:pt x="3078" y="3495"/>
                </a:lnTo>
                <a:lnTo>
                  <a:pt x="3082" y="3496"/>
                </a:lnTo>
                <a:lnTo>
                  <a:pt x="3097" y="3493"/>
                </a:lnTo>
                <a:lnTo>
                  <a:pt x="3127" y="3482"/>
                </a:lnTo>
                <a:lnTo>
                  <a:pt x="3144" y="3476"/>
                </a:lnTo>
                <a:lnTo>
                  <a:pt x="3161" y="3469"/>
                </a:lnTo>
                <a:lnTo>
                  <a:pt x="3175" y="3463"/>
                </a:lnTo>
                <a:lnTo>
                  <a:pt x="3185" y="3456"/>
                </a:lnTo>
                <a:lnTo>
                  <a:pt x="3188" y="3451"/>
                </a:lnTo>
                <a:lnTo>
                  <a:pt x="3193" y="3442"/>
                </a:lnTo>
                <a:lnTo>
                  <a:pt x="3196" y="3432"/>
                </a:lnTo>
                <a:lnTo>
                  <a:pt x="3199" y="3421"/>
                </a:lnTo>
                <a:lnTo>
                  <a:pt x="3202" y="3409"/>
                </a:lnTo>
                <a:lnTo>
                  <a:pt x="3207" y="3400"/>
                </a:lnTo>
                <a:lnTo>
                  <a:pt x="3209" y="3395"/>
                </a:lnTo>
                <a:lnTo>
                  <a:pt x="3210" y="3392"/>
                </a:lnTo>
                <a:lnTo>
                  <a:pt x="3213" y="3389"/>
                </a:lnTo>
                <a:lnTo>
                  <a:pt x="3215" y="3388"/>
                </a:lnTo>
                <a:lnTo>
                  <a:pt x="3228" y="3381"/>
                </a:lnTo>
                <a:lnTo>
                  <a:pt x="3242" y="3378"/>
                </a:lnTo>
                <a:lnTo>
                  <a:pt x="3257" y="3376"/>
                </a:lnTo>
                <a:lnTo>
                  <a:pt x="3272" y="3375"/>
                </a:lnTo>
                <a:lnTo>
                  <a:pt x="3287" y="3376"/>
                </a:lnTo>
                <a:lnTo>
                  <a:pt x="3303" y="3379"/>
                </a:lnTo>
                <a:lnTo>
                  <a:pt x="3318" y="3383"/>
                </a:lnTo>
                <a:lnTo>
                  <a:pt x="3333" y="3390"/>
                </a:lnTo>
                <a:lnTo>
                  <a:pt x="3338" y="3394"/>
                </a:lnTo>
                <a:lnTo>
                  <a:pt x="3343" y="3398"/>
                </a:lnTo>
                <a:lnTo>
                  <a:pt x="3348" y="3405"/>
                </a:lnTo>
                <a:lnTo>
                  <a:pt x="3354" y="3411"/>
                </a:lnTo>
                <a:lnTo>
                  <a:pt x="3359" y="3417"/>
                </a:lnTo>
                <a:lnTo>
                  <a:pt x="3364" y="3422"/>
                </a:lnTo>
                <a:lnTo>
                  <a:pt x="3369" y="3425"/>
                </a:lnTo>
                <a:lnTo>
                  <a:pt x="3373" y="3427"/>
                </a:lnTo>
                <a:lnTo>
                  <a:pt x="3374" y="3426"/>
                </a:lnTo>
                <a:lnTo>
                  <a:pt x="3375" y="3425"/>
                </a:lnTo>
                <a:lnTo>
                  <a:pt x="3376" y="3423"/>
                </a:lnTo>
                <a:lnTo>
                  <a:pt x="3376" y="3420"/>
                </a:lnTo>
                <a:lnTo>
                  <a:pt x="3376" y="3413"/>
                </a:lnTo>
                <a:lnTo>
                  <a:pt x="3376" y="3405"/>
                </a:lnTo>
                <a:lnTo>
                  <a:pt x="3376" y="3396"/>
                </a:lnTo>
                <a:lnTo>
                  <a:pt x="3377" y="3390"/>
                </a:lnTo>
                <a:lnTo>
                  <a:pt x="3378" y="3387"/>
                </a:lnTo>
                <a:lnTo>
                  <a:pt x="3380" y="3385"/>
                </a:lnTo>
                <a:lnTo>
                  <a:pt x="3381" y="3383"/>
                </a:lnTo>
                <a:lnTo>
                  <a:pt x="3383" y="3382"/>
                </a:lnTo>
                <a:lnTo>
                  <a:pt x="3388" y="3385"/>
                </a:lnTo>
                <a:lnTo>
                  <a:pt x="3395" y="3388"/>
                </a:lnTo>
                <a:lnTo>
                  <a:pt x="3400" y="3393"/>
                </a:lnTo>
                <a:lnTo>
                  <a:pt x="3405" y="3400"/>
                </a:lnTo>
                <a:lnTo>
                  <a:pt x="3411" y="3406"/>
                </a:lnTo>
                <a:lnTo>
                  <a:pt x="3417" y="3411"/>
                </a:lnTo>
                <a:lnTo>
                  <a:pt x="3424" y="3416"/>
                </a:lnTo>
                <a:lnTo>
                  <a:pt x="3430" y="3418"/>
                </a:lnTo>
                <a:lnTo>
                  <a:pt x="3435" y="3419"/>
                </a:lnTo>
                <a:lnTo>
                  <a:pt x="3441" y="3418"/>
                </a:lnTo>
                <a:lnTo>
                  <a:pt x="3446" y="3415"/>
                </a:lnTo>
                <a:lnTo>
                  <a:pt x="3450" y="3411"/>
                </a:lnTo>
                <a:lnTo>
                  <a:pt x="3460" y="3403"/>
                </a:lnTo>
                <a:lnTo>
                  <a:pt x="3470" y="3395"/>
                </a:lnTo>
                <a:lnTo>
                  <a:pt x="3475" y="3391"/>
                </a:lnTo>
                <a:lnTo>
                  <a:pt x="3479" y="3389"/>
                </a:lnTo>
                <a:lnTo>
                  <a:pt x="3485" y="3387"/>
                </a:lnTo>
                <a:lnTo>
                  <a:pt x="3490" y="3387"/>
                </a:lnTo>
                <a:lnTo>
                  <a:pt x="3494" y="3388"/>
                </a:lnTo>
                <a:lnTo>
                  <a:pt x="3500" y="3391"/>
                </a:lnTo>
                <a:lnTo>
                  <a:pt x="3506" y="3397"/>
                </a:lnTo>
                <a:lnTo>
                  <a:pt x="3512" y="3405"/>
                </a:lnTo>
                <a:lnTo>
                  <a:pt x="3511" y="3416"/>
                </a:lnTo>
                <a:lnTo>
                  <a:pt x="3510" y="3424"/>
                </a:lnTo>
                <a:lnTo>
                  <a:pt x="3507" y="3432"/>
                </a:lnTo>
                <a:lnTo>
                  <a:pt x="3504" y="3438"/>
                </a:lnTo>
                <a:lnTo>
                  <a:pt x="3500" y="3442"/>
                </a:lnTo>
                <a:lnTo>
                  <a:pt x="3496" y="3447"/>
                </a:lnTo>
                <a:lnTo>
                  <a:pt x="3491" y="3450"/>
                </a:lnTo>
                <a:lnTo>
                  <a:pt x="3486" y="3452"/>
                </a:lnTo>
                <a:lnTo>
                  <a:pt x="3490" y="3466"/>
                </a:lnTo>
                <a:lnTo>
                  <a:pt x="3496" y="3477"/>
                </a:lnTo>
                <a:lnTo>
                  <a:pt x="3500" y="3484"/>
                </a:lnTo>
                <a:lnTo>
                  <a:pt x="3504" y="3491"/>
                </a:lnTo>
                <a:lnTo>
                  <a:pt x="3507" y="3494"/>
                </a:lnTo>
                <a:lnTo>
                  <a:pt x="3511" y="3496"/>
                </a:lnTo>
                <a:lnTo>
                  <a:pt x="3514" y="3497"/>
                </a:lnTo>
                <a:lnTo>
                  <a:pt x="3517" y="3496"/>
                </a:lnTo>
                <a:lnTo>
                  <a:pt x="3520" y="3494"/>
                </a:lnTo>
                <a:lnTo>
                  <a:pt x="3524" y="3491"/>
                </a:lnTo>
                <a:lnTo>
                  <a:pt x="3526" y="3487"/>
                </a:lnTo>
                <a:lnTo>
                  <a:pt x="3529" y="3483"/>
                </a:lnTo>
                <a:lnTo>
                  <a:pt x="3533" y="3474"/>
                </a:lnTo>
                <a:lnTo>
                  <a:pt x="3539" y="3466"/>
                </a:lnTo>
                <a:lnTo>
                  <a:pt x="3539" y="3447"/>
                </a:lnTo>
                <a:lnTo>
                  <a:pt x="3540" y="3415"/>
                </a:lnTo>
                <a:lnTo>
                  <a:pt x="3541" y="3407"/>
                </a:lnTo>
                <a:lnTo>
                  <a:pt x="3542" y="3401"/>
                </a:lnTo>
                <a:lnTo>
                  <a:pt x="3544" y="3395"/>
                </a:lnTo>
                <a:lnTo>
                  <a:pt x="3547" y="3391"/>
                </a:lnTo>
                <a:lnTo>
                  <a:pt x="3551" y="3389"/>
                </a:lnTo>
                <a:lnTo>
                  <a:pt x="3556" y="3389"/>
                </a:lnTo>
                <a:lnTo>
                  <a:pt x="3562" y="3391"/>
                </a:lnTo>
                <a:lnTo>
                  <a:pt x="3569" y="3396"/>
                </a:lnTo>
                <a:lnTo>
                  <a:pt x="3566" y="3401"/>
                </a:lnTo>
                <a:lnTo>
                  <a:pt x="3564" y="3407"/>
                </a:lnTo>
                <a:lnTo>
                  <a:pt x="3563" y="3413"/>
                </a:lnTo>
                <a:lnTo>
                  <a:pt x="3562" y="3420"/>
                </a:lnTo>
                <a:lnTo>
                  <a:pt x="3561" y="3435"/>
                </a:lnTo>
                <a:lnTo>
                  <a:pt x="3562" y="3450"/>
                </a:lnTo>
                <a:lnTo>
                  <a:pt x="3564" y="3456"/>
                </a:lnTo>
                <a:lnTo>
                  <a:pt x="3566" y="3464"/>
                </a:lnTo>
                <a:lnTo>
                  <a:pt x="3569" y="3469"/>
                </a:lnTo>
                <a:lnTo>
                  <a:pt x="3572" y="3473"/>
                </a:lnTo>
                <a:lnTo>
                  <a:pt x="3575" y="3478"/>
                </a:lnTo>
                <a:lnTo>
                  <a:pt x="3579" y="3480"/>
                </a:lnTo>
                <a:lnTo>
                  <a:pt x="3585" y="3480"/>
                </a:lnTo>
                <a:lnTo>
                  <a:pt x="3590" y="3479"/>
                </a:lnTo>
                <a:lnTo>
                  <a:pt x="3589" y="3440"/>
                </a:lnTo>
                <a:lnTo>
                  <a:pt x="3586" y="3397"/>
                </a:lnTo>
                <a:lnTo>
                  <a:pt x="3580" y="3358"/>
                </a:lnTo>
                <a:lnTo>
                  <a:pt x="3576" y="3331"/>
                </a:lnTo>
                <a:lnTo>
                  <a:pt x="3579" y="3326"/>
                </a:lnTo>
                <a:lnTo>
                  <a:pt x="3585" y="3321"/>
                </a:lnTo>
                <a:lnTo>
                  <a:pt x="3591" y="3317"/>
                </a:lnTo>
                <a:lnTo>
                  <a:pt x="3599" y="3314"/>
                </a:lnTo>
                <a:lnTo>
                  <a:pt x="3606" y="3313"/>
                </a:lnTo>
                <a:lnTo>
                  <a:pt x="3616" y="3313"/>
                </a:lnTo>
                <a:lnTo>
                  <a:pt x="3620" y="3314"/>
                </a:lnTo>
                <a:lnTo>
                  <a:pt x="3624" y="3316"/>
                </a:lnTo>
                <a:lnTo>
                  <a:pt x="3629" y="3319"/>
                </a:lnTo>
                <a:lnTo>
                  <a:pt x="3633" y="3322"/>
                </a:lnTo>
                <a:lnTo>
                  <a:pt x="3636" y="3332"/>
                </a:lnTo>
                <a:lnTo>
                  <a:pt x="3642" y="3351"/>
                </a:lnTo>
                <a:lnTo>
                  <a:pt x="3647" y="3372"/>
                </a:lnTo>
                <a:lnTo>
                  <a:pt x="3651" y="3383"/>
                </a:lnTo>
                <a:lnTo>
                  <a:pt x="3659" y="3382"/>
                </a:lnTo>
                <a:lnTo>
                  <a:pt x="3667" y="3381"/>
                </a:lnTo>
                <a:lnTo>
                  <a:pt x="3669" y="3390"/>
                </a:lnTo>
                <a:lnTo>
                  <a:pt x="3671" y="3403"/>
                </a:lnTo>
                <a:lnTo>
                  <a:pt x="3672" y="3416"/>
                </a:lnTo>
                <a:lnTo>
                  <a:pt x="3674" y="3423"/>
                </a:lnTo>
                <a:lnTo>
                  <a:pt x="3679" y="3427"/>
                </a:lnTo>
                <a:lnTo>
                  <a:pt x="3687" y="3432"/>
                </a:lnTo>
                <a:lnTo>
                  <a:pt x="3695" y="3434"/>
                </a:lnTo>
                <a:lnTo>
                  <a:pt x="3704" y="3436"/>
                </a:lnTo>
                <a:lnTo>
                  <a:pt x="3718" y="3437"/>
                </a:lnTo>
                <a:lnTo>
                  <a:pt x="3725" y="3437"/>
                </a:lnTo>
                <a:lnTo>
                  <a:pt x="3730" y="3434"/>
                </a:lnTo>
                <a:lnTo>
                  <a:pt x="3735" y="3428"/>
                </a:lnTo>
                <a:lnTo>
                  <a:pt x="3741" y="3422"/>
                </a:lnTo>
                <a:lnTo>
                  <a:pt x="3745" y="3411"/>
                </a:lnTo>
                <a:lnTo>
                  <a:pt x="3747" y="3405"/>
                </a:lnTo>
                <a:lnTo>
                  <a:pt x="3748" y="3397"/>
                </a:lnTo>
                <a:lnTo>
                  <a:pt x="3749" y="3389"/>
                </a:lnTo>
                <a:lnTo>
                  <a:pt x="3749" y="3379"/>
                </a:lnTo>
                <a:lnTo>
                  <a:pt x="3749" y="3368"/>
                </a:lnTo>
                <a:lnTo>
                  <a:pt x="3748" y="3356"/>
                </a:lnTo>
                <a:lnTo>
                  <a:pt x="3746" y="3342"/>
                </a:lnTo>
                <a:lnTo>
                  <a:pt x="3743" y="3327"/>
                </a:lnTo>
                <a:lnTo>
                  <a:pt x="3749" y="3334"/>
                </a:lnTo>
                <a:lnTo>
                  <a:pt x="3756" y="3341"/>
                </a:lnTo>
                <a:lnTo>
                  <a:pt x="3763" y="3346"/>
                </a:lnTo>
                <a:lnTo>
                  <a:pt x="3772" y="3350"/>
                </a:lnTo>
                <a:lnTo>
                  <a:pt x="3781" y="3353"/>
                </a:lnTo>
                <a:lnTo>
                  <a:pt x="3790" y="3357"/>
                </a:lnTo>
                <a:lnTo>
                  <a:pt x="3801" y="3359"/>
                </a:lnTo>
                <a:lnTo>
                  <a:pt x="3810" y="3360"/>
                </a:lnTo>
                <a:lnTo>
                  <a:pt x="3831" y="3362"/>
                </a:lnTo>
                <a:lnTo>
                  <a:pt x="3850" y="3364"/>
                </a:lnTo>
                <a:lnTo>
                  <a:pt x="3868" y="3366"/>
                </a:lnTo>
                <a:lnTo>
                  <a:pt x="3883" y="3370"/>
                </a:lnTo>
                <a:lnTo>
                  <a:pt x="3891" y="3373"/>
                </a:lnTo>
                <a:lnTo>
                  <a:pt x="3901" y="3379"/>
                </a:lnTo>
                <a:lnTo>
                  <a:pt x="3908" y="3385"/>
                </a:lnTo>
                <a:lnTo>
                  <a:pt x="3910" y="3387"/>
                </a:lnTo>
                <a:lnTo>
                  <a:pt x="3916" y="3386"/>
                </a:lnTo>
                <a:lnTo>
                  <a:pt x="3921" y="3385"/>
                </a:lnTo>
                <a:lnTo>
                  <a:pt x="3925" y="3382"/>
                </a:lnTo>
                <a:lnTo>
                  <a:pt x="3931" y="3379"/>
                </a:lnTo>
                <a:lnTo>
                  <a:pt x="3939" y="3373"/>
                </a:lnTo>
                <a:lnTo>
                  <a:pt x="3947" y="3365"/>
                </a:lnTo>
                <a:lnTo>
                  <a:pt x="3955" y="3359"/>
                </a:lnTo>
                <a:lnTo>
                  <a:pt x="3963" y="3355"/>
                </a:lnTo>
                <a:lnTo>
                  <a:pt x="3967" y="3353"/>
                </a:lnTo>
                <a:lnTo>
                  <a:pt x="3972" y="3353"/>
                </a:lnTo>
                <a:lnTo>
                  <a:pt x="3977" y="3355"/>
                </a:lnTo>
                <a:lnTo>
                  <a:pt x="3981" y="3357"/>
                </a:lnTo>
                <a:lnTo>
                  <a:pt x="3985" y="3360"/>
                </a:lnTo>
                <a:lnTo>
                  <a:pt x="3990" y="3363"/>
                </a:lnTo>
                <a:lnTo>
                  <a:pt x="3994" y="3368"/>
                </a:lnTo>
                <a:lnTo>
                  <a:pt x="3998" y="3373"/>
                </a:lnTo>
                <a:lnTo>
                  <a:pt x="4007" y="3386"/>
                </a:lnTo>
                <a:lnTo>
                  <a:pt x="4014" y="3398"/>
                </a:lnTo>
                <a:lnTo>
                  <a:pt x="4031" y="3397"/>
                </a:lnTo>
                <a:lnTo>
                  <a:pt x="4031" y="3388"/>
                </a:lnTo>
                <a:lnTo>
                  <a:pt x="4032" y="3380"/>
                </a:lnTo>
                <a:lnTo>
                  <a:pt x="4033" y="3374"/>
                </a:lnTo>
                <a:lnTo>
                  <a:pt x="4034" y="3370"/>
                </a:lnTo>
                <a:lnTo>
                  <a:pt x="4036" y="3366"/>
                </a:lnTo>
                <a:lnTo>
                  <a:pt x="4037" y="3364"/>
                </a:lnTo>
                <a:lnTo>
                  <a:pt x="4040" y="3363"/>
                </a:lnTo>
                <a:lnTo>
                  <a:pt x="4042" y="3363"/>
                </a:lnTo>
                <a:lnTo>
                  <a:pt x="4053" y="3366"/>
                </a:lnTo>
                <a:lnTo>
                  <a:pt x="4066" y="3367"/>
                </a:lnTo>
                <a:lnTo>
                  <a:pt x="4067" y="3363"/>
                </a:lnTo>
                <a:lnTo>
                  <a:pt x="4070" y="3355"/>
                </a:lnTo>
                <a:lnTo>
                  <a:pt x="4071" y="3350"/>
                </a:lnTo>
                <a:lnTo>
                  <a:pt x="4074" y="3347"/>
                </a:lnTo>
                <a:lnTo>
                  <a:pt x="4076" y="3345"/>
                </a:lnTo>
                <a:lnTo>
                  <a:pt x="4079" y="3344"/>
                </a:lnTo>
                <a:lnTo>
                  <a:pt x="4083" y="3347"/>
                </a:lnTo>
                <a:lnTo>
                  <a:pt x="4088" y="3350"/>
                </a:lnTo>
                <a:lnTo>
                  <a:pt x="4092" y="3356"/>
                </a:lnTo>
                <a:lnTo>
                  <a:pt x="4096" y="3363"/>
                </a:lnTo>
                <a:lnTo>
                  <a:pt x="4106" y="3378"/>
                </a:lnTo>
                <a:lnTo>
                  <a:pt x="4114" y="3395"/>
                </a:lnTo>
                <a:lnTo>
                  <a:pt x="4127" y="3395"/>
                </a:lnTo>
                <a:lnTo>
                  <a:pt x="4140" y="3394"/>
                </a:lnTo>
                <a:lnTo>
                  <a:pt x="4153" y="3394"/>
                </a:lnTo>
                <a:lnTo>
                  <a:pt x="4165" y="3393"/>
                </a:lnTo>
                <a:lnTo>
                  <a:pt x="4160" y="3374"/>
                </a:lnTo>
                <a:lnTo>
                  <a:pt x="4151" y="3357"/>
                </a:lnTo>
                <a:lnTo>
                  <a:pt x="4148" y="3349"/>
                </a:lnTo>
                <a:lnTo>
                  <a:pt x="4143" y="3343"/>
                </a:lnTo>
                <a:lnTo>
                  <a:pt x="4139" y="3338"/>
                </a:lnTo>
                <a:lnTo>
                  <a:pt x="4137" y="3337"/>
                </a:lnTo>
                <a:lnTo>
                  <a:pt x="4138" y="3330"/>
                </a:lnTo>
                <a:lnTo>
                  <a:pt x="4140" y="3325"/>
                </a:lnTo>
                <a:lnTo>
                  <a:pt x="4142" y="3321"/>
                </a:lnTo>
                <a:lnTo>
                  <a:pt x="4146" y="3319"/>
                </a:lnTo>
                <a:lnTo>
                  <a:pt x="4149" y="3318"/>
                </a:lnTo>
                <a:lnTo>
                  <a:pt x="4152" y="3317"/>
                </a:lnTo>
                <a:lnTo>
                  <a:pt x="4155" y="3318"/>
                </a:lnTo>
                <a:lnTo>
                  <a:pt x="4160" y="3320"/>
                </a:lnTo>
                <a:lnTo>
                  <a:pt x="4167" y="3323"/>
                </a:lnTo>
                <a:lnTo>
                  <a:pt x="4175" y="3328"/>
                </a:lnTo>
                <a:lnTo>
                  <a:pt x="4178" y="3330"/>
                </a:lnTo>
                <a:lnTo>
                  <a:pt x="4181" y="3331"/>
                </a:lnTo>
                <a:lnTo>
                  <a:pt x="4183" y="3332"/>
                </a:lnTo>
                <a:lnTo>
                  <a:pt x="4185" y="3331"/>
                </a:lnTo>
                <a:lnTo>
                  <a:pt x="4191" y="3329"/>
                </a:lnTo>
                <a:lnTo>
                  <a:pt x="4195" y="3326"/>
                </a:lnTo>
                <a:lnTo>
                  <a:pt x="4198" y="3321"/>
                </a:lnTo>
                <a:lnTo>
                  <a:pt x="4201" y="3316"/>
                </a:lnTo>
                <a:lnTo>
                  <a:pt x="4209" y="3305"/>
                </a:lnTo>
                <a:lnTo>
                  <a:pt x="4216" y="3295"/>
                </a:lnTo>
                <a:lnTo>
                  <a:pt x="4206" y="3291"/>
                </a:lnTo>
                <a:lnTo>
                  <a:pt x="4196" y="3286"/>
                </a:lnTo>
                <a:lnTo>
                  <a:pt x="4185" y="3282"/>
                </a:lnTo>
                <a:lnTo>
                  <a:pt x="4177" y="3278"/>
                </a:lnTo>
                <a:lnTo>
                  <a:pt x="4167" y="3277"/>
                </a:lnTo>
                <a:lnTo>
                  <a:pt x="4157" y="3277"/>
                </a:lnTo>
                <a:lnTo>
                  <a:pt x="4149" y="3278"/>
                </a:lnTo>
                <a:lnTo>
                  <a:pt x="4139" y="3281"/>
                </a:lnTo>
                <a:lnTo>
                  <a:pt x="4122" y="3286"/>
                </a:lnTo>
                <a:lnTo>
                  <a:pt x="4106" y="3292"/>
                </a:lnTo>
                <a:lnTo>
                  <a:pt x="4090" y="3300"/>
                </a:lnTo>
                <a:lnTo>
                  <a:pt x="4074" y="3307"/>
                </a:lnTo>
                <a:lnTo>
                  <a:pt x="4065" y="3311"/>
                </a:lnTo>
                <a:lnTo>
                  <a:pt x="4057" y="3313"/>
                </a:lnTo>
                <a:lnTo>
                  <a:pt x="4049" y="3315"/>
                </a:lnTo>
                <a:lnTo>
                  <a:pt x="4040" y="3316"/>
                </a:lnTo>
                <a:lnTo>
                  <a:pt x="4037" y="3316"/>
                </a:lnTo>
                <a:lnTo>
                  <a:pt x="4034" y="3315"/>
                </a:lnTo>
                <a:lnTo>
                  <a:pt x="4032" y="3314"/>
                </a:lnTo>
                <a:lnTo>
                  <a:pt x="4028" y="3312"/>
                </a:lnTo>
                <a:lnTo>
                  <a:pt x="4022" y="3306"/>
                </a:lnTo>
                <a:lnTo>
                  <a:pt x="4016" y="3300"/>
                </a:lnTo>
                <a:lnTo>
                  <a:pt x="4010" y="3292"/>
                </a:lnTo>
                <a:lnTo>
                  <a:pt x="4004" y="3287"/>
                </a:lnTo>
                <a:lnTo>
                  <a:pt x="3998" y="3282"/>
                </a:lnTo>
                <a:lnTo>
                  <a:pt x="3992" y="3280"/>
                </a:lnTo>
                <a:lnTo>
                  <a:pt x="3988" y="3280"/>
                </a:lnTo>
                <a:lnTo>
                  <a:pt x="3982" y="3283"/>
                </a:lnTo>
                <a:lnTo>
                  <a:pt x="3977" y="3287"/>
                </a:lnTo>
                <a:lnTo>
                  <a:pt x="3970" y="3291"/>
                </a:lnTo>
                <a:lnTo>
                  <a:pt x="3965" y="3297"/>
                </a:lnTo>
                <a:lnTo>
                  <a:pt x="3960" y="3301"/>
                </a:lnTo>
                <a:lnTo>
                  <a:pt x="3955" y="3304"/>
                </a:lnTo>
                <a:lnTo>
                  <a:pt x="3951" y="3305"/>
                </a:lnTo>
                <a:lnTo>
                  <a:pt x="3931" y="3306"/>
                </a:lnTo>
                <a:lnTo>
                  <a:pt x="3909" y="3306"/>
                </a:lnTo>
                <a:lnTo>
                  <a:pt x="3887" y="3305"/>
                </a:lnTo>
                <a:lnTo>
                  <a:pt x="3865" y="3303"/>
                </a:lnTo>
                <a:lnTo>
                  <a:pt x="3843" y="3301"/>
                </a:lnTo>
                <a:lnTo>
                  <a:pt x="3822" y="3297"/>
                </a:lnTo>
                <a:lnTo>
                  <a:pt x="3801" y="3291"/>
                </a:lnTo>
                <a:lnTo>
                  <a:pt x="3781" y="3284"/>
                </a:lnTo>
                <a:lnTo>
                  <a:pt x="3771" y="3278"/>
                </a:lnTo>
                <a:lnTo>
                  <a:pt x="3760" y="3271"/>
                </a:lnTo>
                <a:lnTo>
                  <a:pt x="3750" y="3262"/>
                </a:lnTo>
                <a:lnTo>
                  <a:pt x="3741" y="3253"/>
                </a:lnTo>
                <a:lnTo>
                  <a:pt x="3731" y="3244"/>
                </a:lnTo>
                <a:lnTo>
                  <a:pt x="3721" y="3237"/>
                </a:lnTo>
                <a:lnTo>
                  <a:pt x="3716" y="3235"/>
                </a:lnTo>
                <a:lnTo>
                  <a:pt x="3712" y="3231"/>
                </a:lnTo>
                <a:lnTo>
                  <a:pt x="3707" y="3230"/>
                </a:lnTo>
                <a:lnTo>
                  <a:pt x="3703" y="3229"/>
                </a:lnTo>
                <a:lnTo>
                  <a:pt x="3701" y="3229"/>
                </a:lnTo>
                <a:lnTo>
                  <a:pt x="3698" y="3231"/>
                </a:lnTo>
                <a:lnTo>
                  <a:pt x="3695" y="3234"/>
                </a:lnTo>
                <a:lnTo>
                  <a:pt x="3693" y="3236"/>
                </a:lnTo>
                <a:lnTo>
                  <a:pt x="3688" y="3243"/>
                </a:lnTo>
                <a:lnTo>
                  <a:pt x="3684" y="3252"/>
                </a:lnTo>
                <a:lnTo>
                  <a:pt x="3678" y="3260"/>
                </a:lnTo>
                <a:lnTo>
                  <a:pt x="3674" y="3268"/>
                </a:lnTo>
                <a:lnTo>
                  <a:pt x="3670" y="3274"/>
                </a:lnTo>
                <a:lnTo>
                  <a:pt x="3665" y="3277"/>
                </a:lnTo>
                <a:lnTo>
                  <a:pt x="3659" y="3280"/>
                </a:lnTo>
                <a:lnTo>
                  <a:pt x="3652" y="3280"/>
                </a:lnTo>
                <a:lnTo>
                  <a:pt x="3646" y="3278"/>
                </a:lnTo>
                <a:lnTo>
                  <a:pt x="3640" y="3276"/>
                </a:lnTo>
                <a:lnTo>
                  <a:pt x="3626" y="3269"/>
                </a:lnTo>
                <a:lnTo>
                  <a:pt x="3611" y="3260"/>
                </a:lnTo>
                <a:lnTo>
                  <a:pt x="3594" y="3251"/>
                </a:lnTo>
                <a:lnTo>
                  <a:pt x="3577" y="3241"/>
                </a:lnTo>
                <a:lnTo>
                  <a:pt x="3569" y="3238"/>
                </a:lnTo>
                <a:lnTo>
                  <a:pt x="3560" y="3235"/>
                </a:lnTo>
                <a:lnTo>
                  <a:pt x="3551" y="3232"/>
                </a:lnTo>
                <a:lnTo>
                  <a:pt x="3543" y="3232"/>
                </a:lnTo>
                <a:lnTo>
                  <a:pt x="3540" y="3232"/>
                </a:lnTo>
                <a:lnTo>
                  <a:pt x="3537" y="3234"/>
                </a:lnTo>
                <a:lnTo>
                  <a:pt x="3534" y="3236"/>
                </a:lnTo>
                <a:lnTo>
                  <a:pt x="3532" y="3239"/>
                </a:lnTo>
                <a:lnTo>
                  <a:pt x="3528" y="3246"/>
                </a:lnTo>
                <a:lnTo>
                  <a:pt x="3525" y="3254"/>
                </a:lnTo>
                <a:lnTo>
                  <a:pt x="3520" y="3262"/>
                </a:lnTo>
                <a:lnTo>
                  <a:pt x="3516" y="3271"/>
                </a:lnTo>
                <a:lnTo>
                  <a:pt x="3513" y="3274"/>
                </a:lnTo>
                <a:lnTo>
                  <a:pt x="3511" y="3277"/>
                </a:lnTo>
                <a:lnTo>
                  <a:pt x="3507" y="3280"/>
                </a:lnTo>
                <a:lnTo>
                  <a:pt x="3504" y="3281"/>
                </a:lnTo>
                <a:lnTo>
                  <a:pt x="3501" y="3282"/>
                </a:lnTo>
                <a:lnTo>
                  <a:pt x="3496" y="3280"/>
                </a:lnTo>
                <a:lnTo>
                  <a:pt x="3488" y="3277"/>
                </a:lnTo>
                <a:lnTo>
                  <a:pt x="3481" y="3274"/>
                </a:lnTo>
                <a:lnTo>
                  <a:pt x="3471" y="3271"/>
                </a:lnTo>
                <a:lnTo>
                  <a:pt x="3461" y="3269"/>
                </a:lnTo>
                <a:lnTo>
                  <a:pt x="3450" y="3268"/>
                </a:lnTo>
                <a:lnTo>
                  <a:pt x="3441" y="3270"/>
                </a:lnTo>
                <a:lnTo>
                  <a:pt x="3430" y="3273"/>
                </a:lnTo>
                <a:lnTo>
                  <a:pt x="3420" y="3277"/>
                </a:lnTo>
                <a:lnTo>
                  <a:pt x="3411" y="3284"/>
                </a:lnTo>
                <a:lnTo>
                  <a:pt x="3402" y="3289"/>
                </a:lnTo>
                <a:lnTo>
                  <a:pt x="3394" y="3295"/>
                </a:lnTo>
                <a:lnTo>
                  <a:pt x="3384" y="3299"/>
                </a:lnTo>
                <a:lnTo>
                  <a:pt x="3374" y="3302"/>
                </a:lnTo>
                <a:lnTo>
                  <a:pt x="3364" y="3303"/>
                </a:lnTo>
                <a:lnTo>
                  <a:pt x="3356" y="3302"/>
                </a:lnTo>
                <a:lnTo>
                  <a:pt x="3346" y="3298"/>
                </a:lnTo>
                <a:lnTo>
                  <a:pt x="3337" y="3293"/>
                </a:lnTo>
                <a:lnTo>
                  <a:pt x="3327" y="3288"/>
                </a:lnTo>
                <a:lnTo>
                  <a:pt x="3317" y="3282"/>
                </a:lnTo>
                <a:lnTo>
                  <a:pt x="3308" y="3277"/>
                </a:lnTo>
                <a:lnTo>
                  <a:pt x="3298" y="3273"/>
                </a:lnTo>
                <a:lnTo>
                  <a:pt x="3288" y="3272"/>
                </a:lnTo>
                <a:lnTo>
                  <a:pt x="3277" y="3272"/>
                </a:lnTo>
                <a:lnTo>
                  <a:pt x="3268" y="3272"/>
                </a:lnTo>
                <a:lnTo>
                  <a:pt x="3258" y="3273"/>
                </a:lnTo>
                <a:lnTo>
                  <a:pt x="3248" y="3275"/>
                </a:lnTo>
                <a:lnTo>
                  <a:pt x="3229" y="3280"/>
                </a:lnTo>
                <a:lnTo>
                  <a:pt x="3211" y="3286"/>
                </a:lnTo>
                <a:lnTo>
                  <a:pt x="3193" y="3290"/>
                </a:lnTo>
                <a:lnTo>
                  <a:pt x="3174" y="3295"/>
                </a:lnTo>
                <a:lnTo>
                  <a:pt x="3166" y="3296"/>
                </a:lnTo>
                <a:lnTo>
                  <a:pt x="3157" y="3297"/>
                </a:lnTo>
                <a:lnTo>
                  <a:pt x="3149" y="3296"/>
                </a:lnTo>
                <a:lnTo>
                  <a:pt x="3139" y="3295"/>
                </a:lnTo>
                <a:lnTo>
                  <a:pt x="3134" y="3293"/>
                </a:lnTo>
                <a:lnTo>
                  <a:pt x="3128" y="3291"/>
                </a:lnTo>
                <a:lnTo>
                  <a:pt x="3123" y="3288"/>
                </a:lnTo>
                <a:lnTo>
                  <a:pt x="3117" y="3285"/>
                </a:lnTo>
                <a:lnTo>
                  <a:pt x="3106" y="3277"/>
                </a:lnTo>
                <a:lnTo>
                  <a:pt x="3094" y="3269"/>
                </a:lnTo>
                <a:lnTo>
                  <a:pt x="3083" y="3260"/>
                </a:lnTo>
                <a:lnTo>
                  <a:pt x="3071" y="3253"/>
                </a:lnTo>
                <a:lnTo>
                  <a:pt x="3066" y="3250"/>
                </a:lnTo>
                <a:lnTo>
                  <a:pt x="3060" y="3247"/>
                </a:lnTo>
                <a:lnTo>
                  <a:pt x="3055" y="3245"/>
                </a:lnTo>
                <a:lnTo>
                  <a:pt x="3050" y="3244"/>
                </a:lnTo>
                <a:lnTo>
                  <a:pt x="3045" y="3245"/>
                </a:lnTo>
                <a:lnTo>
                  <a:pt x="3041" y="3247"/>
                </a:lnTo>
                <a:lnTo>
                  <a:pt x="3036" y="3252"/>
                </a:lnTo>
                <a:lnTo>
                  <a:pt x="3030" y="3256"/>
                </a:lnTo>
                <a:lnTo>
                  <a:pt x="3026" y="3261"/>
                </a:lnTo>
                <a:lnTo>
                  <a:pt x="3021" y="3266"/>
                </a:lnTo>
                <a:lnTo>
                  <a:pt x="3015" y="3270"/>
                </a:lnTo>
                <a:lnTo>
                  <a:pt x="3010" y="3272"/>
                </a:lnTo>
                <a:lnTo>
                  <a:pt x="3002" y="3273"/>
                </a:lnTo>
                <a:lnTo>
                  <a:pt x="2996" y="3273"/>
                </a:lnTo>
                <a:lnTo>
                  <a:pt x="2988" y="3271"/>
                </a:lnTo>
                <a:lnTo>
                  <a:pt x="2981" y="3268"/>
                </a:lnTo>
                <a:lnTo>
                  <a:pt x="2973" y="3265"/>
                </a:lnTo>
                <a:lnTo>
                  <a:pt x="2966" y="3261"/>
                </a:lnTo>
                <a:lnTo>
                  <a:pt x="2959" y="3260"/>
                </a:lnTo>
                <a:lnTo>
                  <a:pt x="2953" y="3259"/>
                </a:lnTo>
                <a:lnTo>
                  <a:pt x="2932" y="3263"/>
                </a:lnTo>
                <a:lnTo>
                  <a:pt x="2906" y="3268"/>
                </a:lnTo>
                <a:lnTo>
                  <a:pt x="2879" y="3273"/>
                </a:lnTo>
                <a:lnTo>
                  <a:pt x="2851" y="3278"/>
                </a:lnTo>
                <a:lnTo>
                  <a:pt x="2823" y="3284"/>
                </a:lnTo>
                <a:lnTo>
                  <a:pt x="2794" y="3289"/>
                </a:lnTo>
                <a:lnTo>
                  <a:pt x="2767" y="3293"/>
                </a:lnTo>
                <a:lnTo>
                  <a:pt x="2741" y="3297"/>
                </a:lnTo>
                <a:lnTo>
                  <a:pt x="2710" y="3306"/>
                </a:lnTo>
                <a:lnTo>
                  <a:pt x="2679" y="3316"/>
                </a:lnTo>
                <a:lnTo>
                  <a:pt x="2672" y="3316"/>
                </a:lnTo>
                <a:lnTo>
                  <a:pt x="2663" y="3315"/>
                </a:lnTo>
                <a:lnTo>
                  <a:pt x="2654" y="3312"/>
                </a:lnTo>
                <a:lnTo>
                  <a:pt x="2646" y="3306"/>
                </a:lnTo>
                <a:lnTo>
                  <a:pt x="2637" y="3299"/>
                </a:lnTo>
                <a:lnTo>
                  <a:pt x="2627" y="3288"/>
                </a:lnTo>
                <a:lnTo>
                  <a:pt x="2617" y="3275"/>
                </a:lnTo>
                <a:lnTo>
                  <a:pt x="2606" y="3258"/>
                </a:lnTo>
                <a:lnTo>
                  <a:pt x="2602" y="3259"/>
                </a:lnTo>
                <a:lnTo>
                  <a:pt x="2597" y="3260"/>
                </a:lnTo>
                <a:lnTo>
                  <a:pt x="2594" y="3263"/>
                </a:lnTo>
                <a:lnTo>
                  <a:pt x="2592" y="3267"/>
                </a:lnTo>
                <a:lnTo>
                  <a:pt x="2588" y="3275"/>
                </a:lnTo>
                <a:lnTo>
                  <a:pt x="2583" y="3285"/>
                </a:lnTo>
                <a:lnTo>
                  <a:pt x="2580" y="3295"/>
                </a:lnTo>
                <a:lnTo>
                  <a:pt x="2576" y="3302"/>
                </a:lnTo>
                <a:lnTo>
                  <a:pt x="2573" y="3305"/>
                </a:lnTo>
                <a:lnTo>
                  <a:pt x="2569" y="3308"/>
                </a:lnTo>
                <a:lnTo>
                  <a:pt x="2565" y="3310"/>
                </a:lnTo>
                <a:lnTo>
                  <a:pt x="2561" y="3311"/>
                </a:lnTo>
                <a:lnTo>
                  <a:pt x="2557" y="3314"/>
                </a:lnTo>
                <a:lnTo>
                  <a:pt x="2552" y="3315"/>
                </a:lnTo>
                <a:lnTo>
                  <a:pt x="2549" y="3313"/>
                </a:lnTo>
                <a:lnTo>
                  <a:pt x="2546" y="3311"/>
                </a:lnTo>
                <a:lnTo>
                  <a:pt x="2540" y="3300"/>
                </a:lnTo>
                <a:lnTo>
                  <a:pt x="2536" y="3287"/>
                </a:lnTo>
                <a:lnTo>
                  <a:pt x="2532" y="3274"/>
                </a:lnTo>
                <a:lnTo>
                  <a:pt x="2526" y="3262"/>
                </a:lnTo>
                <a:lnTo>
                  <a:pt x="2524" y="3258"/>
                </a:lnTo>
                <a:lnTo>
                  <a:pt x="2521" y="3255"/>
                </a:lnTo>
                <a:lnTo>
                  <a:pt x="2518" y="3254"/>
                </a:lnTo>
                <a:lnTo>
                  <a:pt x="2514" y="3255"/>
                </a:lnTo>
                <a:lnTo>
                  <a:pt x="2510" y="3255"/>
                </a:lnTo>
                <a:lnTo>
                  <a:pt x="2507" y="3255"/>
                </a:lnTo>
                <a:lnTo>
                  <a:pt x="2505" y="3257"/>
                </a:lnTo>
                <a:lnTo>
                  <a:pt x="2504" y="3259"/>
                </a:lnTo>
                <a:lnTo>
                  <a:pt x="2502" y="3266"/>
                </a:lnTo>
                <a:lnTo>
                  <a:pt x="2501" y="3273"/>
                </a:lnTo>
                <a:lnTo>
                  <a:pt x="2501" y="3282"/>
                </a:lnTo>
                <a:lnTo>
                  <a:pt x="2500" y="3289"/>
                </a:lnTo>
                <a:lnTo>
                  <a:pt x="2500" y="3293"/>
                </a:lnTo>
                <a:lnTo>
                  <a:pt x="2499" y="3297"/>
                </a:lnTo>
                <a:lnTo>
                  <a:pt x="2497" y="3299"/>
                </a:lnTo>
                <a:lnTo>
                  <a:pt x="2495" y="3301"/>
                </a:lnTo>
                <a:lnTo>
                  <a:pt x="2488" y="3307"/>
                </a:lnTo>
                <a:lnTo>
                  <a:pt x="2479" y="3313"/>
                </a:lnTo>
                <a:lnTo>
                  <a:pt x="2468" y="3317"/>
                </a:lnTo>
                <a:lnTo>
                  <a:pt x="2458" y="3322"/>
                </a:lnTo>
                <a:lnTo>
                  <a:pt x="2447" y="3326"/>
                </a:lnTo>
                <a:lnTo>
                  <a:pt x="2434" y="3330"/>
                </a:lnTo>
                <a:lnTo>
                  <a:pt x="2421" y="3333"/>
                </a:lnTo>
                <a:lnTo>
                  <a:pt x="2408" y="3335"/>
                </a:lnTo>
                <a:lnTo>
                  <a:pt x="2380" y="3340"/>
                </a:lnTo>
                <a:lnTo>
                  <a:pt x="2352" y="3342"/>
                </a:lnTo>
                <a:lnTo>
                  <a:pt x="2326" y="3342"/>
                </a:lnTo>
                <a:lnTo>
                  <a:pt x="2300" y="3340"/>
                </a:lnTo>
                <a:lnTo>
                  <a:pt x="2292" y="3337"/>
                </a:lnTo>
                <a:lnTo>
                  <a:pt x="2285" y="3333"/>
                </a:lnTo>
                <a:lnTo>
                  <a:pt x="2276" y="3329"/>
                </a:lnTo>
                <a:lnTo>
                  <a:pt x="2269" y="3322"/>
                </a:lnTo>
                <a:lnTo>
                  <a:pt x="2261" y="3317"/>
                </a:lnTo>
                <a:lnTo>
                  <a:pt x="2254" y="3313"/>
                </a:lnTo>
                <a:lnTo>
                  <a:pt x="2246" y="3310"/>
                </a:lnTo>
                <a:lnTo>
                  <a:pt x="2239" y="3308"/>
                </a:lnTo>
                <a:lnTo>
                  <a:pt x="2230" y="3310"/>
                </a:lnTo>
                <a:lnTo>
                  <a:pt x="2221" y="3313"/>
                </a:lnTo>
                <a:lnTo>
                  <a:pt x="2213" y="3317"/>
                </a:lnTo>
                <a:lnTo>
                  <a:pt x="2205" y="3323"/>
                </a:lnTo>
                <a:lnTo>
                  <a:pt x="2198" y="3329"/>
                </a:lnTo>
                <a:lnTo>
                  <a:pt x="2189" y="3335"/>
                </a:lnTo>
                <a:lnTo>
                  <a:pt x="2181" y="3340"/>
                </a:lnTo>
                <a:lnTo>
                  <a:pt x="2172" y="3343"/>
                </a:lnTo>
                <a:lnTo>
                  <a:pt x="2163" y="3345"/>
                </a:lnTo>
                <a:lnTo>
                  <a:pt x="2154" y="3345"/>
                </a:lnTo>
                <a:lnTo>
                  <a:pt x="2144" y="3345"/>
                </a:lnTo>
                <a:lnTo>
                  <a:pt x="2135" y="3344"/>
                </a:lnTo>
                <a:lnTo>
                  <a:pt x="2116" y="3341"/>
                </a:lnTo>
                <a:lnTo>
                  <a:pt x="2098" y="3336"/>
                </a:lnTo>
                <a:lnTo>
                  <a:pt x="2078" y="3332"/>
                </a:lnTo>
                <a:lnTo>
                  <a:pt x="2061" y="3329"/>
                </a:lnTo>
                <a:lnTo>
                  <a:pt x="2053" y="3327"/>
                </a:lnTo>
                <a:lnTo>
                  <a:pt x="2045" y="3327"/>
                </a:lnTo>
                <a:lnTo>
                  <a:pt x="2038" y="3327"/>
                </a:lnTo>
                <a:lnTo>
                  <a:pt x="2030" y="3328"/>
                </a:lnTo>
                <a:lnTo>
                  <a:pt x="2024" y="3330"/>
                </a:lnTo>
                <a:lnTo>
                  <a:pt x="2018" y="3334"/>
                </a:lnTo>
                <a:lnTo>
                  <a:pt x="2014" y="3338"/>
                </a:lnTo>
                <a:lnTo>
                  <a:pt x="2009" y="3344"/>
                </a:lnTo>
                <a:lnTo>
                  <a:pt x="2004" y="3349"/>
                </a:lnTo>
                <a:lnTo>
                  <a:pt x="2000" y="3355"/>
                </a:lnTo>
                <a:lnTo>
                  <a:pt x="1995" y="3358"/>
                </a:lnTo>
                <a:lnTo>
                  <a:pt x="1989" y="3359"/>
                </a:lnTo>
                <a:lnTo>
                  <a:pt x="1982" y="3357"/>
                </a:lnTo>
                <a:lnTo>
                  <a:pt x="1973" y="3353"/>
                </a:lnTo>
                <a:lnTo>
                  <a:pt x="1965" y="3348"/>
                </a:lnTo>
                <a:lnTo>
                  <a:pt x="1956" y="3343"/>
                </a:lnTo>
                <a:lnTo>
                  <a:pt x="1947" y="3337"/>
                </a:lnTo>
                <a:lnTo>
                  <a:pt x="1940" y="3333"/>
                </a:lnTo>
                <a:lnTo>
                  <a:pt x="1932" y="3330"/>
                </a:lnTo>
                <a:lnTo>
                  <a:pt x="1927" y="3330"/>
                </a:lnTo>
                <a:lnTo>
                  <a:pt x="1918" y="3332"/>
                </a:lnTo>
                <a:lnTo>
                  <a:pt x="1910" y="3335"/>
                </a:lnTo>
                <a:lnTo>
                  <a:pt x="1902" y="3340"/>
                </a:lnTo>
                <a:lnTo>
                  <a:pt x="1896" y="3345"/>
                </a:lnTo>
                <a:lnTo>
                  <a:pt x="1882" y="3357"/>
                </a:lnTo>
                <a:lnTo>
                  <a:pt x="1869" y="3367"/>
                </a:lnTo>
                <a:lnTo>
                  <a:pt x="1863" y="3373"/>
                </a:lnTo>
                <a:lnTo>
                  <a:pt x="1856" y="3377"/>
                </a:lnTo>
                <a:lnTo>
                  <a:pt x="1850" y="3381"/>
                </a:lnTo>
                <a:lnTo>
                  <a:pt x="1843" y="3383"/>
                </a:lnTo>
                <a:lnTo>
                  <a:pt x="1837" y="3385"/>
                </a:lnTo>
                <a:lnTo>
                  <a:pt x="1829" y="3385"/>
                </a:lnTo>
                <a:lnTo>
                  <a:pt x="1823" y="3382"/>
                </a:lnTo>
                <a:lnTo>
                  <a:pt x="1815" y="3378"/>
                </a:lnTo>
                <a:lnTo>
                  <a:pt x="1803" y="3370"/>
                </a:lnTo>
                <a:lnTo>
                  <a:pt x="1799" y="3366"/>
                </a:lnTo>
                <a:lnTo>
                  <a:pt x="1796" y="3359"/>
                </a:lnTo>
                <a:lnTo>
                  <a:pt x="1787" y="3341"/>
                </a:lnTo>
                <a:lnTo>
                  <a:pt x="1781" y="3328"/>
                </a:lnTo>
                <a:lnTo>
                  <a:pt x="1774" y="3316"/>
                </a:lnTo>
                <a:lnTo>
                  <a:pt x="1771" y="3312"/>
                </a:lnTo>
                <a:lnTo>
                  <a:pt x="1768" y="3307"/>
                </a:lnTo>
                <a:lnTo>
                  <a:pt x="1764" y="3304"/>
                </a:lnTo>
                <a:lnTo>
                  <a:pt x="1760" y="3303"/>
                </a:lnTo>
                <a:lnTo>
                  <a:pt x="1754" y="3302"/>
                </a:lnTo>
                <a:lnTo>
                  <a:pt x="1750" y="3304"/>
                </a:lnTo>
                <a:lnTo>
                  <a:pt x="1748" y="3307"/>
                </a:lnTo>
                <a:lnTo>
                  <a:pt x="1745" y="3313"/>
                </a:lnTo>
                <a:lnTo>
                  <a:pt x="1745" y="3320"/>
                </a:lnTo>
                <a:lnTo>
                  <a:pt x="1746" y="3328"/>
                </a:lnTo>
                <a:lnTo>
                  <a:pt x="1748" y="3337"/>
                </a:lnTo>
                <a:lnTo>
                  <a:pt x="1750" y="3347"/>
                </a:lnTo>
                <a:lnTo>
                  <a:pt x="1754" y="3367"/>
                </a:lnTo>
                <a:lnTo>
                  <a:pt x="1758" y="3387"/>
                </a:lnTo>
                <a:lnTo>
                  <a:pt x="1759" y="3395"/>
                </a:lnTo>
                <a:lnTo>
                  <a:pt x="1759" y="3403"/>
                </a:lnTo>
                <a:lnTo>
                  <a:pt x="1759" y="3409"/>
                </a:lnTo>
                <a:lnTo>
                  <a:pt x="1757" y="3413"/>
                </a:lnTo>
                <a:lnTo>
                  <a:pt x="1754" y="3420"/>
                </a:lnTo>
                <a:lnTo>
                  <a:pt x="1752" y="3423"/>
                </a:lnTo>
                <a:lnTo>
                  <a:pt x="1749" y="3425"/>
                </a:lnTo>
                <a:lnTo>
                  <a:pt x="1745" y="3426"/>
                </a:lnTo>
                <a:lnTo>
                  <a:pt x="1741" y="3425"/>
                </a:lnTo>
                <a:lnTo>
                  <a:pt x="1738" y="3423"/>
                </a:lnTo>
                <a:lnTo>
                  <a:pt x="1734" y="3420"/>
                </a:lnTo>
                <a:lnTo>
                  <a:pt x="1729" y="3416"/>
                </a:lnTo>
                <a:lnTo>
                  <a:pt x="1721" y="3407"/>
                </a:lnTo>
                <a:lnTo>
                  <a:pt x="1711" y="3397"/>
                </a:lnTo>
                <a:lnTo>
                  <a:pt x="1707" y="3393"/>
                </a:lnTo>
                <a:lnTo>
                  <a:pt x="1702" y="3390"/>
                </a:lnTo>
                <a:lnTo>
                  <a:pt x="1698" y="3387"/>
                </a:lnTo>
                <a:lnTo>
                  <a:pt x="1694" y="3385"/>
                </a:lnTo>
                <a:lnTo>
                  <a:pt x="1692" y="3385"/>
                </a:lnTo>
                <a:lnTo>
                  <a:pt x="1691" y="3385"/>
                </a:lnTo>
                <a:lnTo>
                  <a:pt x="1690" y="3386"/>
                </a:lnTo>
                <a:lnTo>
                  <a:pt x="1688" y="3387"/>
                </a:lnTo>
                <a:lnTo>
                  <a:pt x="1687" y="3390"/>
                </a:lnTo>
                <a:lnTo>
                  <a:pt x="1688" y="3393"/>
                </a:lnTo>
                <a:lnTo>
                  <a:pt x="1690" y="3403"/>
                </a:lnTo>
                <a:lnTo>
                  <a:pt x="1690" y="3407"/>
                </a:lnTo>
                <a:lnTo>
                  <a:pt x="1687" y="3407"/>
                </a:lnTo>
                <a:lnTo>
                  <a:pt x="1682" y="3404"/>
                </a:lnTo>
                <a:lnTo>
                  <a:pt x="1676" y="3398"/>
                </a:lnTo>
                <a:lnTo>
                  <a:pt x="1669" y="3392"/>
                </a:lnTo>
                <a:lnTo>
                  <a:pt x="1662" y="3386"/>
                </a:lnTo>
                <a:lnTo>
                  <a:pt x="1654" y="3380"/>
                </a:lnTo>
                <a:lnTo>
                  <a:pt x="1649" y="3376"/>
                </a:lnTo>
                <a:lnTo>
                  <a:pt x="1644" y="3375"/>
                </a:lnTo>
                <a:lnTo>
                  <a:pt x="1639" y="3376"/>
                </a:lnTo>
                <a:lnTo>
                  <a:pt x="1635" y="3378"/>
                </a:lnTo>
                <a:lnTo>
                  <a:pt x="1632" y="3382"/>
                </a:lnTo>
                <a:lnTo>
                  <a:pt x="1628" y="3387"/>
                </a:lnTo>
                <a:lnTo>
                  <a:pt x="1625" y="3391"/>
                </a:lnTo>
                <a:lnTo>
                  <a:pt x="1622" y="3395"/>
                </a:lnTo>
                <a:lnTo>
                  <a:pt x="1618" y="3401"/>
                </a:lnTo>
                <a:lnTo>
                  <a:pt x="1613" y="3404"/>
                </a:lnTo>
                <a:lnTo>
                  <a:pt x="1608" y="3406"/>
                </a:lnTo>
                <a:lnTo>
                  <a:pt x="1603" y="3408"/>
                </a:lnTo>
                <a:lnTo>
                  <a:pt x="1597" y="3409"/>
                </a:lnTo>
                <a:lnTo>
                  <a:pt x="1592" y="3409"/>
                </a:lnTo>
                <a:lnTo>
                  <a:pt x="1580" y="3409"/>
                </a:lnTo>
                <a:lnTo>
                  <a:pt x="1568" y="3408"/>
                </a:lnTo>
                <a:lnTo>
                  <a:pt x="1555" y="3406"/>
                </a:lnTo>
                <a:lnTo>
                  <a:pt x="1542" y="3405"/>
                </a:lnTo>
                <a:lnTo>
                  <a:pt x="1531" y="3404"/>
                </a:lnTo>
                <a:lnTo>
                  <a:pt x="1519" y="3405"/>
                </a:lnTo>
                <a:lnTo>
                  <a:pt x="1512" y="3407"/>
                </a:lnTo>
                <a:lnTo>
                  <a:pt x="1508" y="3410"/>
                </a:lnTo>
                <a:lnTo>
                  <a:pt x="1503" y="3415"/>
                </a:lnTo>
                <a:lnTo>
                  <a:pt x="1498" y="3420"/>
                </a:lnTo>
                <a:lnTo>
                  <a:pt x="1494" y="3425"/>
                </a:lnTo>
                <a:lnTo>
                  <a:pt x="1490" y="3431"/>
                </a:lnTo>
                <a:lnTo>
                  <a:pt x="1484" y="3434"/>
                </a:lnTo>
                <a:lnTo>
                  <a:pt x="1479" y="3436"/>
                </a:lnTo>
                <a:lnTo>
                  <a:pt x="1438" y="3434"/>
                </a:lnTo>
                <a:lnTo>
                  <a:pt x="1402" y="3433"/>
                </a:lnTo>
                <a:lnTo>
                  <a:pt x="1394" y="3435"/>
                </a:lnTo>
                <a:lnTo>
                  <a:pt x="1388" y="3438"/>
                </a:lnTo>
                <a:lnTo>
                  <a:pt x="1381" y="3443"/>
                </a:lnTo>
                <a:lnTo>
                  <a:pt x="1376" y="3451"/>
                </a:lnTo>
                <a:lnTo>
                  <a:pt x="1370" y="3461"/>
                </a:lnTo>
                <a:lnTo>
                  <a:pt x="1367" y="3473"/>
                </a:lnTo>
                <a:lnTo>
                  <a:pt x="1365" y="3488"/>
                </a:lnTo>
                <a:lnTo>
                  <a:pt x="1364" y="3507"/>
                </a:lnTo>
                <a:lnTo>
                  <a:pt x="1361" y="3510"/>
                </a:lnTo>
                <a:lnTo>
                  <a:pt x="1356" y="3511"/>
                </a:lnTo>
                <a:lnTo>
                  <a:pt x="1353" y="3510"/>
                </a:lnTo>
                <a:lnTo>
                  <a:pt x="1349" y="3509"/>
                </a:lnTo>
                <a:lnTo>
                  <a:pt x="1340" y="3501"/>
                </a:lnTo>
                <a:lnTo>
                  <a:pt x="1331" y="3492"/>
                </a:lnTo>
                <a:lnTo>
                  <a:pt x="1322" y="3481"/>
                </a:lnTo>
                <a:lnTo>
                  <a:pt x="1312" y="3471"/>
                </a:lnTo>
                <a:lnTo>
                  <a:pt x="1308" y="3467"/>
                </a:lnTo>
                <a:lnTo>
                  <a:pt x="1303" y="3463"/>
                </a:lnTo>
                <a:lnTo>
                  <a:pt x="1298" y="3459"/>
                </a:lnTo>
                <a:lnTo>
                  <a:pt x="1294" y="3458"/>
                </a:lnTo>
                <a:lnTo>
                  <a:pt x="1289" y="3457"/>
                </a:lnTo>
                <a:lnTo>
                  <a:pt x="1282" y="3457"/>
                </a:lnTo>
                <a:lnTo>
                  <a:pt x="1277" y="3457"/>
                </a:lnTo>
                <a:lnTo>
                  <a:pt x="1272" y="3458"/>
                </a:lnTo>
                <a:lnTo>
                  <a:pt x="1259" y="3463"/>
                </a:lnTo>
                <a:lnTo>
                  <a:pt x="1246" y="3468"/>
                </a:lnTo>
                <a:lnTo>
                  <a:pt x="1232" y="3473"/>
                </a:lnTo>
                <a:lnTo>
                  <a:pt x="1218" y="3479"/>
                </a:lnTo>
                <a:lnTo>
                  <a:pt x="1203" y="3483"/>
                </a:lnTo>
                <a:lnTo>
                  <a:pt x="1187" y="3485"/>
                </a:lnTo>
                <a:lnTo>
                  <a:pt x="1176" y="3484"/>
                </a:lnTo>
                <a:lnTo>
                  <a:pt x="1166" y="3482"/>
                </a:lnTo>
                <a:lnTo>
                  <a:pt x="1156" y="3479"/>
                </a:lnTo>
                <a:lnTo>
                  <a:pt x="1145" y="3474"/>
                </a:lnTo>
                <a:lnTo>
                  <a:pt x="1134" y="3470"/>
                </a:lnTo>
                <a:lnTo>
                  <a:pt x="1123" y="3467"/>
                </a:lnTo>
                <a:lnTo>
                  <a:pt x="1113" y="3465"/>
                </a:lnTo>
                <a:lnTo>
                  <a:pt x="1103" y="3465"/>
                </a:lnTo>
                <a:lnTo>
                  <a:pt x="1096" y="3466"/>
                </a:lnTo>
                <a:lnTo>
                  <a:pt x="1091" y="3467"/>
                </a:lnTo>
                <a:lnTo>
                  <a:pt x="1086" y="3470"/>
                </a:lnTo>
                <a:lnTo>
                  <a:pt x="1079" y="3472"/>
                </a:lnTo>
                <a:lnTo>
                  <a:pt x="1069" y="3480"/>
                </a:lnTo>
                <a:lnTo>
                  <a:pt x="1057" y="3487"/>
                </a:lnTo>
                <a:lnTo>
                  <a:pt x="1045" y="3495"/>
                </a:lnTo>
                <a:lnTo>
                  <a:pt x="1033" y="3502"/>
                </a:lnTo>
                <a:lnTo>
                  <a:pt x="1021" y="3509"/>
                </a:lnTo>
                <a:lnTo>
                  <a:pt x="1008" y="3513"/>
                </a:lnTo>
                <a:lnTo>
                  <a:pt x="993" y="3516"/>
                </a:lnTo>
                <a:lnTo>
                  <a:pt x="978" y="3519"/>
                </a:lnTo>
                <a:lnTo>
                  <a:pt x="961" y="3522"/>
                </a:lnTo>
                <a:lnTo>
                  <a:pt x="945" y="3523"/>
                </a:lnTo>
                <a:lnTo>
                  <a:pt x="911" y="3526"/>
                </a:lnTo>
                <a:lnTo>
                  <a:pt x="876" y="3529"/>
                </a:lnTo>
                <a:lnTo>
                  <a:pt x="861" y="3531"/>
                </a:lnTo>
                <a:lnTo>
                  <a:pt x="845" y="3531"/>
                </a:lnTo>
                <a:lnTo>
                  <a:pt x="829" y="3531"/>
                </a:lnTo>
                <a:lnTo>
                  <a:pt x="813" y="3531"/>
                </a:lnTo>
                <a:lnTo>
                  <a:pt x="782" y="3530"/>
                </a:lnTo>
                <a:lnTo>
                  <a:pt x="751" y="3529"/>
                </a:lnTo>
                <a:lnTo>
                  <a:pt x="735" y="3529"/>
                </a:lnTo>
                <a:lnTo>
                  <a:pt x="722" y="3529"/>
                </a:lnTo>
                <a:lnTo>
                  <a:pt x="708" y="3530"/>
                </a:lnTo>
                <a:lnTo>
                  <a:pt x="694" y="3532"/>
                </a:lnTo>
                <a:lnTo>
                  <a:pt x="681" y="3536"/>
                </a:lnTo>
                <a:lnTo>
                  <a:pt x="669" y="3540"/>
                </a:lnTo>
                <a:lnTo>
                  <a:pt x="657" y="3544"/>
                </a:lnTo>
                <a:lnTo>
                  <a:pt x="646" y="3552"/>
                </a:lnTo>
                <a:lnTo>
                  <a:pt x="643" y="3555"/>
                </a:lnTo>
                <a:lnTo>
                  <a:pt x="639" y="3559"/>
                </a:lnTo>
                <a:lnTo>
                  <a:pt x="636" y="3564"/>
                </a:lnTo>
                <a:lnTo>
                  <a:pt x="632" y="3570"/>
                </a:lnTo>
                <a:lnTo>
                  <a:pt x="627" y="3582"/>
                </a:lnTo>
                <a:lnTo>
                  <a:pt x="622" y="3591"/>
                </a:lnTo>
                <a:lnTo>
                  <a:pt x="618" y="3596"/>
                </a:lnTo>
                <a:lnTo>
                  <a:pt x="615" y="3600"/>
                </a:lnTo>
                <a:lnTo>
                  <a:pt x="611" y="3602"/>
                </a:lnTo>
                <a:lnTo>
                  <a:pt x="607" y="3603"/>
                </a:lnTo>
                <a:lnTo>
                  <a:pt x="601" y="3603"/>
                </a:lnTo>
                <a:lnTo>
                  <a:pt x="595" y="3602"/>
                </a:lnTo>
                <a:lnTo>
                  <a:pt x="588" y="3598"/>
                </a:lnTo>
                <a:lnTo>
                  <a:pt x="581" y="3592"/>
                </a:lnTo>
                <a:lnTo>
                  <a:pt x="572" y="3588"/>
                </a:lnTo>
                <a:lnTo>
                  <a:pt x="560" y="3586"/>
                </a:lnTo>
                <a:lnTo>
                  <a:pt x="546" y="3585"/>
                </a:lnTo>
                <a:lnTo>
                  <a:pt x="529" y="3585"/>
                </a:lnTo>
                <a:lnTo>
                  <a:pt x="511" y="3586"/>
                </a:lnTo>
                <a:lnTo>
                  <a:pt x="491" y="3589"/>
                </a:lnTo>
                <a:lnTo>
                  <a:pt x="469" y="3591"/>
                </a:lnTo>
                <a:lnTo>
                  <a:pt x="446" y="3596"/>
                </a:lnTo>
                <a:lnTo>
                  <a:pt x="401" y="3605"/>
                </a:lnTo>
                <a:lnTo>
                  <a:pt x="359" y="3616"/>
                </a:lnTo>
                <a:lnTo>
                  <a:pt x="322" y="3627"/>
                </a:lnTo>
                <a:lnTo>
                  <a:pt x="295" y="3636"/>
                </a:lnTo>
                <a:lnTo>
                  <a:pt x="285" y="3639"/>
                </a:lnTo>
                <a:lnTo>
                  <a:pt x="276" y="3645"/>
                </a:lnTo>
                <a:lnTo>
                  <a:pt x="267" y="3651"/>
                </a:lnTo>
                <a:lnTo>
                  <a:pt x="257" y="3659"/>
                </a:lnTo>
                <a:lnTo>
                  <a:pt x="239" y="3675"/>
                </a:lnTo>
                <a:lnTo>
                  <a:pt x="221" y="3689"/>
                </a:lnTo>
                <a:lnTo>
                  <a:pt x="211" y="3695"/>
                </a:lnTo>
                <a:lnTo>
                  <a:pt x="203" y="3700"/>
                </a:lnTo>
                <a:lnTo>
                  <a:pt x="193" y="3704"/>
                </a:lnTo>
                <a:lnTo>
                  <a:pt x="184" y="3705"/>
                </a:lnTo>
                <a:lnTo>
                  <a:pt x="175" y="3705"/>
                </a:lnTo>
                <a:lnTo>
                  <a:pt x="166" y="3702"/>
                </a:lnTo>
                <a:lnTo>
                  <a:pt x="157" y="3695"/>
                </a:lnTo>
                <a:lnTo>
                  <a:pt x="148" y="3687"/>
                </a:lnTo>
                <a:lnTo>
                  <a:pt x="143" y="3680"/>
                </a:lnTo>
                <a:lnTo>
                  <a:pt x="136" y="3667"/>
                </a:lnTo>
                <a:lnTo>
                  <a:pt x="128" y="3654"/>
                </a:lnTo>
                <a:lnTo>
                  <a:pt x="125" y="3649"/>
                </a:lnTo>
                <a:lnTo>
                  <a:pt x="118" y="3651"/>
                </a:lnTo>
                <a:lnTo>
                  <a:pt x="110" y="3655"/>
                </a:lnTo>
                <a:lnTo>
                  <a:pt x="102" y="3661"/>
                </a:lnTo>
                <a:lnTo>
                  <a:pt x="93" y="3667"/>
                </a:lnTo>
                <a:lnTo>
                  <a:pt x="75" y="3681"/>
                </a:lnTo>
                <a:lnTo>
                  <a:pt x="59" y="3694"/>
                </a:lnTo>
                <a:lnTo>
                  <a:pt x="44" y="3707"/>
                </a:lnTo>
                <a:lnTo>
                  <a:pt x="30" y="3723"/>
                </a:lnTo>
                <a:lnTo>
                  <a:pt x="15" y="3739"/>
                </a:lnTo>
                <a:lnTo>
                  <a:pt x="0" y="3753"/>
                </a:lnTo>
                <a:lnTo>
                  <a:pt x="0" y="3402"/>
                </a:lnTo>
                <a:lnTo>
                  <a:pt x="17" y="3396"/>
                </a:lnTo>
                <a:lnTo>
                  <a:pt x="33" y="3390"/>
                </a:lnTo>
                <a:lnTo>
                  <a:pt x="52" y="3382"/>
                </a:lnTo>
                <a:lnTo>
                  <a:pt x="75" y="3375"/>
                </a:lnTo>
                <a:lnTo>
                  <a:pt x="87" y="3372"/>
                </a:lnTo>
                <a:lnTo>
                  <a:pt x="98" y="3370"/>
                </a:lnTo>
                <a:lnTo>
                  <a:pt x="111" y="3368"/>
                </a:lnTo>
                <a:lnTo>
                  <a:pt x="124" y="3370"/>
                </a:lnTo>
                <a:lnTo>
                  <a:pt x="152" y="3371"/>
                </a:lnTo>
                <a:lnTo>
                  <a:pt x="179" y="3374"/>
                </a:lnTo>
                <a:lnTo>
                  <a:pt x="207" y="3377"/>
                </a:lnTo>
                <a:lnTo>
                  <a:pt x="234" y="3379"/>
                </a:lnTo>
                <a:lnTo>
                  <a:pt x="246" y="3378"/>
                </a:lnTo>
                <a:lnTo>
                  <a:pt x="258" y="3377"/>
                </a:lnTo>
                <a:lnTo>
                  <a:pt x="270" y="3375"/>
                </a:lnTo>
                <a:lnTo>
                  <a:pt x="281" y="3372"/>
                </a:lnTo>
                <a:lnTo>
                  <a:pt x="307" y="3361"/>
                </a:lnTo>
                <a:lnTo>
                  <a:pt x="335" y="3352"/>
                </a:lnTo>
                <a:lnTo>
                  <a:pt x="366" y="3344"/>
                </a:lnTo>
                <a:lnTo>
                  <a:pt x="401" y="3335"/>
                </a:lnTo>
                <a:lnTo>
                  <a:pt x="408" y="3333"/>
                </a:lnTo>
                <a:lnTo>
                  <a:pt x="414" y="3330"/>
                </a:lnTo>
                <a:lnTo>
                  <a:pt x="420" y="3327"/>
                </a:lnTo>
                <a:lnTo>
                  <a:pt x="424" y="3323"/>
                </a:lnTo>
                <a:lnTo>
                  <a:pt x="432" y="3317"/>
                </a:lnTo>
                <a:lnTo>
                  <a:pt x="440" y="3313"/>
                </a:lnTo>
                <a:lnTo>
                  <a:pt x="444" y="3312"/>
                </a:lnTo>
                <a:lnTo>
                  <a:pt x="449" y="3313"/>
                </a:lnTo>
                <a:lnTo>
                  <a:pt x="453" y="3315"/>
                </a:lnTo>
                <a:lnTo>
                  <a:pt x="458" y="3318"/>
                </a:lnTo>
                <a:lnTo>
                  <a:pt x="465" y="3323"/>
                </a:lnTo>
                <a:lnTo>
                  <a:pt x="471" y="3331"/>
                </a:lnTo>
                <a:lnTo>
                  <a:pt x="479" y="3342"/>
                </a:lnTo>
                <a:lnTo>
                  <a:pt x="487" y="3355"/>
                </a:lnTo>
                <a:lnTo>
                  <a:pt x="492" y="3352"/>
                </a:lnTo>
                <a:lnTo>
                  <a:pt x="496" y="3349"/>
                </a:lnTo>
                <a:lnTo>
                  <a:pt x="499" y="3345"/>
                </a:lnTo>
                <a:lnTo>
                  <a:pt x="503" y="3341"/>
                </a:lnTo>
                <a:lnTo>
                  <a:pt x="510" y="3327"/>
                </a:lnTo>
                <a:lnTo>
                  <a:pt x="517" y="3313"/>
                </a:lnTo>
                <a:lnTo>
                  <a:pt x="525" y="3298"/>
                </a:lnTo>
                <a:lnTo>
                  <a:pt x="533" y="3284"/>
                </a:lnTo>
                <a:lnTo>
                  <a:pt x="538" y="3278"/>
                </a:lnTo>
                <a:lnTo>
                  <a:pt x="542" y="3274"/>
                </a:lnTo>
                <a:lnTo>
                  <a:pt x="547" y="3271"/>
                </a:lnTo>
                <a:lnTo>
                  <a:pt x="552" y="3269"/>
                </a:lnTo>
                <a:lnTo>
                  <a:pt x="556" y="3270"/>
                </a:lnTo>
                <a:lnTo>
                  <a:pt x="561" y="3273"/>
                </a:lnTo>
                <a:lnTo>
                  <a:pt x="568" y="3278"/>
                </a:lnTo>
                <a:lnTo>
                  <a:pt x="573" y="3285"/>
                </a:lnTo>
                <a:lnTo>
                  <a:pt x="585" y="3297"/>
                </a:lnTo>
                <a:lnTo>
                  <a:pt x="592" y="3302"/>
                </a:lnTo>
                <a:lnTo>
                  <a:pt x="595" y="3302"/>
                </a:lnTo>
                <a:lnTo>
                  <a:pt x="598" y="3301"/>
                </a:lnTo>
                <a:lnTo>
                  <a:pt x="601" y="3299"/>
                </a:lnTo>
                <a:lnTo>
                  <a:pt x="603" y="3298"/>
                </a:lnTo>
                <a:lnTo>
                  <a:pt x="609" y="3292"/>
                </a:lnTo>
                <a:lnTo>
                  <a:pt x="614" y="3286"/>
                </a:lnTo>
                <a:lnTo>
                  <a:pt x="618" y="3280"/>
                </a:lnTo>
                <a:lnTo>
                  <a:pt x="624" y="3274"/>
                </a:lnTo>
                <a:lnTo>
                  <a:pt x="628" y="3270"/>
                </a:lnTo>
                <a:lnTo>
                  <a:pt x="632" y="3268"/>
                </a:lnTo>
                <a:lnTo>
                  <a:pt x="638" y="3268"/>
                </a:lnTo>
                <a:lnTo>
                  <a:pt x="642" y="3269"/>
                </a:lnTo>
                <a:lnTo>
                  <a:pt x="646" y="3271"/>
                </a:lnTo>
                <a:lnTo>
                  <a:pt x="650" y="3273"/>
                </a:lnTo>
                <a:lnTo>
                  <a:pt x="654" y="3275"/>
                </a:lnTo>
                <a:lnTo>
                  <a:pt x="657" y="3278"/>
                </a:lnTo>
                <a:lnTo>
                  <a:pt x="661" y="3280"/>
                </a:lnTo>
                <a:lnTo>
                  <a:pt x="666" y="3281"/>
                </a:lnTo>
                <a:lnTo>
                  <a:pt x="674" y="3281"/>
                </a:lnTo>
                <a:lnTo>
                  <a:pt x="683" y="3280"/>
                </a:lnTo>
                <a:lnTo>
                  <a:pt x="691" y="3277"/>
                </a:lnTo>
                <a:lnTo>
                  <a:pt x="699" y="3274"/>
                </a:lnTo>
                <a:lnTo>
                  <a:pt x="714" y="3266"/>
                </a:lnTo>
                <a:lnTo>
                  <a:pt x="728" y="3256"/>
                </a:lnTo>
                <a:lnTo>
                  <a:pt x="743" y="3246"/>
                </a:lnTo>
                <a:lnTo>
                  <a:pt x="758" y="3237"/>
                </a:lnTo>
                <a:lnTo>
                  <a:pt x="766" y="3232"/>
                </a:lnTo>
                <a:lnTo>
                  <a:pt x="773" y="3228"/>
                </a:lnTo>
                <a:lnTo>
                  <a:pt x="781" y="3225"/>
                </a:lnTo>
                <a:lnTo>
                  <a:pt x="789" y="3223"/>
                </a:lnTo>
                <a:lnTo>
                  <a:pt x="795" y="3223"/>
                </a:lnTo>
                <a:lnTo>
                  <a:pt x="800" y="3223"/>
                </a:lnTo>
                <a:lnTo>
                  <a:pt x="806" y="3223"/>
                </a:lnTo>
                <a:lnTo>
                  <a:pt x="813" y="3224"/>
                </a:lnTo>
                <a:lnTo>
                  <a:pt x="825" y="3227"/>
                </a:lnTo>
                <a:lnTo>
                  <a:pt x="838" y="3231"/>
                </a:lnTo>
                <a:lnTo>
                  <a:pt x="849" y="3236"/>
                </a:lnTo>
                <a:lnTo>
                  <a:pt x="861" y="3239"/>
                </a:lnTo>
                <a:lnTo>
                  <a:pt x="868" y="3240"/>
                </a:lnTo>
                <a:lnTo>
                  <a:pt x="873" y="3240"/>
                </a:lnTo>
                <a:lnTo>
                  <a:pt x="878" y="3241"/>
                </a:lnTo>
                <a:lnTo>
                  <a:pt x="884" y="3240"/>
                </a:lnTo>
                <a:lnTo>
                  <a:pt x="892" y="3238"/>
                </a:lnTo>
                <a:lnTo>
                  <a:pt x="901" y="3232"/>
                </a:lnTo>
                <a:lnTo>
                  <a:pt x="908" y="3227"/>
                </a:lnTo>
                <a:lnTo>
                  <a:pt x="917" y="3221"/>
                </a:lnTo>
                <a:lnTo>
                  <a:pt x="925" y="3214"/>
                </a:lnTo>
                <a:lnTo>
                  <a:pt x="933" y="3208"/>
                </a:lnTo>
                <a:lnTo>
                  <a:pt x="942" y="3202"/>
                </a:lnTo>
                <a:lnTo>
                  <a:pt x="951" y="3198"/>
                </a:lnTo>
                <a:lnTo>
                  <a:pt x="959" y="3197"/>
                </a:lnTo>
                <a:lnTo>
                  <a:pt x="965" y="3198"/>
                </a:lnTo>
                <a:lnTo>
                  <a:pt x="973" y="3199"/>
                </a:lnTo>
                <a:lnTo>
                  <a:pt x="982" y="3201"/>
                </a:lnTo>
                <a:lnTo>
                  <a:pt x="989" y="3202"/>
                </a:lnTo>
                <a:lnTo>
                  <a:pt x="998" y="3204"/>
                </a:lnTo>
                <a:lnTo>
                  <a:pt x="1005" y="3205"/>
                </a:lnTo>
                <a:lnTo>
                  <a:pt x="1013" y="3204"/>
                </a:lnTo>
                <a:lnTo>
                  <a:pt x="1031" y="3186"/>
                </a:lnTo>
                <a:lnTo>
                  <a:pt x="1044" y="3172"/>
                </a:lnTo>
                <a:lnTo>
                  <a:pt x="1051" y="3174"/>
                </a:lnTo>
                <a:lnTo>
                  <a:pt x="1059" y="3177"/>
                </a:lnTo>
                <a:lnTo>
                  <a:pt x="1067" y="3181"/>
                </a:lnTo>
                <a:lnTo>
                  <a:pt x="1077" y="3186"/>
                </a:lnTo>
                <a:lnTo>
                  <a:pt x="1086" y="3191"/>
                </a:lnTo>
                <a:lnTo>
                  <a:pt x="1094" y="3195"/>
                </a:lnTo>
                <a:lnTo>
                  <a:pt x="1103" y="3197"/>
                </a:lnTo>
                <a:lnTo>
                  <a:pt x="1110" y="3198"/>
                </a:lnTo>
                <a:lnTo>
                  <a:pt x="1116" y="3196"/>
                </a:lnTo>
                <a:lnTo>
                  <a:pt x="1120" y="3193"/>
                </a:lnTo>
                <a:lnTo>
                  <a:pt x="1123" y="3189"/>
                </a:lnTo>
                <a:lnTo>
                  <a:pt x="1127" y="3183"/>
                </a:lnTo>
                <a:lnTo>
                  <a:pt x="1129" y="3179"/>
                </a:lnTo>
                <a:lnTo>
                  <a:pt x="1132" y="3174"/>
                </a:lnTo>
                <a:lnTo>
                  <a:pt x="1136" y="3170"/>
                </a:lnTo>
                <a:lnTo>
                  <a:pt x="1142" y="3167"/>
                </a:lnTo>
                <a:lnTo>
                  <a:pt x="1147" y="3166"/>
                </a:lnTo>
                <a:lnTo>
                  <a:pt x="1153" y="3167"/>
                </a:lnTo>
                <a:lnTo>
                  <a:pt x="1160" y="3169"/>
                </a:lnTo>
                <a:lnTo>
                  <a:pt x="1167" y="3171"/>
                </a:lnTo>
                <a:lnTo>
                  <a:pt x="1174" y="3174"/>
                </a:lnTo>
                <a:lnTo>
                  <a:pt x="1181" y="3176"/>
                </a:lnTo>
                <a:lnTo>
                  <a:pt x="1187" y="3177"/>
                </a:lnTo>
                <a:lnTo>
                  <a:pt x="1192" y="3177"/>
                </a:lnTo>
                <a:lnTo>
                  <a:pt x="1197" y="3175"/>
                </a:lnTo>
                <a:lnTo>
                  <a:pt x="1203" y="3170"/>
                </a:lnTo>
                <a:lnTo>
                  <a:pt x="1207" y="3165"/>
                </a:lnTo>
                <a:lnTo>
                  <a:pt x="1213" y="3160"/>
                </a:lnTo>
                <a:lnTo>
                  <a:pt x="1217" y="3154"/>
                </a:lnTo>
                <a:lnTo>
                  <a:pt x="1222" y="3150"/>
                </a:lnTo>
                <a:lnTo>
                  <a:pt x="1228" y="3147"/>
                </a:lnTo>
                <a:lnTo>
                  <a:pt x="1233" y="3146"/>
                </a:lnTo>
                <a:lnTo>
                  <a:pt x="1238" y="3147"/>
                </a:lnTo>
                <a:lnTo>
                  <a:pt x="1246" y="3150"/>
                </a:lnTo>
                <a:lnTo>
                  <a:pt x="1253" y="3155"/>
                </a:lnTo>
                <a:lnTo>
                  <a:pt x="1261" y="3162"/>
                </a:lnTo>
                <a:lnTo>
                  <a:pt x="1268" y="3167"/>
                </a:lnTo>
                <a:lnTo>
                  <a:pt x="1276" y="3172"/>
                </a:lnTo>
                <a:lnTo>
                  <a:pt x="1279" y="3174"/>
                </a:lnTo>
                <a:lnTo>
                  <a:pt x="1283" y="3175"/>
                </a:lnTo>
                <a:lnTo>
                  <a:pt x="1286" y="3176"/>
                </a:lnTo>
                <a:lnTo>
                  <a:pt x="1289" y="3176"/>
                </a:lnTo>
                <a:lnTo>
                  <a:pt x="1306" y="3171"/>
                </a:lnTo>
                <a:lnTo>
                  <a:pt x="1323" y="3166"/>
                </a:lnTo>
                <a:lnTo>
                  <a:pt x="1343" y="3160"/>
                </a:lnTo>
                <a:lnTo>
                  <a:pt x="1361" y="3153"/>
                </a:lnTo>
                <a:lnTo>
                  <a:pt x="1379" y="3148"/>
                </a:lnTo>
                <a:lnTo>
                  <a:pt x="1398" y="3144"/>
                </a:lnTo>
                <a:lnTo>
                  <a:pt x="1407" y="3141"/>
                </a:lnTo>
                <a:lnTo>
                  <a:pt x="1417" y="3140"/>
                </a:lnTo>
                <a:lnTo>
                  <a:pt x="1425" y="3140"/>
                </a:lnTo>
                <a:lnTo>
                  <a:pt x="1435" y="3140"/>
                </a:lnTo>
                <a:lnTo>
                  <a:pt x="1455" y="3142"/>
                </a:lnTo>
                <a:lnTo>
                  <a:pt x="1479" y="3145"/>
                </a:lnTo>
                <a:lnTo>
                  <a:pt x="1491" y="3146"/>
                </a:lnTo>
                <a:lnTo>
                  <a:pt x="1500" y="3146"/>
                </a:lnTo>
                <a:lnTo>
                  <a:pt x="1508" y="3145"/>
                </a:lnTo>
                <a:lnTo>
                  <a:pt x="1512" y="3144"/>
                </a:lnTo>
                <a:lnTo>
                  <a:pt x="1515" y="3141"/>
                </a:lnTo>
                <a:lnTo>
                  <a:pt x="1518" y="3138"/>
                </a:lnTo>
                <a:lnTo>
                  <a:pt x="1520" y="3134"/>
                </a:lnTo>
                <a:lnTo>
                  <a:pt x="1523" y="3130"/>
                </a:lnTo>
                <a:lnTo>
                  <a:pt x="1527" y="3118"/>
                </a:lnTo>
                <a:lnTo>
                  <a:pt x="1532" y="3105"/>
                </a:lnTo>
                <a:lnTo>
                  <a:pt x="1536" y="3093"/>
                </a:lnTo>
                <a:lnTo>
                  <a:pt x="1541" y="3082"/>
                </a:lnTo>
                <a:lnTo>
                  <a:pt x="1543" y="3077"/>
                </a:lnTo>
                <a:lnTo>
                  <a:pt x="1547" y="3074"/>
                </a:lnTo>
                <a:lnTo>
                  <a:pt x="1549" y="3071"/>
                </a:lnTo>
                <a:lnTo>
                  <a:pt x="1552" y="3069"/>
                </a:lnTo>
                <a:lnTo>
                  <a:pt x="1557" y="3068"/>
                </a:lnTo>
                <a:lnTo>
                  <a:pt x="1564" y="3066"/>
                </a:lnTo>
                <a:lnTo>
                  <a:pt x="1569" y="3066"/>
                </a:lnTo>
                <a:lnTo>
                  <a:pt x="1577" y="3066"/>
                </a:lnTo>
                <a:lnTo>
                  <a:pt x="1554" y="3061"/>
                </a:lnTo>
                <a:lnTo>
                  <a:pt x="1531" y="3057"/>
                </a:lnTo>
                <a:lnTo>
                  <a:pt x="1519" y="3056"/>
                </a:lnTo>
                <a:lnTo>
                  <a:pt x="1507" y="3056"/>
                </a:lnTo>
                <a:lnTo>
                  <a:pt x="1494" y="3058"/>
                </a:lnTo>
                <a:lnTo>
                  <a:pt x="1481" y="3061"/>
                </a:lnTo>
                <a:lnTo>
                  <a:pt x="1478" y="3063"/>
                </a:lnTo>
                <a:lnTo>
                  <a:pt x="1476" y="3066"/>
                </a:lnTo>
                <a:lnTo>
                  <a:pt x="1474" y="3071"/>
                </a:lnTo>
                <a:lnTo>
                  <a:pt x="1473" y="3074"/>
                </a:lnTo>
                <a:lnTo>
                  <a:pt x="1471" y="3082"/>
                </a:lnTo>
                <a:lnTo>
                  <a:pt x="1469" y="3086"/>
                </a:lnTo>
                <a:lnTo>
                  <a:pt x="1467" y="3086"/>
                </a:lnTo>
                <a:lnTo>
                  <a:pt x="1464" y="3084"/>
                </a:lnTo>
                <a:lnTo>
                  <a:pt x="1462" y="3080"/>
                </a:lnTo>
                <a:lnTo>
                  <a:pt x="1459" y="3077"/>
                </a:lnTo>
                <a:lnTo>
                  <a:pt x="1455" y="3073"/>
                </a:lnTo>
                <a:lnTo>
                  <a:pt x="1453" y="3071"/>
                </a:lnTo>
                <a:lnTo>
                  <a:pt x="1451" y="3070"/>
                </a:lnTo>
                <a:lnTo>
                  <a:pt x="1450" y="3070"/>
                </a:lnTo>
                <a:lnTo>
                  <a:pt x="1449" y="3070"/>
                </a:lnTo>
                <a:lnTo>
                  <a:pt x="1447" y="3071"/>
                </a:lnTo>
                <a:lnTo>
                  <a:pt x="1442" y="3079"/>
                </a:lnTo>
                <a:lnTo>
                  <a:pt x="1438" y="3096"/>
                </a:lnTo>
                <a:lnTo>
                  <a:pt x="1435" y="3111"/>
                </a:lnTo>
                <a:lnTo>
                  <a:pt x="1433" y="3119"/>
                </a:lnTo>
                <a:lnTo>
                  <a:pt x="1430" y="3119"/>
                </a:lnTo>
                <a:lnTo>
                  <a:pt x="1427" y="3119"/>
                </a:lnTo>
                <a:lnTo>
                  <a:pt x="1424" y="3118"/>
                </a:lnTo>
                <a:lnTo>
                  <a:pt x="1421" y="3117"/>
                </a:lnTo>
                <a:lnTo>
                  <a:pt x="1414" y="3111"/>
                </a:lnTo>
                <a:lnTo>
                  <a:pt x="1407" y="3106"/>
                </a:lnTo>
                <a:lnTo>
                  <a:pt x="1399" y="3100"/>
                </a:lnTo>
                <a:lnTo>
                  <a:pt x="1393" y="3094"/>
                </a:lnTo>
                <a:lnTo>
                  <a:pt x="1385" y="3091"/>
                </a:lnTo>
                <a:lnTo>
                  <a:pt x="1379" y="3090"/>
                </a:lnTo>
                <a:lnTo>
                  <a:pt x="1379" y="3093"/>
                </a:lnTo>
                <a:lnTo>
                  <a:pt x="1375" y="3101"/>
                </a:lnTo>
                <a:lnTo>
                  <a:pt x="1366" y="3111"/>
                </a:lnTo>
                <a:lnTo>
                  <a:pt x="1355" y="3122"/>
                </a:lnTo>
                <a:lnTo>
                  <a:pt x="1350" y="3127"/>
                </a:lnTo>
                <a:lnTo>
                  <a:pt x="1344" y="3133"/>
                </a:lnTo>
                <a:lnTo>
                  <a:pt x="1337" y="3136"/>
                </a:lnTo>
                <a:lnTo>
                  <a:pt x="1331" y="3138"/>
                </a:lnTo>
                <a:lnTo>
                  <a:pt x="1324" y="3140"/>
                </a:lnTo>
                <a:lnTo>
                  <a:pt x="1319" y="3139"/>
                </a:lnTo>
                <a:lnTo>
                  <a:pt x="1313" y="3137"/>
                </a:lnTo>
                <a:lnTo>
                  <a:pt x="1308" y="3132"/>
                </a:lnTo>
                <a:lnTo>
                  <a:pt x="1306" y="3124"/>
                </a:lnTo>
                <a:lnTo>
                  <a:pt x="1303" y="3110"/>
                </a:lnTo>
                <a:lnTo>
                  <a:pt x="1300" y="3097"/>
                </a:lnTo>
                <a:lnTo>
                  <a:pt x="1297" y="3091"/>
                </a:lnTo>
                <a:lnTo>
                  <a:pt x="1292" y="3089"/>
                </a:lnTo>
                <a:lnTo>
                  <a:pt x="1288" y="3087"/>
                </a:lnTo>
                <a:lnTo>
                  <a:pt x="1282" y="3086"/>
                </a:lnTo>
                <a:lnTo>
                  <a:pt x="1276" y="3086"/>
                </a:lnTo>
                <a:lnTo>
                  <a:pt x="1265" y="3087"/>
                </a:lnTo>
                <a:lnTo>
                  <a:pt x="1253" y="3091"/>
                </a:lnTo>
                <a:lnTo>
                  <a:pt x="1244" y="3095"/>
                </a:lnTo>
                <a:lnTo>
                  <a:pt x="1234" y="3102"/>
                </a:lnTo>
                <a:lnTo>
                  <a:pt x="1226" y="3107"/>
                </a:lnTo>
                <a:lnTo>
                  <a:pt x="1221" y="3112"/>
                </a:lnTo>
                <a:lnTo>
                  <a:pt x="1216" y="3119"/>
                </a:lnTo>
                <a:lnTo>
                  <a:pt x="1207" y="3129"/>
                </a:lnTo>
                <a:lnTo>
                  <a:pt x="1204" y="3133"/>
                </a:lnTo>
                <a:lnTo>
                  <a:pt x="1202" y="3137"/>
                </a:lnTo>
                <a:lnTo>
                  <a:pt x="1201" y="3140"/>
                </a:lnTo>
                <a:lnTo>
                  <a:pt x="1201" y="3140"/>
                </a:lnTo>
                <a:lnTo>
                  <a:pt x="1195" y="3140"/>
                </a:lnTo>
                <a:lnTo>
                  <a:pt x="1190" y="3137"/>
                </a:lnTo>
                <a:lnTo>
                  <a:pt x="1183" y="3133"/>
                </a:lnTo>
                <a:lnTo>
                  <a:pt x="1177" y="3129"/>
                </a:lnTo>
                <a:lnTo>
                  <a:pt x="1170" y="3123"/>
                </a:lnTo>
                <a:lnTo>
                  <a:pt x="1162" y="3118"/>
                </a:lnTo>
                <a:lnTo>
                  <a:pt x="1154" y="3115"/>
                </a:lnTo>
                <a:lnTo>
                  <a:pt x="1147" y="3112"/>
                </a:lnTo>
                <a:lnTo>
                  <a:pt x="1142" y="3112"/>
                </a:lnTo>
                <a:lnTo>
                  <a:pt x="1136" y="3114"/>
                </a:lnTo>
                <a:lnTo>
                  <a:pt x="1131" y="3116"/>
                </a:lnTo>
                <a:lnTo>
                  <a:pt x="1125" y="3119"/>
                </a:lnTo>
                <a:lnTo>
                  <a:pt x="1121" y="3121"/>
                </a:lnTo>
                <a:lnTo>
                  <a:pt x="1116" y="3123"/>
                </a:lnTo>
                <a:lnTo>
                  <a:pt x="1110" y="3124"/>
                </a:lnTo>
                <a:lnTo>
                  <a:pt x="1105" y="3124"/>
                </a:lnTo>
                <a:lnTo>
                  <a:pt x="1099" y="3122"/>
                </a:lnTo>
                <a:lnTo>
                  <a:pt x="1093" y="3118"/>
                </a:lnTo>
                <a:lnTo>
                  <a:pt x="1087" y="3114"/>
                </a:lnTo>
                <a:lnTo>
                  <a:pt x="1081" y="3108"/>
                </a:lnTo>
                <a:lnTo>
                  <a:pt x="1075" y="3103"/>
                </a:lnTo>
                <a:lnTo>
                  <a:pt x="1070" y="3097"/>
                </a:lnTo>
                <a:lnTo>
                  <a:pt x="1063" y="3094"/>
                </a:lnTo>
                <a:lnTo>
                  <a:pt x="1059" y="3093"/>
                </a:lnTo>
                <a:lnTo>
                  <a:pt x="1046" y="3093"/>
                </a:lnTo>
                <a:lnTo>
                  <a:pt x="1033" y="3094"/>
                </a:lnTo>
                <a:lnTo>
                  <a:pt x="1019" y="3097"/>
                </a:lnTo>
                <a:lnTo>
                  <a:pt x="1005" y="3102"/>
                </a:lnTo>
                <a:lnTo>
                  <a:pt x="991" y="3106"/>
                </a:lnTo>
                <a:lnTo>
                  <a:pt x="978" y="3111"/>
                </a:lnTo>
                <a:lnTo>
                  <a:pt x="966" y="3117"/>
                </a:lnTo>
                <a:lnTo>
                  <a:pt x="957" y="3123"/>
                </a:lnTo>
                <a:lnTo>
                  <a:pt x="954" y="3124"/>
                </a:lnTo>
                <a:lnTo>
                  <a:pt x="950" y="3125"/>
                </a:lnTo>
                <a:lnTo>
                  <a:pt x="947" y="3125"/>
                </a:lnTo>
                <a:lnTo>
                  <a:pt x="945" y="3124"/>
                </a:lnTo>
                <a:lnTo>
                  <a:pt x="940" y="3122"/>
                </a:lnTo>
                <a:lnTo>
                  <a:pt x="934" y="3119"/>
                </a:lnTo>
                <a:lnTo>
                  <a:pt x="929" y="3116"/>
                </a:lnTo>
                <a:lnTo>
                  <a:pt x="925" y="3114"/>
                </a:lnTo>
                <a:lnTo>
                  <a:pt x="920" y="3111"/>
                </a:lnTo>
                <a:lnTo>
                  <a:pt x="916" y="3112"/>
                </a:lnTo>
                <a:lnTo>
                  <a:pt x="911" y="3116"/>
                </a:lnTo>
                <a:lnTo>
                  <a:pt x="906" y="3120"/>
                </a:lnTo>
                <a:lnTo>
                  <a:pt x="902" y="3125"/>
                </a:lnTo>
                <a:lnTo>
                  <a:pt x="899" y="3131"/>
                </a:lnTo>
                <a:lnTo>
                  <a:pt x="894" y="3136"/>
                </a:lnTo>
                <a:lnTo>
                  <a:pt x="890" y="3140"/>
                </a:lnTo>
                <a:lnTo>
                  <a:pt x="885" y="3144"/>
                </a:lnTo>
                <a:lnTo>
                  <a:pt x="879" y="3145"/>
                </a:lnTo>
                <a:lnTo>
                  <a:pt x="873" y="3144"/>
                </a:lnTo>
                <a:lnTo>
                  <a:pt x="864" y="3140"/>
                </a:lnTo>
                <a:lnTo>
                  <a:pt x="856" y="3136"/>
                </a:lnTo>
                <a:lnTo>
                  <a:pt x="847" y="3131"/>
                </a:lnTo>
                <a:lnTo>
                  <a:pt x="839" y="3125"/>
                </a:lnTo>
                <a:lnTo>
                  <a:pt x="830" y="3121"/>
                </a:lnTo>
                <a:lnTo>
                  <a:pt x="826" y="3120"/>
                </a:lnTo>
                <a:lnTo>
                  <a:pt x="822" y="3119"/>
                </a:lnTo>
                <a:lnTo>
                  <a:pt x="819" y="3119"/>
                </a:lnTo>
                <a:lnTo>
                  <a:pt x="816" y="3119"/>
                </a:lnTo>
                <a:lnTo>
                  <a:pt x="813" y="3121"/>
                </a:lnTo>
                <a:lnTo>
                  <a:pt x="810" y="3123"/>
                </a:lnTo>
                <a:lnTo>
                  <a:pt x="806" y="3126"/>
                </a:lnTo>
                <a:lnTo>
                  <a:pt x="803" y="3131"/>
                </a:lnTo>
                <a:lnTo>
                  <a:pt x="798" y="3140"/>
                </a:lnTo>
                <a:lnTo>
                  <a:pt x="793" y="3150"/>
                </a:lnTo>
                <a:lnTo>
                  <a:pt x="788" y="3160"/>
                </a:lnTo>
                <a:lnTo>
                  <a:pt x="783" y="3168"/>
                </a:lnTo>
                <a:lnTo>
                  <a:pt x="780" y="3171"/>
                </a:lnTo>
                <a:lnTo>
                  <a:pt x="776" y="3175"/>
                </a:lnTo>
                <a:lnTo>
                  <a:pt x="773" y="3177"/>
                </a:lnTo>
                <a:lnTo>
                  <a:pt x="769" y="3177"/>
                </a:lnTo>
                <a:lnTo>
                  <a:pt x="762" y="3177"/>
                </a:lnTo>
                <a:lnTo>
                  <a:pt x="756" y="3175"/>
                </a:lnTo>
                <a:lnTo>
                  <a:pt x="749" y="3170"/>
                </a:lnTo>
                <a:lnTo>
                  <a:pt x="743" y="3166"/>
                </a:lnTo>
                <a:lnTo>
                  <a:pt x="729" y="3156"/>
                </a:lnTo>
                <a:lnTo>
                  <a:pt x="714" y="3146"/>
                </a:lnTo>
                <a:lnTo>
                  <a:pt x="706" y="3140"/>
                </a:lnTo>
                <a:lnTo>
                  <a:pt x="699" y="3137"/>
                </a:lnTo>
                <a:lnTo>
                  <a:pt x="690" y="3134"/>
                </a:lnTo>
                <a:lnTo>
                  <a:pt x="683" y="3133"/>
                </a:lnTo>
                <a:lnTo>
                  <a:pt x="674" y="3133"/>
                </a:lnTo>
                <a:lnTo>
                  <a:pt x="666" y="3136"/>
                </a:lnTo>
                <a:lnTo>
                  <a:pt x="656" y="3140"/>
                </a:lnTo>
                <a:lnTo>
                  <a:pt x="647" y="3148"/>
                </a:lnTo>
                <a:lnTo>
                  <a:pt x="644" y="3152"/>
                </a:lnTo>
                <a:lnTo>
                  <a:pt x="641" y="3159"/>
                </a:lnTo>
                <a:lnTo>
                  <a:pt x="640" y="3166"/>
                </a:lnTo>
                <a:lnTo>
                  <a:pt x="638" y="3174"/>
                </a:lnTo>
                <a:lnTo>
                  <a:pt x="636" y="3181"/>
                </a:lnTo>
                <a:lnTo>
                  <a:pt x="633" y="3189"/>
                </a:lnTo>
                <a:lnTo>
                  <a:pt x="630" y="3195"/>
                </a:lnTo>
                <a:lnTo>
                  <a:pt x="626" y="3199"/>
                </a:lnTo>
                <a:lnTo>
                  <a:pt x="619" y="3204"/>
                </a:lnTo>
                <a:lnTo>
                  <a:pt x="613" y="3207"/>
                </a:lnTo>
                <a:lnTo>
                  <a:pt x="605" y="3210"/>
                </a:lnTo>
                <a:lnTo>
                  <a:pt x="597" y="3212"/>
                </a:lnTo>
                <a:lnTo>
                  <a:pt x="581" y="3216"/>
                </a:lnTo>
                <a:lnTo>
                  <a:pt x="567" y="3220"/>
                </a:lnTo>
                <a:lnTo>
                  <a:pt x="558" y="3222"/>
                </a:lnTo>
                <a:lnTo>
                  <a:pt x="550" y="3222"/>
                </a:lnTo>
                <a:lnTo>
                  <a:pt x="541" y="3221"/>
                </a:lnTo>
                <a:lnTo>
                  <a:pt x="532" y="3220"/>
                </a:lnTo>
                <a:lnTo>
                  <a:pt x="525" y="3217"/>
                </a:lnTo>
                <a:lnTo>
                  <a:pt x="517" y="3216"/>
                </a:lnTo>
                <a:lnTo>
                  <a:pt x="512" y="3216"/>
                </a:lnTo>
                <a:lnTo>
                  <a:pt x="509" y="3217"/>
                </a:lnTo>
                <a:lnTo>
                  <a:pt x="503" y="3222"/>
                </a:lnTo>
                <a:lnTo>
                  <a:pt x="498" y="3227"/>
                </a:lnTo>
                <a:lnTo>
                  <a:pt x="495" y="3234"/>
                </a:lnTo>
                <a:lnTo>
                  <a:pt x="492" y="3240"/>
                </a:lnTo>
                <a:lnTo>
                  <a:pt x="486" y="3254"/>
                </a:lnTo>
                <a:lnTo>
                  <a:pt x="482" y="3268"/>
                </a:lnTo>
                <a:lnTo>
                  <a:pt x="479" y="3273"/>
                </a:lnTo>
                <a:lnTo>
                  <a:pt x="475" y="3280"/>
                </a:lnTo>
                <a:lnTo>
                  <a:pt x="472" y="3284"/>
                </a:lnTo>
                <a:lnTo>
                  <a:pt x="467" y="3287"/>
                </a:lnTo>
                <a:lnTo>
                  <a:pt x="462" y="3289"/>
                </a:lnTo>
                <a:lnTo>
                  <a:pt x="455" y="3290"/>
                </a:lnTo>
                <a:lnTo>
                  <a:pt x="446" y="3290"/>
                </a:lnTo>
                <a:lnTo>
                  <a:pt x="437" y="3287"/>
                </a:lnTo>
                <a:lnTo>
                  <a:pt x="413" y="3278"/>
                </a:lnTo>
                <a:lnTo>
                  <a:pt x="382" y="3269"/>
                </a:lnTo>
                <a:lnTo>
                  <a:pt x="366" y="3265"/>
                </a:lnTo>
                <a:lnTo>
                  <a:pt x="350" y="3260"/>
                </a:lnTo>
                <a:lnTo>
                  <a:pt x="336" y="3259"/>
                </a:lnTo>
                <a:lnTo>
                  <a:pt x="322" y="3259"/>
                </a:lnTo>
                <a:lnTo>
                  <a:pt x="318" y="3261"/>
                </a:lnTo>
                <a:lnTo>
                  <a:pt x="312" y="3265"/>
                </a:lnTo>
                <a:lnTo>
                  <a:pt x="309" y="3269"/>
                </a:lnTo>
                <a:lnTo>
                  <a:pt x="305" y="3274"/>
                </a:lnTo>
                <a:lnTo>
                  <a:pt x="300" y="3281"/>
                </a:lnTo>
                <a:lnTo>
                  <a:pt x="296" y="3286"/>
                </a:lnTo>
                <a:lnTo>
                  <a:pt x="292" y="3290"/>
                </a:lnTo>
                <a:lnTo>
                  <a:pt x="286" y="3295"/>
                </a:lnTo>
                <a:lnTo>
                  <a:pt x="280" y="3296"/>
                </a:lnTo>
                <a:lnTo>
                  <a:pt x="275" y="3297"/>
                </a:lnTo>
                <a:lnTo>
                  <a:pt x="268" y="3296"/>
                </a:lnTo>
                <a:lnTo>
                  <a:pt x="262" y="3293"/>
                </a:lnTo>
                <a:lnTo>
                  <a:pt x="255" y="3291"/>
                </a:lnTo>
                <a:lnTo>
                  <a:pt x="249" y="3289"/>
                </a:lnTo>
                <a:lnTo>
                  <a:pt x="242" y="3288"/>
                </a:lnTo>
                <a:lnTo>
                  <a:pt x="237" y="3289"/>
                </a:lnTo>
                <a:lnTo>
                  <a:pt x="226" y="3292"/>
                </a:lnTo>
                <a:lnTo>
                  <a:pt x="217" y="3297"/>
                </a:lnTo>
                <a:lnTo>
                  <a:pt x="207" y="3301"/>
                </a:lnTo>
                <a:lnTo>
                  <a:pt x="198" y="3306"/>
                </a:lnTo>
                <a:lnTo>
                  <a:pt x="189" y="3311"/>
                </a:lnTo>
                <a:lnTo>
                  <a:pt x="180" y="3314"/>
                </a:lnTo>
                <a:lnTo>
                  <a:pt x="175" y="3315"/>
                </a:lnTo>
                <a:lnTo>
                  <a:pt x="170" y="3316"/>
                </a:lnTo>
                <a:lnTo>
                  <a:pt x="165" y="3316"/>
                </a:lnTo>
                <a:lnTo>
                  <a:pt x="160" y="3316"/>
                </a:lnTo>
                <a:lnTo>
                  <a:pt x="153" y="3314"/>
                </a:lnTo>
                <a:lnTo>
                  <a:pt x="147" y="3311"/>
                </a:lnTo>
                <a:lnTo>
                  <a:pt x="139" y="3306"/>
                </a:lnTo>
                <a:lnTo>
                  <a:pt x="132" y="3302"/>
                </a:lnTo>
                <a:lnTo>
                  <a:pt x="124" y="3298"/>
                </a:lnTo>
                <a:lnTo>
                  <a:pt x="117" y="3293"/>
                </a:lnTo>
                <a:lnTo>
                  <a:pt x="109" y="3291"/>
                </a:lnTo>
                <a:lnTo>
                  <a:pt x="103" y="3290"/>
                </a:lnTo>
                <a:lnTo>
                  <a:pt x="90" y="3292"/>
                </a:lnTo>
                <a:lnTo>
                  <a:pt x="77" y="3296"/>
                </a:lnTo>
                <a:lnTo>
                  <a:pt x="64" y="3300"/>
                </a:lnTo>
                <a:lnTo>
                  <a:pt x="51" y="3304"/>
                </a:lnTo>
                <a:lnTo>
                  <a:pt x="25" y="3316"/>
                </a:lnTo>
                <a:lnTo>
                  <a:pt x="0" y="3329"/>
                </a:lnTo>
                <a:lnTo>
                  <a:pt x="0" y="3028"/>
                </a:lnTo>
                <a:lnTo>
                  <a:pt x="6" y="3029"/>
                </a:lnTo>
                <a:lnTo>
                  <a:pt x="12" y="3029"/>
                </a:lnTo>
                <a:lnTo>
                  <a:pt x="19" y="3028"/>
                </a:lnTo>
                <a:lnTo>
                  <a:pt x="25" y="3026"/>
                </a:lnTo>
                <a:lnTo>
                  <a:pt x="38" y="3021"/>
                </a:lnTo>
                <a:lnTo>
                  <a:pt x="51" y="3016"/>
                </a:lnTo>
                <a:lnTo>
                  <a:pt x="46" y="2999"/>
                </a:lnTo>
                <a:lnTo>
                  <a:pt x="39" y="2986"/>
                </a:lnTo>
                <a:lnTo>
                  <a:pt x="33" y="2975"/>
                </a:lnTo>
                <a:lnTo>
                  <a:pt x="26" y="2969"/>
                </a:lnTo>
                <a:lnTo>
                  <a:pt x="23" y="2966"/>
                </a:lnTo>
                <a:lnTo>
                  <a:pt x="19" y="2965"/>
                </a:lnTo>
                <a:lnTo>
                  <a:pt x="16" y="2964"/>
                </a:lnTo>
                <a:lnTo>
                  <a:pt x="12" y="2963"/>
                </a:lnTo>
                <a:lnTo>
                  <a:pt x="6" y="2964"/>
                </a:lnTo>
                <a:lnTo>
                  <a:pt x="0" y="2966"/>
                </a:lnTo>
                <a:lnTo>
                  <a:pt x="0" y="2893"/>
                </a:lnTo>
                <a:lnTo>
                  <a:pt x="20" y="2901"/>
                </a:lnTo>
                <a:lnTo>
                  <a:pt x="41" y="2911"/>
                </a:lnTo>
                <a:lnTo>
                  <a:pt x="51" y="2915"/>
                </a:lnTo>
                <a:lnTo>
                  <a:pt x="61" y="2918"/>
                </a:lnTo>
                <a:lnTo>
                  <a:pt x="68" y="2919"/>
                </a:lnTo>
                <a:lnTo>
                  <a:pt x="76" y="2918"/>
                </a:lnTo>
                <a:lnTo>
                  <a:pt x="78" y="2915"/>
                </a:lnTo>
                <a:lnTo>
                  <a:pt x="79" y="2911"/>
                </a:lnTo>
                <a:lnTo>
                  <a:pt x="80" y="2907"/>
                </a:lnTo>
                <a:lnTo>
                  <a:pt x="82" y="2900"/>
                </a:lnTo>
                <a:lnTo>
                  <a:pt x="83" y="2895"/>
                </a:lnTo>
                <a:lnTo>
                  <a:pt x="87" y="2891"/>
                </a:lnTo>
                <a:lnTo>
                  <a:pt x="88" y="2890"/>
                </a:lnTo>
                <a:lnTo>
                  <a:pt x="90" y="2889"/>
                </a:lnTo>
                <a:lnTo>
                  <a:pt x="92" y="2889"/>
                </a:lnTo>
                <a:lnTo>
                  <a:pt x="94" y="2889"/>
                </a:lnTo>
                <a:lnTo>
                  <a:pt x="97" y="2891"/>
                </a:lnTo>
                <a:lnTo>
                  <a:pt x="102" y="2895"/>
                </a:lnTo>
                <a:lnTo>
                  <a:pt x="105" y="2900"/>
                </a:lnTo>
                <a:lnTo>
                  <a:pt x="109" y="2906"/>
                </a:lnTo>
                <a:lnTo>
                  <a:pt x="112" y="2912"/>
                </a:lnTo>
                <a:lnTo>
                  <a:pt x="117" y="2916"/>
                </a:lnTo>
                <a:lnTo>
                  <a:pt x="122" y="2921"/>
                </a:lnTo>
                <a:lnTo>
                  <a:pt x="126" y="2923"/>
                </a:lnTo>
                <a:lnTo>
                  <a:pt x="136" y="2924"/>
                </a:lnTo>
                <a:lnTo>
                  <a:pt x="143" y="2925"/>
                </a:lnTo>
                <a:lnTo>
                  <a:pt x="151" y="2926"/>
                </a:lnTo>
                <a:lnTo>
                  <a:pt x="157" y="2929"/>
                </a:lnTo>
                <a:lnTo>
                  <a:pt x="164" y="2934"/>
                </a:lnTo>
                <a:lnTo>
                  <a:pt x="171" y="2941"/>
                </a:lnTo>
                <a:lnTo>
                  <a:pt x="181" y="2952"/>
                </a:lnTo>
                <a:lnTo>
                  <a:pt x="191" y="2968"/>
                </a:lnTo>
                <a:lnTo>
                  <a:pt x="196" y="2964"/>
                </a:lnTo>
                <a:lnTo>
                  <a:pt x="199" y="2959"/>
                </a:lnTo>
                <a:lnTo>
                  <a:pt x="200" y="2955"/>
                </a:lnTo>
                <a:lnTo>
                  <a:pt x="200" y="2950"/>
                </a:lnTo>
                <a:lnTo>
                  <a:pt x="197" y="2939"/>
                </a:lnTo>
                <a:lnTo>
                  <a:pt x="192" y="2927"/>
                </a:lnTo>
                <a:lnTo>
                  <a:pt x="184" y="2915"/>
                </a:lnTo>
                <a:lnTo>
                  <a:pt x="180" y="2904"/>
                </a:lnTo>
                <a:lnTo>
                  <a:pt x="178" y="2897"/>
                </a:lnTo>
                <a:lnTo>
                  <a:pt x="178" y="2892"/>
                </a:lnTo>
                <a:lnTo>
                  <a:pt x="178" y="2887"/>
                </a:lnTo>
                <a:lnTo>
                  <a:pt x="181" y="2881"/>
                </a:lnTo>
                <a:lnTo>
                  <a:pt x="196" y="2890"/>
                </a:lnTo>
                <a:lnTo>
                  <a:pt x="211" y="2897"/>
                </a:lnTo>
                <a:lnTo>
                  <a:pt x="225" y="2904"/>
                </a:lnTo>
                <a:lnTo>
                  <a:pt x="239" y="2909"/>
                </a:lnTo>
                <a:lnTo>
                  <a:pt x="253" y="2912"/>
                </a:lnTo>
                <a:lnTo>
                  <a:pt x="266" y="2914"/>
                </a:lnTo>
                <a:lnTo>
                  <a:pt x="271" y="2914"/>
                </a:lnTo>
                <a:lnTo>
                  <a:pt x="278" y="2914"/>
                </a:lnTo>
                <a:lnTo>
                  <a:pt x="284" y="2913"/>
                </a:lnTo>
                <a:lnTo>
                  <a:pt x="290" y="2911"/>
                </a:lnTo>
                <a:lnTo>
                  <a:pt x="292" y="2910"/>
                </a:lnTo>
                <a:lnTo>
                  <a:pt x="293" y="2908"/>
                </a:lnTo>
                <a:lnTo>
                  <a:pt x="295" y="2906"/>
                </a:lnTo>
                <a:lnTo>
                  <a:pt x="296" y="2904"/>
                </a:lnTo>
                <a:lnTo>
                  <a:pt x="297" y="2897"/>
                </a:lnTo>
                <a:lnTo>
                  <a:pt x="298" y="2891"/>
                </a:lnTo>
                <a:lnTo>
                  <a:pt x="299" y="2882"/>
                </a:lnTo>
                <a:lnTo>
                  <a:pt x="301" y="2875"/>
                </a:lnTo>
                <a:lnTo>
                  <a:pt x="306" y="2866"/>
                </a:lnTo>
                <a:lnTo>
                  <a:pt x="311" y="2859"/>
                </a:lnTo>
                <a:lnTo>
                  <a:pt x="314" y="2857"/>
                </a:lnTo>
                <a:lnTo>
                  <a:pt x="319" y="2854"/>
                </a:lnTo>
                <a:lnTo>
                  <a:pt x="324" y="2853"/>
                </a:lnTo>
                <a:lnTo>
                  <a:pt x="328" y="2853"/>
                </a:lnTo>
                <a:lnTo>
                  <a:pt x="334" y="2852"/>
                </a:lnTo>
                <a:lnTo>
                  <a:pt x="338" y="2852"/>
                </a:lnTo>
                <a:lnTo>
                  <a:pt x="342" y="2850"/>
                </a:lnTo>
                <a:lnTo>
                  <a:pt x="347" y="2847"/>
                </a:lnTo>
                <a:lnTo>
                  <a:pt x="349" y="2843"/>
                </a:lnTo>
                <a:lnTo>
                  <a:pt x="350" y="2836"/>
                </a:lnTo>
                <a:lnTo>
                  <a:pt x="352" y="2829"/>
                </a:lnTo>
                <a:lnTo>
                  <a:pt x="353" y="2820"/>
                </a:lnTo>
                <a:lnTo>
                  <a:pt x="356" y="2805"/>
                </a:lnTo>
                <a:lnTo>
                  <a:pt x="359" y="2798"/>
                </a:lnTo>
                <a:lnTo>
                  <a:pt x="364" y="2794"/>
                </a:lnTo>
                <a:lnTo>
                  <a:pt x="369" y="2792"/>
                </a:lnTo>
                <a:lnTo>
                  <a:pt x="376" y="2791"/>
                </a:lnTo>
                <a:lnTo>
                  <a:pt x="382" y="2791"/>
                </a:lnTo>
                <a:lnTo>
                  <a:pt x="387" y="2790"/>
                </a:lnTo>
                <a:lnTo>
                  <a:pt x="394" y="2789"/>
                </a:lnTo>
                <a:lnTo>
                  <a:pt x="399" y="2787"/>
                </a:lnTo>
                <a:lnTo>
                  <a:pt x="403" y="2783"/>
                </a:lnTo>
                <a:lnTo>
                  <a:pt x="411" y="2765"/>
                </a:lnTo>
                <a:lnTo>
                  <a:pt x="420" y="2742"/>
                </a:lnTo>
                <a:lnTo>
                  <a:pt x="424" y="2730"/>
                </a:lnTo>
                <a:lnTo>
                  <a:pt x="430" y="2718"/>
                </a:lnTo>
                <a:lnTo>
                  <a:pt x="434" y="2713"/>
                </a:lnTo>
                <a:lnTo>
                  <a:pt x="437" y="2708"/>
                </a:lnTo>
                <a:lnTo>
                  <a:pt x="441" y="2703"/>
                </a:lnTo>
                <a:lnTo>
                  <a:pt x="445" y="2700"/>
                </a:lnTo>
                <a:lnTo>
                  <a:pt x="457" y="2694"/>
                </a:lnTo>
                <a:lnTo>
                  <a:pt x="469" y="2687"/>
                </a:lnTo>
                <a:lnTo>
                  <a:pt x="482" y="2682"/>
                </a:lnTo>
                <a:lnTo>
                  <a:pt x="496" y="2679"/>
                </a:lnTo>
                <a:lnTo>
                  <a:pt x="510" y="2677"/>
                </a:lnTo>
                <a:lnTo>
                  <a:pt x="525" y="2677"/>
                </a:lnTo>
                <a:lnTo>
                  <a:pt x="533" y="2678"/>
                </a:lnTo>
                <a:lnTo>
                  <a:pt x="541" y="2680"/>
                </a:lnTo>
                <a:lnTo>
                  <a:pt x="550" y="2682"/>
                </a:lnTo>
                <a:lnTo>
                  <a:pt x="558" y="2685"/>
                </a:lnTo>
                <a:lnTo>
                  <a:pt x="562" y="2696"/>
                </a:lnTo>
                <a:lnTo>
                  <a:pt x="566" y="2704"/>
                </a:lnTo>
                <a:lnTo>
                  <a:pt x="568" y="2711"/>
                </a:lnTo>
                <a:lnTo>
                  <a:pt x="568" y="2717"/>
                </a:lnTo>
                <a:lnTo>
                  <a:pt x="568" y="2722"/>
                </a:lnTo>
                <a:lnTo>
                  <a:pt x="567" y="2725"/>
                </a:lnTo>
                <a:lnTo>
                  <a:pt x="565" y="2728"/>
                </a:lnTo>
                <a:lnTo>
                  <a:pt x="562" y="2729"/>
                </a:lnTo>
                <a:lnTo>
                  <a:pt x="549" y="2732"/>
                </a:lnTo>
                <a:lnTo>
                  <a:pt x="536" y="2737"/>
                </a:lnTo>
                <a:lnTo>
                  <a:pt x="538" y="2748"/>
                </a:lnTo>
                <a:lnTo>
                  <a:pt x="541" y="2757"/>
                </a:lnTo>
                <a:lnTo>
                  <a:pt x="544" y="2764"/>
                </a:lnTo>
                <a:lnTo>
                  <a:pt x="547" y="2770"/>
                </a:lnTo>
                <a:lnTo>
                  <a:pt x="554" y="2778"/>
                </a:lnTo>
                <a:lnTo>
                  <a:pt x="560" y="2785"/>
                </a:lnTo>
                <a:lnTo>
                  <a:pt x="567" y="2791"/>
                </a:lnTo>
                <a:lnTo>
                  <a:pt x="573" y="2800"/>
                </a:lnTo>
                <a:lnTo>
                  <a:pt x="576" y="2805"/>
                </a:lnTo>
                <a:lnTo>
                  <a:pt x="580" y="2813"/>
                </a:lnTo>
                <a:lnTo>
                  <a:pt x="583" y="2821"/>
                </a:lnTo>
                <a:lnTo>
                  <a:pt x="585" y="2832"/>
                </a:lnTo>
                <a:lnTo>
                  <a:pt x="602" y="2804"/>
                </a:lnTo>
                <a:lnTo>
                  <a:pt x="623" y="2784"/>
                </a:lnTo>
                <a:lnTo>
                  <a:pt x="645" y="2768"/>
                </a:lnTo>
                <a:lnTo>
                  <a:pt x="669" y="2758"/>
                </a:lnTo>
                <a:lnTo>
                  <a:pt x="695" y="2752"/>
                </a:lnTo>
                <a:lnTo>
                  <a:pt x="722" y="2749"/>
                </a:lnTo>
                <a:lnTo>
                  <a:pt x="751" y="2749"/>
                </a:lnTo>
                <a:lnTo>
                  <a:pt x="780" y="2750"/>
                </a:lnTo>
                <a:lnTo>
                  <a:pt x="810" y="2752"/>
                </a:lnTo>
                <a:lnTo>
                  <a:pt x="840" y="2754"/>
                </a:lnTo>
                <a:lnTo>
                  <a:pt x="870" y="2754"/>
                </a:lnTo>
                <a:lnTo>
                  <a:pt x="900" y="2753"/>
                </a:lnTo>
                <a:lnTo>
                  <a:pt x="930" y="2748"/>
                </a:lnTo>
                <a:lnTo>
                  <a:pt x="958" y="2740"/>
                </a:lnTo>
                <a:lnTo>
                  <a:pt x="986" y="2727"/>
                </a:lnTo>
                <a:lnTo>
                  <a:pt x="1013" y="2709"/>
                </a:lnTo>
                <a:lnTo>
                  <a:pt x="1017" y="2718"/>
                </a:lnTo>
                <a:lnTo>
                  <a:pt x="1019" y="2726"/>
                </a:lnTo>
                <a:lnTo>
                  <a:pt x="1021" y="2733"/>
                </a:lnTo>
                <a:lnTo>
                  <a:pt x="1021" y="2739"/>
                </a:lnTo>
                <a:lnTo>
                  <a:pt x="1021" y="2749"/>
                </a:lnTo>
                <a:lnTo>
                  <a:pt x="1020" y="2757"/>
                </a:lnTo>
                <a:lnTo>
                  <a:pt x="1018" y="2764"/>
                </a:lnTo>
                <a:lnTo>
                  <a:pt x="1016" y="2772"/>
                </a:lnTo>
                <a:lnTo>
                  <a:pt x="1016" y="2777"/>
                </a:lnTo>
                <a:lnTo>
                  <a:pt x="1016" y="2783"/>
                </a:lnTo>
                <a:lnTo>
                  <a:pt x="1017" y="2788"/>
                </a:lnTo>
                <a:lnTo>
                  <a:pt x="1019" y="2795"/>
                </a:lnTo>
                <a:lnTo>
                  <a:pt x="1080" y="2778"/>
                </a:lnTo>
                <a:lnTo>
                  <a:pt x="1076" y="2760"/>
                </a:lnTo>
                <a:lnTo>
                  <a:pt x="1071" y="2745"/>
                </a:lnTo>
                <a:lnTo>
                  <a:pt x="1065" y="2731"/>
                </a:lnTo>
                <a:lnTo>
                  <a:pt x="1059" y="2718"/>
                </a:lnTo>
                <a:lnTo>
                  <a:pt x="1046" y="2697"/>
                </a:lnTo>
                <a:lnTo>
                  <a:pt x="1032" y="2679"/>
                </a:lnTo>
                <a:lnTo>
                  <a:pt x="1026" y="2671"/>
                </a:lnTo>
                <a:lnTo>
                  <a:pt x="1020" y="2663"/>
                </a:lnTo>
                <a:lnTo>
                  <a:pt x="1014" y="2654"/>
                </a:lnTo>
                <a:lnTo>
                  <a:pt x="1009" y="2646"/>
                </a:lnTo>
                <a:lnTo>
                  <a:pt x="1006" y="2636"/>
                </a:lnTo>
                <a:lnTo>
                  <a:pt x="1003" y="2625"/>
                </a:lnTo>
                <a:lnTo>
                  <a:pt x="1002" y="2614"/>
                </a:lnTo>
                <a:lnTo>
                  <a:pt x="1001" y="2602"/>
                </a:lnTo>
                <a:lnTo>
                  <a:pt x="1026" y="2592"/>
                </a:lnTo>
                <a:lnTo>
                  <a:pt x="1050" y="2584"/>
                </a:lnTo>
                <a:lnTo>
                  <a:pt x="1075" y="2578"/>
                </a:lnTo>
                <a:lnTo>
                  <a:pt x="1101" y="2574"/>
                </a:lnTo>
                <a:lnTo>
                  <a:pt x="1151" y="2569"/>
                </a:lnTo>
                <a:lnTo>
                  <a:pt x="1203" y="2566"/>
                </a:lnTo>
                <a:lnTo>
                  <a:pt x="1228" y="2564"/>
                </a:lnTo>
                <a:lnTo>
                  <a:pt x="1252" y="2562"/>
                </a:lnTo>
                <a:lnTo>
                  <a:pt x="1276" y="2559"/>
                </a:lnTo>
                <a:lnTo>
                  <a:pt x="1300" y="2554"/>
                </a:lnTo>
                <a:lnTo>
                  <a:pt x="1322" y="2548"/>
                </a:lnTo>
                <a:lnTo>
                  <a:pt x="1344" y="2541"/>
                </a:lnTo>
                <a:lnTo>
                  <a:pt x="1365" y="2530"/>
                </a:lnTo>
                <a:lnTo>
                  <a:pt x="1384" y="2517"/>
                </a:lnTo>
                <a:lnTo>
                  <a:pt x="1390" y="2546"/>
                </a:lnTo>
                <a:lnTo>
                  <a:pt x="1393" y="2569"/>
                </a:lnTo>
                <a:lnTo>
                  <a:pt x="1394" y="2589"/>
                </a:lnTo>
                <a:lnTo>
                  <a:pt x="1393" y="2605"/>
                </a:lnTo>
                <a:lnTo>
                  <a:pt x="1390" y="2617"/>
                </a:lnTo>
                <a:lnTo>
                  <a:pt x="1385" y="2625"/>
                </a:lnTo>
                <a:lnTo>
                  <a:pt x="1380" y="2632"/>
                </a:lnTo>
                <a:lnTo>
                  <a:pt x="1374" y="2635"/>
                </a:lnTo>
                <a:lnTo>
                  <a:pt x="1365" y="2637"/>
                </a:lnTo>
                <a:lnTo>
                  <a:pt x="1356" y="2637"/>
                </a:lnTo>
                <a:lnTo>
                  <a:pt x="1347" y="2636"/>
                </a:lnTo>
                <a:lnTo>
                  <a:pt x="1337" y="2635"/>
                </a:lnTo>
                <a:lnTo>
                  <a:pt x="1315" y="2631"/>
                </a:lnTo>
                <a:lnTo>
                  <a:pt x="1293" y="2628"/>
                </a:lnTo>
                <a:lnTo>
                  <a:pt x="1294" y="2640"/>
                </a:lnTo>
                <a:lnTo>
                  <a:pt x="1295" y="2650"/>
                </a:lnTo>
                <a:lnTo>
                  <a:pt x="1297" y="2656"/>
                </a:lnTo>
                <a:lnTo>
                  <a:pt x="1300" y="2662"/>
                </a:lnTo>
                <a:lnTo>
                  <a:pt x="1302" y="2665"/>
                </a:lnTo>
                <a:lnTo>
                  <a:pt x="1304" y="2666"/>
                </a:lnTo>
                <a:lnTo>
                  <a:pt x="1307" y="2666"/>
                </a:lnTo>
                <a:lnTo>
                  <a:pt x="1309" y="2666"/>
                </a:lnTo>
                <a:lnTo>
                  <a:pt x="1316" y="2663"/>
                </a:lnTo>
                <a:lnTo>
                  <a:pt x="1322" y="2658"/>
                </a:lnTo>
                <a:lnTo>
                  <a:pt x="1326" y="2657"/>
                </a:lnTo>
                <a:lnTo>
                  <a:pt x="1331" y="2657"/>
                </a:lnTo>
                <a:lnTo>
                  <a:pt x="1334" y="2657"/>
                </a:lnTo>
                <a:lnTo>
                  <a:pt x="1338" y="2659"/>
                </a:lnTo>
                <a:lnTo>
                  <a:pt x="1344" y="2665"/>
                </a:lnTo>
                <a:lnTo>
                  <a:pt x="1350" y="2671"/>
                </a:lnTo>
                <a:lnTo>
                  <a:pt x="1356" y="2680"/>
                </a:lnTo>
                <a:lnTo>
                  <a:pt x="1363" y="2689"/>
                </a:lnTo>
                <a:lnTo>
                  <a:pt x="1375" y="2707"/>
                </a:lnTo>
                <a:lnTo>
                  <a:pt x="1381" y="2714"/>
                </a:lnTo>
                <a:lnTo>
                  <a:pt x="1384" y="2714"/>
                </a:lnTo>
                <a:lnTo>
                  <a:pt x="1387" y="2713"/>
                </a:lnTo>
                <a:lnTo>
                  <a:pt x="1389" y="2712"/>
                </a:lnTo>
                <a:lnTo>
                  <a:pt x="1390" y="2709"/>
                </a:lnTo>
                <a:lnTo>
                  <a:pt x="1393" y="2702"/>
                </a:lnTo>
                <a:lnTo>
                  <a:pt x="1394" y="2695"/>
                </a:lnTo>
                <a:lnTo>
                  <a:pt x="1396" y="2686"/>
                </a:lnTo>
                <a:lnTo>
                  <a:pt x="1397" y="2678"/>
                </a:lnTo>
                <a:lnTo>
                  <a:pt x="1401" y="2670"/>
                </a:lnTo>
                <a:lnTo>
                  <a:pt x="1405" y="2665"/>
                </a:lnTo>
                <a:lnTo>
                  <a:pt x="1409" y="2662"/>
                </a:lnTo>
                <a:lnTo>
                  <a:pt x="1414" y="2659"/>
                </a:lnTo>
                <a:lnTo>
                  <a:pt x="1420" y="2658"/>
                </a:lnTo>
                <a:lnTo>
                  <a:pt x="1425" y="2658"/>
                </a:lnTo>
                <a:lnTo>
                  <a:pt x="1437" y="2658"/>
                </a:lnTo>
                <a:lnTo>
                  <a:pt x="1448" y="2659"/>
                </a:lnTo>
                <a:lnTo>
                  <a:pt x="1452" y="2659"/>
                </a:lnTo>
                <a:lnTo>
                  <a:pt x="1456" y="2658"/>
                </a:lnTo>
                <a:lnTo>
                  <a:pt x="1461" y="2657"/>
                </a:lnTo>
                <a:lnTo>
                  <a:pt x="1464" y="2654"/>
                </a:lnTo>
                <a:lnTo>
                  <a:pt x="1467" y="2650"/>
                </a:lnTo>
                <a:lnTo>
                  <a:pt x="1468" y="2644"/>
                </a:lnTo>
                <a:lnTo>
                  <a:pt x="1469" y="2637"/>
                </a:lnTo>
                <a:lnTo>
                  <a:pt x="1469" y="2627"/>
                </a:lnTo>
                <a:lnTo>
                  <a:pt x="1466" y="2622"/>
                </a:lnTo>
                <a:lnTo>
                  <a:pt x="1463" y="2618"/>
                </a:lnTo>
                <a:lnTo>
                  <a:pt x="1459" y="2612"/>
                </a:lnTo>
                <a:lnTo>
                  <a:pt x="1454" y="2608"/>
                </a:lnTo>
                <a:lnTo>
                  <a:pt x="1445" y="2599"/>
                </a:lnTo>
                <a:lnTo>
                  <a:pt x="1435" y="2590"/>
                </a:lnTo>
                <a:lnTo>
                  <a:pt x="1431" y="2586"/>
                </a:lnTo>
                <a:lnTo>
                  <a:pt x="1426" y="2581"/>
                </a:lnTo>
                <a:lnTo>
                  <a:pt x="1423" y="2577"/>
                </a:lnTo>
                <a:lnTo>
                  <a:pt x="1420" y="2572"/>
                </a:lnTo>
                <a:lnTo>
                  <a:pt x="1419" y="2567"/>
                </a:lnTo>
                <a:lnTo>
                  <a:pt x="1418" y="2562"/>
                </a:lnTo>
                <a:lnTo>
                  <a:pt x="1419" y="2557"/>
                </a:lnTo>
                <a:lnTo>
                  <a:pt x="1421" y="2551"/>
                </a:lnTo>
                <a:lnTo>
                  <a:pt x="1423" y="2541"/>
                </a:lnTo>
                <a:lnTo>
                  <a:pt x="1425" y="2532"/>
                </a:lnTo>
                <a:lnTo>
                  <a:pt x="1428" y="2528"/>
                </a:lnTo>
                <a:lnTo>
                  <a:pt x="1433" y="2526"/>
                </a:lnTo>
                <a:lnTo>
                  <a:pt x="1437" y="2526"/>
                </a:lnTo>
                <a:lnTo>
                  <a:pt x="1441" y="2528"/>
                </a:lnTo>
                <a:lnTo>
                  <a:pt x="1448" y="2531"/>
                </a:lnTo>
                <a:lnTo>
                  <a:pt x="1453" y="2536"/>
                </a:lnTo>
                <a:lnTo>
                  <a:pt x="1465" y="2548"/>
                </a:lnTo>
                <a:lnTo>
                  <a:pt x="1478" y="2561"/>
                </a:lnTo>
                <a:lnTo>
                  <a:pt x="1484" y="2566"/>
                </a:lnTo>
                <a:lnTo>
                  <a:pt x="1491" y="2572"/>
                </a:lnTo>
                <a:lnTo>
                  <a:pt x="1496" y="2575"/>
                </a:lnTo>
                <a:lnTo>
                  <a:pt x="1502" y="2576"/>
                </a:lnTo>
                <a:lnTo>
                  <a:pt x="1509" y="2576"/>
                </a:lnTo>
                <a:lnTo>
                  <a:pt x="1517" y="2575"/>
                </a:lnTo>
                <a:lnTo>
                  <a:pt x="1524" y="2573"/>
                </a:lnTo>
                <a:lnTo>
                  <a:pt x="1531" y="2569"/>
                </a:lnTo>
                <a:lnTo>
                  <a:pt x="1544" y="2561"/>
                </a:lnTo>
                <a:lnTo>
                  <a:pt x="1557" y="2552"/>
                </a:lnTo>
                <a:lnTo>
                  <a:pt x="1564" y="2548"/>
                </a:lnTo>
                <a:lnTo>
                  <a:pt x="1570" y="2545"/>
                </a:lnTo>
                <a:lnTo>
                  <a:pt x="1577" y="2542"/>
                </a:lnTo>
                <a:lnTo>
                  <a:pt x="1584" y="2541"/>
                </a:lnTo>
                <a:lnTo>
                  <a:pt x="1592" y="2539"/>
                </a:lnTo>
                <a:lnTo>
                  <a:pt x="1599" y="2541"/>
                </a:lnTo>
                <a:lnTo>
                  <a:pt x="1607" y="2544"/>
                </a:lnTo>
                <a:lnTo>
                  <a:pt x="1614" y="2549"/>
                </a:lnTo>
                <a:lnTo>
                  <a:pt x="1620" y="2563"/>
                </a:lnTo>
                <a:lnTo>
                  <a:pt x="1623" y="2574"/>
                </a:lnTo>
                <a:lnTo>
                  <a:pt x="1624" y="2581"/>
                </a:lnTo>
                <a:lnTo>
                  <a:pt x="1623" y="2588"/>
                </a:lnTo>
                <a:lnTo>
                  <a:pt x="1621" y="2591"/>
                </a:lnTo>
                <a:lnTo>
                  <a:pt x="1618" y="2593"/>
                </a:lnTo>
                <a:lnTo>
                  <a:pt x="1612" y="2594"/>
                </a:lnTo>
                <a:lnTo>
                  <a:pt x="1608" y="2594"/>
                </a:lnTo>
                <a:lnTo>
                  <a:pt x="1603" y="2595"/>
                </a:lnTo>
                <a:lnTo>
                  <a:pt x="1598" y="2595"/>
                </a:lnTo>
                <a:lnTo>
                  <a:pt x="1593" y="2595"/>
                </a:lnTo>
                <a:lnTo>
                  <a:pt x="1590" y="2597"/>
                </a:lnTo>
                <a:lnTo>
                  <a:pt x="1586" y="2601"/>
                </a:lnTo>
                <a:lnTo>
                  <a:pt x="1585" y="2605"/>
                </a:lnTo>
                <a:lnTo>
                  <a:pt x="1585" y="2611"/>
                </a:lnTo>
                <a:lnTo>
                  <a:pt x="1586" y="2621"/>
                </a:lnTo>
                <a:lnTo>
                  <a:pt x="1618" y="2627"/>
                </a:lnTo>
                <a:lnTo>
                  <a:pt x="1652" y="2634"/>
                </a:lnTo>
                <a:lnTo>
                  <a:pt x="1669" y="2635"/>
                </a:lnTo>
                <a:lnTo>
                  <a:pt x="1686" y="2636"/>
                </a:lnTo>
                <a:lnTo>
                  <a:pt x="1702" y="2636"/>
                </a:lnTo>
                <a:lnTo>
                  <a:pt x="1719" y="2634"/>
                </a:lnTo>
                <a:lnTo>
                  <a:pt x="1729" y="2631"/>
                </a:lnTo>
                <a:lnTo>
                  <a:pt x="1741" y="2627"/>
                </a:lnTo>
                <a:lnTo>
                  <a:pt x="1752" y="2623"/>
                </a:lnTo>
                <a:lnTo>
                  <a:pt x="1763" y="2617"/>
                </a:lnTo>
                <a:lnTo>
                  <a:pt x="1768" y="2613"/>
                </a:lnTo>
                <a:lnTo>
                  <a:pt x="1772" y="2609"/>
                </a:lnTo>
                <a:lnTo>
                  <a:pt x="1777" y="2605"/>
                </a:lnTo>
                <a:lnTo>
                  <a:pt x="1780" y="2599"/>
                </a:lnTo>
                <a:lnTo>
                  <a:pt x="1783" y="2594"/>
                </a:lnTo>
                <a:lnTo>
                  <a:pt x="1785" y="2588"/>
                </a:lnTo>
                <a:lnTo>
                  <a:pt x="1786" y="2581"/>
                </a:lnTo>
                <a:lnTo>
                  <a:pt x="1786" y="2574"/>
                </a:lnTo>
                <a:lnTo>
                  <a:pt x="1789" y="2575"/>
                </a:lnTo>
                <a:lnTo>
                  <a:pt x="1792" y="2577"/>
                </a:lnTo>
                <a:lnTo>
                  <a:pt x="1794" y="2580"/>
                </a:lnTo>
                <a:lnTo>
                  <a:pt x="1795" y="2583"/>
                </a:lnTo>
                <a:lnTo>
                  <a:pt x="1797" y="2594"/>
                </a:lnTo>
                <a:lnTo>
                  <a:pt x="1797" y="2606"/>
                </a:lnTo>
                <a:lnTo>
                  <a:pt x="1799" y="2620"/>
                </a:lnTo>
                <a:lnTo>
                  <a:pt x="1801" y="2633"/>
                </a:lnTo>
                <a:lnTo>
                  <a:pt x="1803" y="2639"/>
                </a:lnTo>
                <a:lnTo>
                  <a:pt x="1807" y="2644"/>
                </a:lnTo>
                <a:lnTo>
                  <a:pt x="1810" y="2650"/>
                </a:lnTo>
                <a:lnTo>
                  <a:pt x="1814" y="2654"/>
                </a:lnTo>
                <a:lnTo>
                  <a:pt x="1821" y="2640"/>
                </a:lnTo>
                <a:lnTo>
                  <a:pt x="1826" y="2629"/>
                </a:lnTo>
                <a:lnTo>
                  <a:pt x="1832" y="2622"/>
                </a:lnTo>
                <a:lnTo>
                  <a:pt x="1840" y="2618"/>
                </a:lnTo>
                <a:lnTo>
                  <a:pt x="1846" y="2616"/>
                </a:lnTo>
                <a:lnTo>
                  <a:pt x="1854" y="2614"/>
                </a:lnTo>
                <a:lnTo>
                  <a:pt x="1863" y="2616"/>
                </a:lnTo>
                <a:lnTo>
                  <a:pt x="1871" y="2618"/>
                </a:lnTo>
                <a:lnTo>
                  <a:pt x="1889" y="2623"/>
                </a:lnTo>
                <a:lnTo>
                  <a:pt x="1909" y="2628"/>
                </a:lnTo>
                <a:lnTo>
                  <a:pt x="1919" y="2629"/>
                </a:lnTo>
                <a:lnTo>
                  <a:pt x="1930" y="2628"/>
                </a:lnTo>
                <a:lnTo>
                  <a:pt x="1941" y="2626"/>
                </a:lnTo>
                <a:lnTo>
                  <a:pt x="1953" y="2622"/>
                </a:lnTo>
                <a:lnTo>
                  <a:pt x="1952" y="2603"/>
                </a:lnTo>
                <a:lnTo>
                  <a:pt x="1950" y="2589"/>
                </a:lnTo>
                <a:lnTo>
                  <a:pt x="1946" y="2579"/>
                </a:lnTo>
                <a:lnTo>
                  <a:pt x="1943" y="2573"/>
                </a:lnTo>
                <a:lnTo>
                  <a:pt x="1939" y="2568"/>
                </a:lnTo>
                <a:lnTo>
                  <a:pt x="1934" y="2565"/>
                </a:lnTo>
                <a:lnTo>
                  <a:pt x="1930" y="2565"/>
                </a:lnTo>
                <a:lnTo>
                  <a:pt x="1925" y="2565"/>
                </a:lnTo>
                <a:lnTo>
                  <a:pt x="1921" y="2565"/>
                </a:lnTo>
                <a:lnTo>
                  <a:pt x="1916" y="2565"/>
                </a:lnTo>
                <a:lnTo>
                  <a:pt x="1911" y="2564"/>
                </a:lnTo>
                <a:lnTo>
                  <a:pt x="1907" y="2562"/>
                </a:lnTo>
                <a:lnTo>
                  <a:pt x="1903" y="2558"/>
                </a:lnTo>
                <a:lnTo>
                  <a:pt x="1899" y="2551"/>
                </a:lnTo>
                <a:lnTo>
                  <a:pt x="1897" y="2541"/>
                </a:lnTo>
                <a:lnTo>
                  <a:pt x="1895" y="2527"/>
                </a:lnTo>
                <a:lnTo>
                  <a:pt x="1896" y="2520"/>
                </a:lnTo>
                <a:lnTo>
                  <a:pt x="1898" y="2517"/>
                </a:lnTo>
                <a:lnTo>
                  <a:pt x="1900" y="2516"/>
                </a:lnTo>
                <a:lnTo>
                  <a:pt x="1903" y="2516"/>
                </a:lnTo>
                <a:lnTo>
                  <a:pt x="1910" y="2520"/>
                </a:lnTo>
                <a:lnTo>
                  <a:pt x="1917" y="2529"/>
                </a:lnTo>
                <a:lnTo>
                  <a:pt x="1926" y="2538"/>
                </a:lnTo>
                <a:lnTo>
                  <a:pt x="1933" y="2548"/>
                </a:lnTo>
                <a:lnTo>
                  <a:pt x="1937" y="2551"/>
                </a:lnTo>
                <a:lnTo>
                  <a:pt x="1941" y="2554"/>
                </a:lnTo>
                <a:lnTo>
                  <a:pt x="1944" y="2557"/>
                </a:lnTo>
                <a:lnTo>
                  <a:pt x="1947" y="2558"/>
                </a:lnTo>
                <a:lnTo>
                  <a:pt x="1950" y="2557"/>
                </a:lnTo>
                <a:lnTo>
                  <a:pt x="1952" y="2556"/>
                </a:lnTo>
                <a:lnTo>
                  <a:pt x="1953" y="2553"/>
                </a:lnTo>
                <a:lnTo>
                  <a:pt x="1955" y="2550"/>
                </a:lnTo>
                <a:lnTo>
                  <a:pt x="1957" y="2543"/>
                </a:lnTo>
                <a:lnTo>
                  <a:pt x="1960" y="2535"/>
                </a:lnTo>
                <a:lnTo>
                  <a:pt x="1963" y="2527"/>
                </a:lnTo>
                <a:lnTo>
                  <a:pt x="1966" y="2518"/>
                </a:lnTo>
                <a:lnTo>
                  <a:pt x="1969" y="2512"/>
                </a:lnTo>
                <a:lnTo>
                  <a:pt x="1972" y="2507"/>
                </a:lnTo>
                <a:lnTo>
                  <a:pt x="1975" y="2506"/>
                </a:lnTo>
                <a:lnTo>
                  <a:pt x="1977" y="2506"/>
                </a:lnTo>
                <a:lnTo>
                  <a:pt x="1980" y="2506"/>
                </a:lnTo>
                <a:lnTo>
                  <a:pt x="1981" y="2506"/>
                </a:lnTo>
                <a:lnTo>
                  <a:pt x="1985" y="2508"/>
                </a:lnTo>
                <a:lnTo>
                  <a:pt x="1988" y="2513"/>
                </a:lnTo>
                <a:lnTo>
                  <a:pt x="1991" y="2516"/>
                </a:lnTo>
                <a:lnTo>
                  <a:pt x="1996" y="2519"/>
                </a:lnTo>
                <a:lnTo>
                  <a:pt x="1999" y="2521"/>
                </a:lnTo>
                <a:lnTo>
                  <a:pt x="2003" y="2522"/>
                </a:lnTo>
                <a:lnTo>
                  <a:pt x="2015" y="2508"/>
                </a:lnTo>
                <a:lnTo>
                  <a:pt x="2025" y="2496"/>
                </a:lnTo>
                <a:lnTo>
                  <a:pt x="2030" y="2497"/>
                </a:lnTo>
                <a:lnTo>
                  <a:pt x="2037" y="2499"/>
                </a:lnTo>
                <a:lnTo>
                  <a:pt x="2044" y="2504"/>
                </a:lnTo>
                <a:lnTo>
                  <a:pt x="2051" y="2510"/>
                </a:lnTo>
                <a:lnTo>
                  <a:pt x="2058" y="2515"/>
                </a:lnTo>
                <a:lnTo>
                  <a:pt x="2064" y="2520"/>
                </a:lnTo>
                <a:lnTo>
                  <a:pt x="2071" y="2525"/>
                </a:lnTo>
                <a:lnTo>
                  <a:pt x="2077" y="2527"/>
                </a:lnTo>
                <a:lnTo>
                  <a:pt x="2086" y="2528"/>
                </a:lnTo>
                <a:lnTo>
                  <a:pt x="2096" y="2528"/>
                </a:lnTo>
                <a:lnTo>
                  <a:pt x="2104" y="2527"/>
                </a:lnTo>
                <a:lnTo>
                  <a:pt x="2114" y="2525"/>
                </a:lnTo>
                <a:lnTo>
                  <a:pt x="2133" y="2519"/>
                </a:lnTo>
                <a:lnTo>
                  <a:pt x="2153" y="2512"/>
                </a:lnTo>
                <a:lnTo>
                  <a:pt x="2172" y="2504"/>
                </a:lnTo>
                <a:lnTo>
                  <a:pt x="2192" y="2498"/>
                </a:lnTo>
                <a:lnTo>
                  <a:pt x="2202" y="2496"/>
                </a:lnTo>
                <a:lnTo>
                  <a:pt x="2213" y="2493"/>
                </a:lnTo>
                <a:lnTo>
                  <a:pt x="2222" y="2493"/>
                </a:lnTo>
                <a:lnTo>
                  <a:pt x="2233" y="2493"/>
                </a:lnTo>
                <a:lnTo>
                  <a:pt x="2244" y="2496"/>
                </a:lnTo>
                <a:lnTo>
                  <a:pt x="2255" y="2499"/>
                </a:lnTo>
                <a:lnTo>
                  <a:pt x="2264" y="2503"/>
                </a:lnTo>
                <a:lnTo>
                  <a:pt x="2275" y="2508"/>
                </a:lnTo>
                <a:lnTo>
                  <a:pt x="2284" y="2514"/>
                </a:lnTo>
                <a:lnTo>
                  <a:pt x="2293" y="2518"/>
                </a:lnTo>
                <a:lnTo>
                  <a:pt x="2298" y="2520"/>
                </a:lnTo>
                <a:lnTo>
                  <a:pt x="2302" y="2521"/>
                </a:lnTo>
                <a:lnTo>
                  <a:pt x="2306" y="2521"/>
                </a:lnTo>
                <a:lnTo>
                  <a:pt x="2311" y="2521"/>
                </a:lnTo>
                <a:lnTo>
                  <a:pt x="2314" y="2520"/>
                </a:lnTo>
                <a:lnTo>
                  <a:pt x="2317" y="2519"/>
                </a:lnTo>
                <a:lnTo>
                  <a:pt x="2320" y="2517"/>
                </a:lnTo>
                <a:lnTo>
                  <a:pt x="2322" y="2514"/>
                </a:lnTo>
                <a:lnTo>
                  <a:pt x="2327" y="2507"/>
                </a:lnTo>
                <a:lnTo>
                  <a:pt x="2330" y="2499"/>
                </a:lnTo>
                <a:lnTo>
                  <a:pt x="2333" y="2491"/>
                </a:lnTo>
                <a:lnTo>
                  <a:pt x="2336" y="2483"/>
                </a:lnTo>
                <a:lnTo>
                  <a:pt x="2340" y="2476"/>
                </a:lnTo>
                <a:lnTo>
                  <a:pt x="2345" y="2471"/>
                </a:lnTo>
                <a:lnTo>
                  <a:pt x="2352" y="2469"/>
                </a:lnTo>
                <a:lnTo>
                  <a:pt x="2361" y="2468"/>
                </a:lnTo>
                <a:lnTo>
                  <a:pt x="2372" y="2468"/>
                </a:lnTo>
                <a:lnTo>
                  <a:pt x="2383" y="2469"/>
                </a:lnTo>
                <a:lnTo>
                  <a:pt x="2393" y="2471"/>
                </a:lnTo>
                <a:lnTo>
                  <a:pt x="2403" y="2473"/>
                </a:lnTo>
                <a:lnTo>
                  <a:pt x="2412" y="2476"/>
                </a:lnTo>
                <a:lnTo>
                  <a:pt x="2419" y="2478"/>
                </a:lnTo>
                <a:lnTo>
                  <a:pt x="2424" y="2482"/>
                </a:lnTo>
                <a:lnTo>
                  <a:pt x="2431" y="2485"/>
                </a:lnTo>
                <a:lnTo>
                  <a:pt x="2437" y="2488"/>
                </a:lnTo>
                <a:lnTo>
                  <a:pt x="2444" y="2493"/>
                </a:lnTo>
                <a:lnTo>
                  <a:pt x="2450" y="2500"/>
                </a:lnTo>
                <a:lnTo>
                  <a:pt x="2456" y="2508"/>
                </a:lnTo>
                <a:lnTo>
                  <a:pt x="2461" y="2520"/>
                </a:lnTo>
                <a:lnTo>
                  <a:pt x="2465" y="2534"/>
                </a:lnTo>
                <a:lnTo>
                  <a:pt x="2464" y="2521"/>
                </a:lnTo>
                <a:lnTo>
                  <a:pt x="2464" y="2510"/>
                </a:lnTo>
                <a:lnTo>
                  <a:pt x="2464" y="2500"/>
                </a:lnTo>
                <a:lnTo>
                  <a:pt x="2466" y="2491"/>
                </a:lnTo>
                <a:lnTo>
                  <a:pt x="2468" y="2484"/>
                </a:lnTo>
                <a:lnTo>
                  <a:pt x="2472" y="2477"/>
                </a:lnTo>
                <a:lnTo>
                  <a:pt x="2475" y="2472"/>
                </a:lnTo>
                <a:lnTo>
                  <a:pt x="2480" y="2469"/>
                </a:lnTo>
                <a:lnTo>
                  <a:pt x="2485" y="2466"/>
                </a:lnTo>
                <a:lnTo>
                  <a:pt x="2491" y="2462"/>
                </a:lnTo>
                <a:lnTo>
                  <a:pt x="2496" y="2460"/>
                </a:lnTo>
                <a:lnTo>
                  <a:pt x="2503" y="2459"/>
                </a:lnTo>
                <a:lnTo>
                  <a:pt x="2517" y="2458"/>
                </a:lnTo>
                <a:lnTo>
                  <a:pt x="2531" y="2457"/>
                </a:lnTo>
                <a:lnTo>
                  <a:pt x="2531" y="2465"/>
                </a:lnTo>
                <a:lnTo>
                  <a:pt x="2530" y="2470"/>
                </a:lnTo>
                <a:lnTo>
                  <a:pt x="2528" y="2474"/>
                </a:lnTo>
                <a:lnTo>
                  <a:pt x="2525" y="2477"/>
                </a:lnTo>
                <a:lnTo>
                  <a:pt x="2522" y="2482"/>
                </a:lnTo>
                <a:lnTo>
                  <a:pt x="2520" y="2487"/>
                </a:lnTo>
                <a:lnTo>
                  <a:pt x="2520" y="2493"/>
                </a:lnTo>
                <a:lnTo>
                  <a:pt x="2522" y="2502"/>
                </a:lnTo>
                <a:lnTo>
                  <a:pt x="2525" y="2515"/>
                </a:lnTo>
                <a:lnTo>
                  <a:pt x="2530" y="2523"/>
                </a:lnTo>
                <a:lnTo>
                  <a:pt x="2534" y="2529"/>
                </a:lnTo>
                <a:lnTo>
                  <a:pt x="2538" y="2532"/>
                </a:lnTo>
                <a:lnTo>
                  <a:pt x="2542" y="2532"/>
                </a:lnTo>
                <a:lnTo>
                  <a:pt x="2546" y="2530"/>
                </a:lnTo>
                <a:lnTo>
                  <a:pt x="2550" y="2527"/>
                </a:lnTo>
                <a:lnTo>
                  <a:pt x="2554" y="2521"/>
                </a:lnTo>
                <a:lnTo>
                  <a:pt x="2562" y="2508"/>
                </a:lnTo>
                <a:lnTo>
                  <a:pt x="2571" y="2492"/>
                </a:lnTo>
                <a:lnTo>
                  <a:pt x="2578" y="2478"/>
                </a:lnTo>
                <a:lnTo>
                  <a:pt x="2587" y="2468"/>
                </a:lnTo>
                <a:lnTo>
                  <a:pt x="2602" y="2484"/>
                </a:lnTo>
                <a:lnTo>
                  <a:pt x="2618" y="2498"/>
                </a:lnTo>
                <a:lnTo>
                  <a:pt x="2624" y="2503"/>
                </a:lnTo>
                <a:lnTo>
                  <a:pt x="2632" y="2507"/>
                </a:lnTo>
                <a:lnTo>
                  <a:pt x="2639" y="2512"/>
                </a:lnTo>
                <a:lnTo>
                  <a:pt x="2647" y="2515"/>
                </a:lnTo>
                <a:lnTo>
                  <a:pt x="2653" y="2517"/>
                </a:lnTo>
                <a:lnTo>
                  <a:pt x="2661" y="2519"/>
                </a:lnTo>
                <a:lnTo>
                  <a:pt x="2667" y="2520"/>
                </a:lnTo>
                <a:lnTo>
                  <a:pt x="2675" y="2519"/>
                </a:lnTo>
                <a:lnTo>
                  <a:pt x="2681" y="2519"/>
                </a:lnTo>
                <a:lnTo>
                  <a:pt x="2689" y="2517"/>
                </a:lnTo>
                <a:lnTo>
                  <a:pt x="2695" y="2514"/>
                </a:lnTo>
                <a:lnTo>
                  <a:pt x="2702" y="2511"/>
                </a:lnTo>
                <a:lnTo>
                  <a:pt x="2706" y="2506"/>
                </a:lnTo>
                <a:lnTo>
                  <a:pt x="2710" y="2500"/>
                </a:lnTo>
                <a:lnTo>
                  <a:pt x="2714" y="2492"/>
                </a:lnTo>
                <a:lnTo>
                  <a:pt x="2719" y="2484"/>
                </a:lnTo>
                <a:lnTo>
                  <a:pt x="2722" y="2475"/>
                </a:lnTo>
                <a:lnTo>
                  <a:pt x="2727" y="2469"/>
                </a:lnTo>
                <a:lnTo>
                  <a:pt x="2730" y="2466"/>
                </a:lnTo>
                <a:lnTo>
                  <a:pt x="2732" y="2463"/>
                </a:lnTo>
                <a:lnTo>
                  <a:pt x="2734" y="2461"/>
                </a:lnTo>
                <a:lnTo>
                  <a:pt x="2737" y="2460"/>
                </a:lnTo>
                <a:lnTo>
                  <a:pt x="2741" y="2460"/>
                </a:lnTo>
                <a:lnTo>
                  <a:pt x="2746" y="2460"/>
                </a:lnTo>
                <a:lnTo>
                  <a:pt x="2750" y="2461"/>
                </a:lnTo>
                <a:lnTo>
                  <a:pt x="2754" y="2462"/>
                </a:lnTo>
                <a:lnTo>
                  <a:pt x="2763" y="2467"/>
                </a:lnTo>
                <a:lnTo>
                  <a:pt x="2771" y="2472"/>
                </a:lnTo>
                <a:lnTo>
                  <a:pt x="2780" y="2477"/>
                </a:lnTo>
                <a:lnTo>
                  <a:pt x="2789" y="2483"/>
                </a:lnTo>
                <a:lnTo>
                  <a:pt x="2796" y="2488"/>
                </a:lnTo>
                <a:lnTo>
                  <a:pt x="2805" y="2490"/>
                </a:lnTo>
                <a:lnTo>
                  <a:pt x="2808" y="2490"/>
                </a:lnTo>
                <a:lnTo>
                  <a:pt x="2810" y="2490"/>
                </a:lnTo>
                <a:lnTo>
                  <a:pt x="2808" y="2483"/>
                </a:lnTo>
                <a:lnTo>
                  <a:pt x="2808" y="2477"/>
                </a:lnTo>
                <a:lnTo>
                  <a:pt x="2809" y="2473"/>
                </a:lnTo>
                <a:lnTo>
                  <a:pt x="2810" y="2470"/>
                </a:lnTo>
                <a:lnTo>
                  <a:pt x="2812" y="2468"/>
                </a:lnTo>
                <a:lnTo>
                  <a:pt x="2814" y="2467"/>
                </a:lnTo>
                <a:lnTo>
                  <a:pt x="2818" y="2466"/>
                </a:lnTo>
                <a:lnTo>
                  <a:pt x="2821" y="2466"/>
                </a:lnTo>
                <a:lnTo>
                  <a:pt x="2824" y="2465"/>
                </a:lnTo>
                <a:lnTo>
                  <a:pt x="2827" y="2465"/>
                </a:lnTo>
                <a:lnTo>
                  <a:pt x="2829" y="2463"/>
                </a:lnTo>
                <a:lnTo>
                  <a:pt x="2832" y="2461"/>
                </a:lnTo>
                <a:lnTo>
                  <a:pt x="2833" y="2458"/>
                </a:lnTo>
                <a:lnTo>
                  <a:pt x="2834" y="2454"/>
                </a:lnTo>
                <a:lnTo>
                  <a:pt x="2834" y="2448"/>
                </a:lnTo>
                <a:lnTo>
                  <a:pt x="2832" y="2441"/>
                </a:lnTo>
                <a:lnTo>
                  <a:pt x="2824" y="2428"/>
                </a:lnTo>
                <a:lnTo>
                  <a:pt x="2817" y="2420"/>
                </a:lnTo>
                <a:lnTo>
                  <a:pt x="2809" y="2415"/>
                </a:lnTo>
                <a:lnTo>
                  <a:pt x="2803" y="2413"/>
                </a:lnTo>
                <a:lnTo>
                  <a:pt x="2795" y="2413"/>
                </a:lnTo>
                <a:lnTo>
                  <a:pt x="2788" y="2415"/>
                </a:lnTo>
                <a:lnTo>
                  <a:pt x="2781" y="2420"/>
                </a:lnTo>
                <a:lnTo>
                  <a:pt x="2775" y="2425"/>
                </a:lnTo>
                <a:lnTo>
                  <a:pt x="2760" y="2438"/>
                </a:lnTo>
                <a:lnTo>
                  <a:pt x="2746" y="2450"/>
                </a:lnTo>
                <a:lnTo>
                  <a:pt x="2738" y="2455"/>
                </a:lnTo>
                <a:lnTo>
                  <a:pt x="2731" y="2458"/>
                </a:lnTo>
                <a:lnTo>
                  <a:pt x="2722" y="2460"/>
                </a:lnTo>
                <a:lnTo>
                  <a:pt x="2713" y="2459"/>
                </a:lnTo>
                <a:lnTo>
                  <a:pt x="2709" y="2458"/>
                </a:lnTo>
                <a:lnTo>
                  <a:pt x="2705" y="2456"/>
                </a:lnTo>
                <a:lnTo>
                  <a:pt x="2701" y="2453"/>
                </a:lnTo>
                <a:lnTo>
                  <a:pt x="2697" y="2448"/>
                </a:lnTo>
                <a:lnTo>
                  <a:pt x="2692" y="2439"/>
                </a:lnTo>
                <a:lnTo>
                  <a:pt x="2687" y="2427"/>
                </a:lnTo>
                <a:lnTo>
                  <a:pt x="2682" y="2415"/>
                </a:lnTo>
                <a:lnTo>
                  <a:pt x="2677" y="2403"/>
                </a:lnTo>
                <a:lnTo>
                  <a:pt x="2674" y="2397"/>
                </a:lnTo>
                <a:lnTo>
                  <a:pt x="2670" y="2392"/>
                </a:lnTo>
                <a:lnTo>
                  <a:pt x="2666" y="2387"/>
                </a:lnTo>
                <a:lnTo>
                  <a:pt x="2662" y="2383"/>
                </a:lnTo>
                <a:lnTo>
                  <a:pt x="2656" y="2379"/>
                </a:lnTo>
                <a:lnTo>
                  <a:pt x="2651" y="2377"/>
                </a:lnTo>
                <a:lnTo>
                  <a:pt x="2646" y="2377"/>
                </a:lnTo>
                <a:lnTo>
                  <a:pt x="2640" y="2377"/>
                </a:lnTo>
                <a:lnTo>
                  <a:pt x="2631" y="2380"/>
                </a:lnTo>
                <a:lnTo>
                  <a:pt x="2621" y="2383"/>
                </a:lnTo>
                <a:lnTo>
                  <a:pt x="2617" y="2384"/>
                </a:lnTo>
                <a:lnTo>
                  <a:pt x="2612" y="2385"/>
                </a:lnTo>
                <a:lnTo>
                  <a:pt x="2608" y="2384"/>
                </a:lnTo>
                <a:lnTo>
                  <a:pt x="2604" y="2382"/>
                </a:lnTo>
                <a:lnTo>
                  <a:pt x="2601" y="2379"/>
                </a:lnTo>
                <a:lnTo>
                  <a:pt x="2596" y="2372"/>
                </a:lnTo>
                <a:lnTo>
                  <a:pt x="2593" y="2365"/>
                </a:lnTo>
                <a:lnTo>
                  <a:pt x="2590" y="2353"/>
                </a:lnTo>
                <a:lnTo>
                  <a:pt x="2583" y="2371"/>
                </a:lnTo>
                <a:lnTo>
                  <a:pt x="2577" y="2388"/>
                </a:lnTo>
                <a:lnTo>
                  <a:pt x="2571" y="2406"/>
                </a:lnTo>
                <a:lnTo>
                  <a:pt x="2563" y="2422"/>
                </a:lnTo>
                <a:lnTo>
                  <a:pt x="2559" y="2428"/>
                </a:lnTo>
                <a:lnTo>
                  <a:pt x="2554" y="2435"/>
                </a:lnTo>
                <a:lnTo>
                  <a:pt x="2549" y="2440"/>
                </a:lnTo>
                <a:lnTo>
                  <a:pt x="2543" y="2445"/>
                </a:lnTo>
                <a:lnTo>
                  <a:pt x="2536" y="2450"/>
                </a:lnTo>
                <a:lnTo>
                  <a:pt x="2530" y="2452"/>
                </a:lnTo>
                <a:lnTo>
                  <a:pt x="2521" y="2454"/>
                </a:lnTo>
                <a:lnTo>
                  <a:pt x="2513" y="2455"/>
                </a:lnTo>
                <a:lnTo>
                  <a:pt x="2510" y="2440"/>
                </a:lnTo>
                <a:lnTo>
                  <a:pt x="2509" y="2428"/>
                </a:lnTo>
                <a:lnTo>
                  <a:pt x="2508" y="2418"/>
                </a:lnTo>
                <a:lnTo>
                  <a:pt x="2508" y="2410"/>
                </a:lnTo>
                <a:lnTo>
                  <a:pt x="2509" y="2405"/>
                </a:lnTo>
                <a:lnTo>
                  <a:pt x="2511" y="2399"/>
                </a:lnTo>
                <a:lnTo>
                  <a:pt x="2514" y="2397"/>
                </a:lnTo>
                <a:lnTo>
                  <a:pt x="2517" y="2395"/>
                </a:lnTo>
                <a:lnTo>
                  <a:pt x="2520" y="2394"/>
                </a:lnTo>
                <a:lnTo>
                  <a:pt x="2524" y="2394"/>
                </a:lnTo>
                <a:lnTo>
                  <a:pt x="2528" y="2395"/>
                </a:lnTo>
                <a:lnTo>
                  <a:pt x="2533" y="2396"/>
                </a:lnTo>
                <a:lnTo>
                  <a:pt x="2542" y="2400"/>
                </a:lnTo>
                <a:lnTo>
                  <a:pt x="2551" y="2405"/>
                </a:lnTo>
                <a:lnTo>
                  <a:pt x="2550" y="2395"/>
                </a:lnTo>
                <a:lnTo>
                  <a:pt x="2549" y="2387"/>
                </a:lnTo>
                <a:lnTo>
                  <a:pt x="2547" y="2383"/>
                </a:lnTo>
                <a:lnTo>
                  <a:pt x="2545" y="2379"/>
                </a:lnTo>
                <a:lnTo>
                  <a:pt x="2543" y="2378"/>
                </a:lnTo>
                <a:lnTo>
                  <a:pt x="2539" y="2377"/>
                </a:lnTo>
                <a:lnTo>
                  <a:pt x="2537" y="2377"/>
                </a:lnTo>
                <a:lnTo>
                  <a:pt x="2534" y="2378"/>
                </a:lnTo>
                <a:lnTo>
                  <a:pt x="2528" y="2382"/>
                </a:lnTo>
                <a:lnTo>
                  <a:pt x="2521" y="2386"/>
                </a:lnTo>
                <a:lnTo>
                  <a:pt x="2518" y="2388"/>
                </a:lnTo>
                <a:lnTo>
                  <a:pt x="2516" y="2390"/>
                </a:lnTo>
                <a:lnTo>
                  <a:pt x="2513" y="2391"/>
                </a:lnTo>
                <a:lnTo>
                  <a:pt x="2510" y="2391"/>
                </a:lnTo>
                <a:lnTo>
                  <a:pt x="2504" y="2387"/>
                </a:lnTo>
                <a:lnTo>
                  <a:pt x="2499" y="2384"/>
                </a:lnTo>
                <a:lnTo>
                  <a:pt x="2492" y="2380"/>
                </a:lnTo>
                <a:lnTo>
                  <a:pt x="2486" y="2375"/>
                </a:lnTo>
                <a:lnTo>
                  <a:pt x="2474" y="2366"/>
                </a:lnTo>
                <a:lnTo>
                  <a:pt x="2463" y="2358"/>
                </a:lnTo>
                <a:lnTo>
                  <a:pt x="2458" y="2357"/>
                </a:lnTo>
                <a:lnTo>
                  <a:pt x="2452" y="2357"/>
                </a:lnTo>
                <a:lnTo>
                  <a:pt x="2448" y="2360"/>
                </a:lnTo>
                <a:lnTo>
                  <a:pt x="2443" y="2363"/>
                </a:lnTo>
                <a:lnTo>
                  <a:pt x="2438" y="2369"/>
                </a:lnTo>
                <a:lnTo>
                  <a:pt x="2435" y="2379"/>
                </a:lnTo>
                <a:lnTo>
                  <a:pt x="2431" y="2391"/>
                </a:lnTo>
                <a:lnTo>
                  <a:pt x="2428" y="2407"/>
                </a:lnTo>
                <a:lnTo>
                  <a:pt x="2423" y="2406"/>
                </a:lnTo>
                <a:lnTo>
                  <a:pt x="2420" y="2402"/>
                </a:lnTo>
                <a:lnTo>
                  <a:pt x="2417" y="2400"/>
                </a:lnTo>
                <a:lnTo>
                  <a:pt x="2414" y="2396"/>
                </a:lnTo>
                <a:lnTo>
                  <a:pt x="2408" y="2387"/>
                </a:lnTo>
                <a:lnTo>
                  <a:pt x="2403" y="2378"/>
                </a:lnTo>
                <a:lnTo>
                  <a:pt x="2399" y="2368"/>
                </a:lnTo>
                <a:lnTo>
                  <a:pt x="2393" y="2360"/>
                </a:lnTo>
                <a:lnTo>
                  <a:pt x="2390" y="2356"/>
                </a:lnTo>
                <a:lnTo>
                  <a:pt x="2387" y="2354"/>
                </a:lnTo>
                <a:lnTo>
                  <a:pt x="2383" y="2352"/>
                </a:lnTo>
                <a:lnTo>
                  <a:pt x="2378" y="2351"/>
                </a:lnTo>
                <a:lnTo>
                  <a:pt x="2376" y="2351"/>
                </a:lnTo>
                <a:lnTo>
                  <a:pt x="2373" y="2352"/>
                </a:lnTo>
                <a:lnTo>
                  <a:pt x="2371" y="2353"/>
                </a:lnTo>
                <a:lnTo>
                  <a:pt x="2369" y="2355"/>
                </a:lnTo>
                <a:lnTo>
                  <a:pt x="2365" y="2360"/>
                </a:lnTo>
                <a:lnTo>
                  <a:pt x="2362" y="2365"/>
                </a:lnTo>
                <a:lnTo>
                  <a:pt x="2360" y="2370"/>
                </a:lnTo>
                <a:lnTo>
                  <a:pt x="2356" y="2376"/>
                </a:lnTo>
                <a:lnTo>
                  <a:pt x="2355" y="2377"/>
                </a:lnTo>
                <a:lnTo>
                  <a:pt x="2351" y="2379"/>
                </a:lnTo>
                <a:lnTo>
                  <a:pt x="2349" y="2379"/>
                </a:lnTo>
                <a:lnTo>
                  <a:pt x="2346" y="2379"/>
                </a:lnTo>
                <a:lnTo>
                  <a:pt x="2342" y="2377"/>
                </a:lnTo>
                <a:lnTo>
                  <a:pt x="2336" y="2372"/>
                </a:lnTo>
                <a:lnTo>
                  <a:pt x="2330" y="2367"/>
                </a:lnTo>
                <a:lnTo>
                  <a:pt x="2323" y="2361"/>
                </a:lnTo>
                <a:lnTo>
                  <a:pt x="2317" y="2355"/>
                </a:lnTo>
                <a:lnTo>
                  <a:pt x="2312" y="2350"/>
                </a:lnTo>
                <a:lnTo>
                  <a:pt x="2305" y="2346"/>
                </a:lnTo>
                <a:lnTo>
                  <a:pt x="2301" y="2345"/>
                </a:lnTo>
                <a:lnTo>
                  <a:pt x="2289" y="2346"/>
                </a:lnTo>
                <a:lnTo>
                  <a:pt x="2278" y="2347"/>
                </a:lnTo>
                <a:lnTo>
                  <a:pt x="2266" y="2350"/>
                </a:lnTo>
                <a:lnTo>
                  <a:pt x="2255" y="2353"/>
                </a:lnTo>
                <a:lnTo>
                  <a:pt x="2244" y="2358"/>
                </a:lnTo>
                <a:lnTo>
                  <a:pt x="2232" y="2365"/>
                </a:lnTo>
                <a:lnTo>
                  <a:pt x="2221" y="2373"/>
                </a:lnTo>
                <a:lnTo>
                  <a:pt x="2212" y="2383"/>
                </a:lnTo>
                <a:lnTo>
                  <a:pt x="2198" y="2364"/>
                </a:lnTo>
                <a:lnTo>
                  <a:pt x="2183" y="2340"/>
                </a:lnTo>
                <a:lnTo>
                  <a:pt x="2175" y="2329"/>
                </a:lnTo>
                <a:lnTo>
                  <a:pt x="2169" y="2318"/>
                </a:lnTo>
                <a:lnTo>
                  <a:pt x="2162" y="2311"/>
                </a:lnTo>
                <a:lnTo>
                  <a:pt x="2158" y="2307"/>
                </a:lnTo>
                <a:lnTo>
                  <a:pt x="2156" y="2306"/>
                </a:lnTo>
                <a:lnTo>
                  <a:pt x="2153" y="2307"/>
                </a:lnTo>
                <a:lnTo>
                  <a:pt x="2150" y="2308"/>
                </a:lnTo>
                <a:lnTo>
                  <a:pt x="2147" y="2309"/>
                </a:lnTo>
                <a:lnTo>
                  <a:pt x="2142" y="2315"/>
                </a:lnTo>
                <a:lnTo>
                  <a:pt x="2136" y="2320"/>
                </a:lnTo>
                <a:lnTo>
                  <a:pt x="2130" y="2326"/>
                </a:lnTo>
                <a:lnTo>
                  <a:pt x="2124" y="2333"/>
                </a:lnTo>
                <a:lnTo>
                  <a:pt x="2119" y="2335"/>
                </a:lnTo>
                <a:lnTo>
                  <a:pt x="2115" y="2337"/>
                </a:lnTo>
                <a:lnTo>
                  <a:pt x="2111" y="2338"/>
                </a:lnTo>
                <a:lnTo>
                  <a:pt x="2106" y="2339"/>
                </a:lnTo>
                <a:lnTo>
                  <a:pt x="2101" y="2338"/>
                </a:lnTo>
                <a:lnTo>
                  <a:pt x="2096" y="2335"/>
                </a:lnTo>
                <a:lnTo>
                  <a:pt x="2089" y="2331"/>
                </a:lnTo>
                <a:lnTo>
                  <a:pt x="2082" y="2325"/>
                </a:lnTo>
                <a:lnTo>
                  <a:pt x="2075" y="2319"/>
                </a:lnTo>
                <a:lnTo>
                  <a:pt x="2068" y="2314"/>
                </a:lnTo>
                <a:lnTo>
                  <a:pt x="2059" y="2309"/>
                </a:lnTo>
                <a:lnTo>
                  <a:pt x="2052" y="2306"/>
                </a:lnTo>
                <a:lnTo>
                  <a:pt x="2046" y="2305"/>
                </a:lnTo>
                <a:lnTo>
                  <a:pt x="2040" y="2305"/>
                </a:lnTo>
                <a:lnTo>
                  <a:pt x="2034" y="2306"/>
                </a:lnTo>
                <a:lnTo>
                  <a:pt x="2029" y="2307"/>
                </a:lnTo>
                <a:lnTo>
                  <a:pt x="2017" y="2310"/>
                </a:lnTo>
                <a:lnTo>
                  <a:pt x="2008" y="2315"/>
                </a:lnTo>
                <a:lnTo>
                  <a:pt x="1997" y="2319"/>
                </a:lnTo>
                <a:lnTo>
                  <a:pt x="1987" y="2322"/>
                </a:lnTo>
                <a:lnTo>
                  <a:pt x="1982" y="2323"/>
                </a:lnTo>
                <a:lnTo>
                  <a:pt x="1977" y="2324"/>
                </a:lnTo>
                <a:lnTo>
                  <a:pt x="1973" y="2324"/>
                </a:lnTo>
                <a:lnTo>
                  <a:pt x="1968" y="2323"/>
                </a:lnTo>
                <a:lnTo>
                  <a:pt x="1960" y="2320"/>
                </a:lnTo>
                <a:lnTo>
                  <a:pt x="1953" y="2317"/>
                </a:lnTo>
                <a:lnTo>
                  <a:pt x="1946" y="2312"/>
                </a:lnTo>
                <a:lnTo>
                  <a:pt x="1939" y="2308"/>
                </a:lnTo>
                <a:lnTo>
                  <a:pt x="1925" y="2297"/>
                </a:lnTo>
                <a:lnTo>
                  <a:pt x="1912" y="2287"/>
                </a:lnTo>
                <a:lnTo>
                  <a:pt x="1899" y="2277"/>
                </a:lnTo>
                <a:lnTo>
                  <a:pt x="1887" y="2267"/>
                </a:lnTo>
                <a:lnTo>
                  <a:pt x="1882" y="2263"/>
                </a:lnTo>
                <a:lnTo>
                  <a:pt x="1876" y="2260"/>
                </a:lnTo>
                <a:lnTo>
                  <a:pt x="1871" y="2258"/>
                </a:lnTo>
                <a:lnTo>
                  <a:pt x="1867" y="2256"/>
                </a:lnTo>
                <a:lnTo>
                  <a:pt x="1863" y="2256"/>
                </a:lnTo>
                <a:lnTo>
                  <a:pt x="1859" y="2256"/>
                </a:lnTo>
                <a:lnTo>
                  <a:pt x="1856" y="2257"/>
                </a:lnTo>
                <a:lnTo>
                  <a:pt x="1854" y="2258"/>
                </a:lnTo>
                <a:lnTo>
                  <a:pt x="1850" y="2262"/>
                </a:lnTo>
                <a:lnTo>
                  <a:pt x="1846" y="2267"/>
                </a:lnTo>
                <a:lnTo>
                  <a:pt x="1844" y="2273"/>
                </a:lnTo>
                <a:lnTo>
                  <a:pt x="1841" y="2278"/>
                </a:lnTo>
                <a:lnTo>
                  <a:pt x="1838" y="2281"/>
                </a:lnTo>
                <a:lnTo>
                  <a:pt x="1833" y="2285"/>
                </a:lnTo>
                <a:lnTo>
                  <a:pt x="1826" y="2285"/>
                </a:lnTo>
                <a:lnTo>
                  <a:pt x="1818" y="2285"/>
                </a:lnTo>
                <a:lnTo>
                  <a:pt x="1811" y="2282"/>
                </a:lnTo>
                <a:lnTo>
                  <a:pt x="1802" y="2280"/>
                </a:lnTo>
                <a:lnTo>
                  <a:pt x="1785" y="2273"/>
                </a:lnTo>
                <a:lnTo>
                  <a:pt x="1767" y="2263"/>
                </a:lnTo>
                <a:lnTo>
                  <a:pt x="1749" y="2252"/>
                </a:lnTo>
                <a:lnTo>
                  <a:pt x="1729" y="2242"/>
                </a:lnTo>
                <a:lnTo>
                  <a:pt x="1721" y="2237"/>
                </a:lnTo>
                <a:lnTo>
                  <a:pt x="1711" y="2234"/>
                </a:lnTo>
                <a:lnTo>
                  <a:pt x="1701" y="2231"/>
                </a:lnTo>
                <a:lnTo>
                  <a:pt x="1693" y="2229"/>
                </a:lnTo>
                <a:lnTo>
                  <a:pt x="1686" y="2229"/>
                </a:lnTo>
                <a:lnTo>
                  <a:pt x="1679" y="2230"/>
                </a:lnTo>
                <a:lnTo>
                  <a:pt x="1671" y="2233"/>
                </a:lnTo>
                <a:lnTo>
                  <a:pt x="1665" y="2236"/>
                </a:lnTo>
                <a:lnTo>
                  <a:pt x="1657" y="2239"/>
                </a:lnTo>
                <a:lnTo>
                  <a:pt x="1650" y="2242"/>
                </a:lnTo>
                <a:lnTo>
                  <a:pt x="1642" y="2243"/>
                </a:lnTo>
                <a:lnTo>
                  <a:pt x="1636" y="2242"/>
                </a:lnTo>
                <a:lnTo>
                  <a:pt x="1626" y="2239"/>
                </a:lnTo>
                <a:lnTo>
                  <a:pt x="1616" y="2233"/>
                </a:lnTo>
                <a:lnTo>
                  <a:pt x="1606" y="2226"/>
                </a:lnTo>
                <a:lnTo>
                  <a:pt x="1595" y="2217"/>
                </a:lnTo>
                <a:lnTo>
                  <a:pt x="1584" y="2210"/>
                </a:lnTo>
                <a:lnTo>
                  <a:pt x="1575" y="2203"/>
                </a:lnTo>
                <a:lnTo>
                  <a:pt x="1569" y="2200"/>
                </a:lnTo>
                <a:lnTo>
                  <a:pt x="1564" y="2198"/>
                </a:lnTo>
                <a:lnTo>
                  <a:pt x="1560" y="2197"/>
                </a:lnTo>
                <a:lnTo>
                  <a:pt x="1555" y="2196"/>
                </a:lnTo>
                <a:lnTo>
                  <a:pt x="1549" y="2197"/>
                </a:lnTo>
                <a:lnTo>
                  <a:pt x="1543" y="2200"/>
                </a:lnTo>
                <a:lnTo>
                  <a:pt x="1538" y="2205"/>
                </a:lnTo>
                <a:lnTo>
                  <a:pt x="1533" y="2211"/>
                </a:lnTo>
                <a:lnTo>
                  <a:pt x="1524" y="2220"/>
                </a:lnTo>
                <a:lnTo>
                  <a:pt x="1522" y="2226"/>
                </a:lnTo>
                <a:lnTo>
                  <a:pt x="1517" y="2224"/>
                </a:lnTo>
                <a:lnTo>
                  <a:pt x="1511" y="2220"/>
                </a:lnTo>
                <a:lnTo>
                  <a:pt x="1506" y="2216"/>
                </a:lnTo>
                <a:lnTo>
                  <a:pt x="1499" y="2210"/>
                </a:lnTo>
                <a:lnTo>
                  <a:pt x="1493" y="2204"/>
                </a:lnTo>
                <a:lnTo>
                  <a:pt x="1486" y="2200"/>
                </a:lnTo>
                <a:lnTo>
                  <a:pt x="1480" y="2196"/>
                </a:lnTo>
                <a:lnTo>
                  <a:pt x="1474" y="2194"/>
                </a:lnTo>
                <a:lnTo>
                  <a:pt x="1466" y="2192"/>
                </a:lnTo>
                <a:lnTo>
                  <a:pt x="1459" y="2192"/>
                </a:lnTo>
                <a:lnTo>
                  <a:pt x="1450" y="2195"/>
                </a:lnTo>
                <a:lnTo>
                  <a:pt x="1442" y="2198"/>
                </a:lnTo>
                <a:lnTo>
                  <a:pt x="1436" y="2201"/>
                </a:lnTo>
                <a:lnTo>
                  <a:pt x="1428" y="2204"/>
                </a:lnTo>
                <a:lnTo>
                  <a:pt x="1422" y="2206"/>
                </a:lnTo>
                <a:lnTo>
                  <a:pt x="1417" y="2206"/>
                </a:lnTo>
                <a:lnTo>
                  <a:pt x="1416" y="2202"/>
                </a:lnTo>
                <a:lnTo>
                  <a:pt x="1411" y="2191"/>
                </a:lnTo>
                <a:lnTo>
                  <a:pt x="1408" y="2187"/>
                </a:lnTo>
                <a:lnTo>
                  <a:pt x="1406" y="2185"/>
                </a:lnTo>
                <a:lnTo>
                  <a:pt x="1405" y="2184"/>
                </a:lnTo>
                <a:lnTo>
                  <a:pt x="1404" y="2185"/>
                </a:lnTo>
                <a:lnTo>
                  <a:pt x="1403" y="2186"/>
                </a:lnTo>
                <a:lnTo>
                  <a:pt x="1403" y="2188"/>
                </a:lnTo>
                <a:lnTo>
                  <a:pt x="1402" y="2192"/>
                </a:lnTo>
                <a:lnTo>
                  <a:pt x="1401" y="2195"/>
                </a:lnTo>
                <a:lnTo>
                  <a:pt x="1398" y="2197"/>
                </a:lnTo>
                <a:lnTo>
                  <a:pt x="1396" y="2197"/>
                </a:lnTo>
                <a:lnTo>
                  <a:pt x="1391" y="2196"/>
                </a:lnTo>
                <a:lnTo>
                  <a:pt x="1384" y="2190"/>
                </a:lnTo>
                <a:lnTo>
                  <a:pt x="1367" y="2175"/>
                </a:lnTo>
                <a:lnTo>
                  <a:pt x="1345" y="2158"/>
                </a:lnTo>
                <a:lnTo>
                  <a:pt x="1307" y="2135"/>
                </a:lnTo>
                <a:lnTo>
                  <a:pt x="1284" y="2122"/>
                </a:lnTo>
                <a:lnTo>
                  <a:pt x="1275" y="2114"/>
                </a:lnTo>
                <a:lnTo>
                  <a:pt x="1266" y="2105"/>
                </a:lnTo>
                <a:lnTo>
                  <a:pt x="1254" y="2091"/>
                </a:lnTo>
                <a:lnTo>
                  <a:pt x="1239" y="2070"/>
                </a:lnTo>
                <a:lnTo>
                  <a:pt x="1228" y="2076"/>
                </a:lnTo>
                <a:lnTo>
                  <a:pt x="1215" y="2080"/>
                </a:lnTo>
                <a:lnTo>
                  <a:pt x="1201" y="2083"/>
                </a:lnTo>
                <a:lnTo>
                  <a:pt x="1187" y="2085"/>
                </a:lnTo>
                <a:lnTo>
                  <a:pt x="1176" y="2084"/>
                </a:lnTo>
                <a:lnTo>
                  <a:pt x="1166" y="2082"/>
                </a:lnTo>
                <a:lnTo>
                  <a:pt x="1156" y="2078"/>
                </a:lnTo>
                <a:lnTo>
                  <a:pt x="1145" y="2075"/>
                </a:lnTo>
                <a:lnTo>
                  <a:pt x="1134" y="2070"/>
                </a:lnTo>
                <a:lnTo>
                  <a:pt x="1123" y="2067"/>
                </a:lnTo>
                <a:lnTo>
                  <a:pt x="1113" y="2065"/>
                </a:lnTo>
                <a:lnTo>
                  <a:pt x="1103" y="2065"/>
                </a:lnTo>
                <a:lnTo>
                  <a:pt x="1096" y="2066"/>
                </a:lnTo>
                <a:lnTo>
                  <a:pt x="1091" y="2067"/>
                </a:lnTo>
                <a:lnTo>
                  <a:pt x="1086" y="2069"/>
                </a:lnTo>
                <a:lnTo>
                  <a:pt x="1079" y="2073"/>
                </a:lnTo>
                <a:lnTo>
                  <a:pt x="1069" y="2080"/>
                </a:lnTo>
                <a:lnTo>
                  <a:pt x="1057" y="2088"/>
                </a:lnTo>
                <a:lnTo>
                  <a:pt x="1045" y="2095"/>
                </a:lnTo>
                <a:lnTo>
                  <a:pt x="1033" y="2103"/>
                </a:lnTo>
                <a:lnTo>
                  <a:pt x="1021" y="2109"/>
                </a:lnTo>
                <a:lnTo>
                  <a:pt x="1008" y="2113"/>
                </a:lnTo>
                <a:lnTo>
                  <a:pt x="993" y="2116"/>
                </a:lnTo>
                <a:lnTo>
                  <a:pt x="978" y="2120"/>
                </a:lnTo>
                <a:lnTo>
                  <a:pt x="961" y="2122"/>
                </a:lnTo>
                <a:lnTo>
                  <a:pt x="945" y="2123"/>
                </a:lnTo>
                <a:lnTo>
                  <a:pt x="911" y="2126"/>
                </a:lnTo>
                <a:lnTo>
                  <a:pt x="876" y="2129"/>
                </a:lnTo>
                <a:lnTo>
                  <a:pt x="861" y="2130"/>
                </a:lnTo>
                <a:lnTo>
                  <a:pt x="845" y="2131"/>
                </a:lnTo>
                <a:lnTo>
                  <a:pt x="829" y="2131"/>
                </a:lnTo>
                <a:lnTo>
                  <a:pt x="813" y="2131"/>
                </a:lnTo>
                <a:lnTo>
                  <a:pt x="782" y="2130"/>
                </a:lnTo>
                <a:lnTo>
                  <a:pt x="751" y="2129"/>
                </a:lnTo>
                <a:lnTo>
                  <a:pt x="735" y="2129"/>
                </a:lnTo>
                <a:lnTo>
                  <a:pt x="722" y="2129"/>
                </a:lnTo>
                <a:lnTo>
                  <a:pt x="708" y="2130"/>
                </a:lnTo>
                <a:lnTo>
                  <a:pt x="694" y="2133"/>
                </a:lnTo>
                <a:lnTo>
                  <a:pt x="681" y="2136"/>
                </a:lnTo>
                <a:lnTo>
                  <a:pt x="669" y="2139"/>
                </a:lnTo>
                <a:lnTo>
                  <a:pt x="657" y="2144"/>
                </a:lnTo>
                <a:lnTo>
                  <a:pt x="646" y="2152"/>
                </a:lnTo>
                <a:lnTo>
                  <a:pt x="643" y="2155"/>
                </a:lnTo>
                <a:lnTo>
                  <a:pt x="639" y="2159"/>
                </a:lnTo>
                <a:lnTo>
                  <a:pt x="636" y="2165"/>
                </a:lnTo>
                <a:lnTo>
                  <a:pt x="632" y="2170"/>
                </a:lnTo>
                <a:lnTo>
                  <a:pt x="627" y="2181"/>
                </a:lnTo>
                <a:lnTo>
                  <a:pt x="622" y="2191"/>
                </a:lnTo>
                <a:lnTo>
                  <a:pt x="618" y="2196"/>
                </a:lnTo>
                <a:lnTo>
                  <a:pt x="615" y="2199"/>
                </a:lnTo>
                <a:lnTo>
                  <a:pt x="611" y="2202"/>
                </a:lnTo>
                <a:lnTo>
                  <a:pt x="607" y="2203"/>
                </a:lnTo>
                <a:lnTo>
                  <a:pt x="601" y="2203"/>
                </a:lnTo>
                <a:lnTo>
                  <a:pt x="595" y="2201"/>
                </a:lnTo>
                <a:lnTo>
                  <a:pt x="588" y="2198"/>
                </a:lnTo>
                <a:lnTo>
                  <a:pt x="581" y="2192"/>
                </a:lnTo>
                <a:lnTo>
                  <a:pt x="572" y="2188"/>
                </a:lnTo>
                <a:lnTo>
                  <a:pt x="560" y="2186"/>
                </a:lnTo>
                <a:lnTo>
                  <a:pt x="546" y="2185"/>
                </a:lnTo>
                <a:lnTo>
                  <a:pt x="529" y="2185"/>
                </a:lnTo>
                <a:lnTo>
                  <a:pt x="511" y="2186"/>
                </a:lnTo>
                <a:lnTo>
                  <a:pt x="491" y="2188"/>
                </a:lnTo>
                <a:lnTo>
                  <a:pt x="469" y="2191"/>
                </a:lnTo>
                <a:lnTo>
                  <a:pt x="446" y="2196"/>
                </a:lnTo>
                <a:lnTo>
                  <a:pt x="401" y="2205"/>
                </a:lnTo>
                <a:lnTo>
                  <a:pt x="359" y="2216"/>
                </a:lnTo>
                <a:lnTo>
                  <a:pt x="322" y="2227"/>
                </a:lnTo>
                <a:lnTo>
                  <a:pt x="295" y="2236"/>
                </a:lnTo>
                <a:lnTo>
                  <a:pt x="285" y="2240"/>
                </a:lnTo>
                <a:lnTo>
                  <a:pt x="276" y="2245"/>
                </a:lnTo>
                <a:lnTo>
                  <a:pt x="267" y="2251"/>
                </a:lnTo>
                <a:lnTo>
                  <a:pt x="257" y="2259"/>
                </a:lnTo>
                <a:lnTo>
                  <a:pt x="239" y="2275"/>
                </a:lnTo>
                <a:lnTo>
                  <a:pt x="221" y="2289"/>
                </a:lnTo>
                <a:lnTo>
                  <a:pt x="211" y="2295"/>
                </a:lnTo>
                <a:lnTo>
                  <a:pt x="203" y="2300"/>
                </a:lnTo>
                <a:lnTo>
                  <a:pt x="193" y="2304"/>
                </a:lnTo>
                <a:lnTo>
                  <a:pt x="184" y="2305"/>
                </a:lnTo>
                <a:lnTo>
                  <a:pt x="175" y="2304"/>
                </a:lnTo>
                <a:lnTo>
                  <a:pt x="166" y="2302"/>
                </a:lnTo>
                <a:lnTo>
                  <a:pt x="157" y="2295"/>
                </a:lnTo>
                <a:lnTo>
                  <a:pt x="148" y="2287"/>
                </a:lnTo>
                <a:lnTo>
                  <a:pt x="143" y="2280"/>
                </a:lnTo>
                <a:lnTo>
                  <a:pt x="136" y="2267"/>
                </a:lnTo>
                <a:lnTo>
                  <a:pt x="128" y="2255"/>
                </a:lnTo>
                <a:lnTo>
                  <a:pt x="125" y="2249"/>
                </a:lnTo>
                <a:lnTo>
                  <a:pt x="118" y="2251"/>
                </a:lnTo>
                <a:lnTo>
                  <a:pt x="110" y="2256"/>
                </a:lnTo>
                <a:lnTo>
                  <a:pt x="102" y="2261"/>
                </a:lnTo>
                <a:lnTo>
                  <a:pt x="93" y="2267"/>
                </a:lnTo>
                <a:lnTo>
                  <a:pt x="75" y="2281"/>
                </a:lnTo>
                <a:lnTo>
                  <a:pt x="59" y="2294"/>
                </a:lnTo>
                <a:lnTo>
                  <a:pt x="44" y="2307"/>
                </a:lnTo>
                <a:lnTo>
                  <a:pt x="30" y="2323"/>
                </a:lnTo>
                <a:lnTo>
                  <a:pt x="15" y="2338"/>
                </a:lnTo>
                <a:lnTo>
                  <a:pt x="0" y="2353"/>
                </a:lnTo>
                <a:lnTo>
                  <a:pt x="0" y="2002"/>
                </a:lnTo>
                <a:lnTo>
                  <a:pt x="17" y="1997"/>
                </a:lnTo>
                <a:lnTo>
                  <a:pt x="33" y="1990"/>
                </a:lnTo>
                <a:lnTo>
                  <a:pt x="52" y="1983"/>
                </a:lnTo>
                <a:lnTo>
                  <a:pt x="75" y="1975"/>
                </a:lnTo>
                <a:lnTo>
                  <a:pt x="87" y="1972"/>
                </a:lnTo>
                <a:lnTo>
                  <a:pt x="98" y="1970"/>
                </a:lnTo>
                <a:lnTo>
                  <a:pt x="111" y="1969"/>
                </a:lnTo>
                <a:lnTo>
                  <a:pt x="124" y="1969"/>
                </a:lnTo>
                <a:lnTo>
                  <a:pt x="152" y="1971"/>
                </a:lnTo>
                <a:lnTo>
                  <a:pt x="179" y="1974"/>
                </a:lnTo>
                <a:lnTo>
                  <a:pt x="207" y="1977"/>
                </a:lnTo>
                <a:lnTo>
                  <a:pt x="234" y="1979"/>
                </a:lnTo>
                <a:lnTo>
                  <a:pt x="246" y="1978"/>
                </a:lnTo>
                <a:lnTo>
                  <a:pt x="258" y="1977"/>
                </a:lnTo>
                <a:lnTo>
                  <a:pt x="270" y="1975"/>
                </a:lnTo>
                <a:lnTo>
                  <a:pt x="281" y="1971"/>
                </a:lnTo>
                <a:lnTo>
                  <a:pt x="307" y="1961"/>
                </a:lnTo>
                <a:lnTo>
                  <a:pt x="335" y="1953"/>
                </a:lnTo>
                <a:lnTo>
                  <a:pt x="366" y="1944"/>
                </a:lnTo>
                <a:lnTo>
                  <a:pt x="401" y="1935"/>
                </a:lnTo>
                <a:lnTo>
                  <a:pt x="408" y="1933"/>
                </a:lnTo>
                <a:lnTo>
                  <a:pt x="414" y="1930"/>
                </a:lnTo>
                <a:lnTo>
                  <a:pt x="420" y="1927"/>
                </a:lnTo>
                <a:lnTo>
                  <a:pt x="424" y="1924"/>
                </a:lnTo>
                <a:lnTo>
                  <a:pt x="432" y="1917"/>
                </a:lnTo>
                <a:lnTo>
                  <a:pt x="440" y="1913"/>
                </a:lnTo>
                <a:lnTo>
                  <a:pt x="444" y="1912"/>
                </a:lnTo>
                <a:lnTo>
                  <a:pt x="449" y="1913"/>
                </a:lnTo>
                <a:lnTo>
                  <a:pt x="453" y="1914"/>
                </a:lnTo>
                <a:lnTo>
                  <a:pt x="458" y="1918"/>
                </a:lnTo>
                <a:lnTo>
                  <a:pt x="465" y="1924"/>
                </a:lnTo>
                <a:lnTo>
                  <a:pt x="471" y="1931"/>
                </a:lnTo>
                <a:lnTo>
                  <a:pt x="479" y="1942"/>
                </a:lnTo>
                <a:lnTo>
                  <a:pt x="487" y="1955"/>
                </a:lnTo>
                <a:lnTo>
                  <a:pt x="492" y="1953"/>
                </a:lnTo>
                <a:lnTo>
                  <a:pt x="496" y="1949"/>
                </a:lnTo>
                <a:lnTo>
                  <a:pt x="499" y="1945"/>
                </a:lnTo>
                <a:lnTo>
                  <a:pt x="503" y="1940"/>
                </a:lnTo>
                <a:lnTo>
                  <a:pt x="510" y="1927"/>
                </a:lnTo>
                <a:lnTo>
                  <a:pt x="517" y="1913"/>
                </a:lnTo>
                <a:lnTo>
                  <a:pt x="525" y="1898"/>
                </a:lnTo>
                <a:lnTo>
                  <a:pt x="533" y="1884"/>
                </a:lnTo>
                <a:lnTo>
                  <a:pt x="538" y="1879"/>
                </a:lnTo>
                <a:lnTo>
                  <a:pt x="542" y="1874"/>
                </a:lnTo>
                <a:lnTo>
                  <a:pt x="547" y="1871"/>
                </a:lnTo>
                <a:lnTo>
                  <a:pt x="552" y="1869"/>
                </a:lnTo>
                <a:lnTo>
                  <a:pt x="556" y="1870"/>
                </a:lnTo>
                <a:lnTo>
                  <a:pt x="561" y="1873"/>
                </a:lnTo>
                <a:lnTo>
                  <a:pt x="568" y="1879"/>
                </a:lnTo>
                <a:lnTo>
                  <a:pt x="573" y="1885"/>
                </a:lnTo>
                <a:lnTo>
                  <a:pt x="585" y="1897"/>
                </a:lnTo>
                <a:lnTo>
                  <a:pt x="592" y="1902"/>
                </a:lnTo>
                <a:lnTo>
                  <a:pt x="595" y="1902"/>
                </a:lnTo>
                <a:lnTo>
                  <a:pt x="598" y="1901"/>
                </a:lnTo>
                <a:lnTo>
                  <a:pt x="601" y="1899"/>
                </a:lnTo>
                <a:lnTo>
                  <a:pt x="603" y="1897"/>
                </a:lnTo>
                <a:lnTo>
                  <a:pt x="609" y="1893"/>
                </a:lnTo>
                <a:lnTo>
                  <a:pt x="614" y="1886"/>
                </a:lnTo>
                <a:lnTo>
                  <a:pt x="618" y="1880"/>
                </a:lnTo>
                <a:lnTo>
                  <a:pt x="624" y="1874"/>
                </a:lnTo>
                <a:lnTo>
                  <a:pt x="628" y="1870"/>
                </a:lnTo>
                <a:lnTo>
                  <a:pt x="632" y="1868"/>
                </a:lnTo>
                <a:lnTo>
                  <a:pt x="638" y="1868"/>
                </a:lnTo>
                <a:lnTo>
                  <a:pt x="642" y="1869"/>
                </a:lnTo>
                <a:lnTo>
                  <a:pt x="646" y="1871"/>
                </a:lnTo>
                <a:lnTo>
                  <a:pt x="650" y="1873"/>
                </a:lnTo>
                <a:lnTo>
                  <a:pt x="654" y="1875"/>
                </a:lnTo>
                <a:lnTo>
                  <a:pt x="657" y="1878"/>
                </a:lnTo>
                <a:lnTo>
                  <a:pt x="661" y="1880"/>
                </a:lnTo>
                <a:lnTo>
                  <a:pt x="666" y="1881"/>
                </a:lnTo>
                <a:lnTo>
                  <a:pt x="674" y="1881"/>
                </a:lnTo>
                <a:lnTo>
                  <a:pt x="683" y="1880"/>
                </a:lnTo>
                <a:lnTo>
                  <a:pt x="691" y="1878"/>
                </a:lnTo>
                <a:lnTo>
                  <a:pt x="699" y="1874"/>
                </a:lnTo>
                <a:lnTo>
                  <a:pt x="714" y="1866"/>
                </a:lnTo>
                <a:lnTo>
                  <a:pt x="728" y="1856"/>
                </a:lnTo>
                <a:lnTo>
                  <a:pt x="743" y="1847"/>
                </a:lnTo>
                <a:lnTo>
                  <a:pt x="758" y="1836"/>
                </a:lnTo>
                <a:lnTo>
                  <a:pt x="766" y="1832"/>
                </a:lnTo>
                <a:lnTo>
                  <a:pt x="773" y="1828"/>
                </a:lnTo>
                <a:lnTo>
                  <a:pt x="781" y="1825"/>
                </a:lnTo>
                <a:lnTo>
                  <a:pt x="789" y="1823"/>
                </a:lnTo>
                <a:lnTo>
                  <a:pt x="795" y="1822"/>
                </a:lnTo>
                <a:lnTo>
                  <a:pt x="800" y="1822"/>
                </a:lnTo>
                <a:lnTo>
                  <a:pt x="806" y="1823"/>
                </a:lnTo>
                <a:lnTo>
                  <a:pt x="813" y="1824"/>
                </a:lnTo>
                <a:lnTo>
                  <a:pt x="825" y="1827"/>
                </a:lnTo>
                <a:lnTo>
                  <a:pt x="838" y="1832"/>
                </a:lnTo>
                <a:lnTo>
                  <a:pt x="849" y="1836"/>
                </a:lnTo>
                <a:lnTo>
                  <a:pt x="861" y="1839"/>
                </a:lnTo>
                <a:lnTo>
                  <a:pt x="868" y="1840"/>
                </a:lnTo>
                <a:lnTo>
                  <a:pt x="873" y="1840"/>
                </a:lnTo>
                <a:lnTo>
                  <a:pt x="878" y="1841"/>
                </a:lnTo>
                <a:lnTo>
                  <a:pt x="884" y="1840"/>
                </a:lnTo>
                <a:lnTo>
                  <a:pt x="892" y="1838"/>
                </a:lnTo>
                <a:lnTo>
                  <a:pt x="901" y="1833"/>
                </a:lnTo>
                <a:lnTo>
                  <a:pt x="908" y="1827"/>
                </a:lnTo>
                <a:lnTo>
                  <a:pt x="917" y="1821"/>
                </a:lnTo>
                <a:lnTo>
                  <a:pt x="925" y="1814"/>
                </a:lnTo>
                <a:lnTo>
                  <a:pt x="933" y="1808"/>
                </a:lnTo>
                <a:lnTo>
                  <a:pt x="942" y="1803"/>
                </a:lnTo>
                <a:lnTo>
                  <a:pt x="951" y="1798"/>
                </a:lnTo>
                <a:lnTo>
                  <a:pt x="959" y="1797"/>
                </a:lnTo>
                <a:lnTo>
                  <a:pt x="965" y="1798"/>
                </a:lnTo>
                <a:lnTo>
                  <a:pt x="973" y="1799"/>
                </a:lnTo>
                <a:lnTo>
                  <a:pt x="982" y="1801"/>
                </a:lnTo>
                <a:lnTo>
                  <a:pt x="989" y="1803"/>
                </a:lnTo>
                <a:lnTo>
                  <a:pt x="998" y="1804"/>
                </a:lnTo>
                <a:lnTo>
                  <a:pt x="1005" y="1805"/>
                </a:lnTo>
                <a:lnTo>
                  <a:pt x="1013" y="1804"/>
                </a:lnTo>
                <a:lnTo>
                  <a:pt x="1031" y="1787"/>
                </a:lnTo>
                <a:lnTo>
                  <a:pt x="1044" y="1773"/>
                </a:lnTo>
                <a:lnTo>
                  <a:pt x="1051" y="1774"/>
                </a:lnTo>
                <a:lnTo>
                  <a:pt x="1059" y="1777"/>
                </a:lnTo>
                <a:lnTo>
                  <a:pt x="1067" y="1781"/>
                </a:lnTo>
                <a:lnTo>
                  <a:pt x="1077" y="1786"/>
                </a:lnTo>
                <a:lnTo>
                  <a:pt x="1086" y="1791"/>
                </a:lnTo>
                <a:lnTo>
                  <a:pt x="1094" y="1795"/>
                </a:lnTo>
                <a:lnTo>
                  <a:pt x="1103" y="1797"/>
                </a:lnTo>
                <a:lnTo>
                  <a:pt x="1110" y="1797"/>
                </a:lnTo>
                <a:lnTo>
                  <a:pt x="1115" y="1796"/>
                </a:lnTo>
                <a:lnTo>
                  <a:pt x="1118" y="1795"/>
                </a:lnTo>
                <a:lnTo>
                  <a:pt x="1120" y="1792"/>
                </a:lnTo>
                <a:lnTo>
                  <a:pt x="1123" y="1789"/>
                </a:lnTo>
                <a:lnTo>
                  <a:pt x="1127" y="1782"/>
                </a:lnTo>
                <a:lnTo>
                  <a:pt x="1132" y="1775"/>
                </a:lnTo>
                <a:lnTo>
                  <a:pt x="1132" y="1763"/>
                </a:lnTo>
                <a:lnTo>
                  <a:pt x="1133" y="1751"/>
                </a:lnTo>
                <a:lnTo>
                  <a:pt x="1134" y="1734"/>
                </a:lnTo>
                <a:lnTo>
                  <a:pt x="1133" y="1706"/>
                </a:lnTo>
                <a:lnTo>
                  <a:pt x="1131" y="1689"/>
                </a:lnTo>
                <a:lnTo>
                  <a:pt x="1124" y="1655"/>
                </a:lnTo>
                <a:lnTo>
                  <a:pt x="1121" y="1639"/>
                </a:lnTo>
                <a:lnTo>
                  <a:pt x="1118" y="1627"/>
                </a:lnTo>
                <a:lnTo>
                  <a:pt x="1116" y="1623"/>
                </a:lnTo>
                <a:lnTo>
                  <a:pt x="1115" y="1621"/>
                </a:lnTo>
                <a:lnTo>
                  <a:pt x="1114" y="1622"/>
                </a:lnTo>
                <a:lnTo>
                  <a:pt x="1114" y="1624"/>
                </a:lnTo>
                <a:lnTo>
                  <a:pt x="1120" y="1595"/>
                </a:lnTo>
                <a:lnTo>
                  <a:pt x="1130" y="1571"/>
                </a:lnTo>
                <a:lnTo>
                  <a:pt x="1145" y="1553"/>
                </a:lnTo>
                <a:lnTo>
                  <a:pt x="1162" y="1539"/>
                </a:lnTo>
                <a:lnTo>
                  <a:pt x="1181" y="1530"/>
                </a:lnTo>
                <a:lnTo>
                  <a:pt x="1204" y="1523"/>
                </a:lnTo>
                <a:lnTo>
                  <a:pt x="1229" y="1520"/>
                </a:lnTo>
                <a:lnTo>
                  <a:pt x="1254" y="1519"/>
                </a:lnTo>
                <a:lnTo>
                  <a:pt x="1310" y="1520"/>
                </a:lnTo>
                <a:lnTo>
                  <a:pt x="1367" y="1524"/>
                </a:lnTo>
                <a:lnTo>
                  <a:pt x="1395" y="1525"/>
                </a:lnTo>
                <a:lnTo>
                  <a:pt x="1422" y="1524"/>
                </a:lnTo>
                <a:lnTo>
                  <a:pt x="1449" y="1522"/>
                </a:lnTo>
                <a:lnTo>
                  <a:pt x="1474" y="1517"/>
                </a:lnTo>
                <a:lnTo>
                  <a:pt x="1480" y="1515"/>
                </a:lnTo>
                <a:lnTo>
                  <a:pt x="1486" y="1511"/>
                </a:lnTo>
                <a:lnTo>
                  <a:pt x="1494" y="1508"/>
                </a:lnTo>
                <a:lnTo>
                  <a:pt x="1500" y="1504"/>
                </a:lnTo>
                <a:lnTo>
                  <a:pt x="1515" y="1493"/>
                </a:lnTo>
                <a:lnTo>
                  <a:pt x="1531" y="1482"/>
                </a:lnTo>
                <a:lnTo>
                  <a:pt x="1546" y="1471"/>
                </a:lnTo>
                <a:lnTo>
                  <a:pt x="1562" y="1460"/>
                </a:lnTo>
                <a:lnTo>
                  <a:pt x="1569" y="1456"/>
                </a:lnTo>
                <a:lnTo>
                  <a:pt x="1577" y="1451"/>
                </a:lnTo>
                <a:lnTo>
                  <a:pt x="1584" y="1448"/>
                </a:lnTo>
                <a:lnTo>
                  <a:pt x="1592" y="1446"/>
                </a:lnTo>
                <a:lnTo>
                  <a:pt x="1605" y="1443"/>
                </a:lnTo>
                <a:lnTo>
                  <a:pt x="1618" y="1441"/>
                </a:lnTo>
                <a:lnTo>
                  <a:pt x="1632" y="1440"/>
                </a:lnTo>
                <a:lnTo>
                  <a:pt x="1645" y="1440"/>
                </a:lnTo>
                <a:lnTo>
                  <a:pt x="1673" y="1441"/>
                </a:lnTo>
                <a:lnTo>
                  <a:pt x="1702" y="1443"/>
                </a:lnTo>
                <a:lnTo>
                  <a:pt x="1730" y="1446"/>
                </a:lnTo>
                <a:lnTo>
                  <a:pt x="1759" y="1447"/>
                </a:lnTo>
                <a:lnTo>
                  <a:pt x="1773" y="1448"/>
                </a:lnTo>
                <a:lnTo>
                  <a:pt x="1787" y="1447"/>
                </a:lnTo>
                <a:lnTo>
                  <a:pt x="1801" y="1446"/>
                </a:lnTo>
                <a:lnTo>
                  <a:pt x="1814" y="1444"/>
                </a:lnTo>
                <a:lnTo>
                  <a:pt x="1829" y="1442"/>
                </a:lnTo>
                <a:lnTo>
                  <a:pt x="1843" y="1437"/>
                </a:lnTo>
                <a:lnTo>
                  <a:pt x="1856" y="1433"/>
                </a:lnTo>
                <a:lnTo>
                  <a:pt x="1869" y="1429"/>
                </a:lnTo>
                <a:lnTo>
                  <a:pt x="1895" y="1420"/>
                </a:lnTo>
                <a:lnTo>
                  <a:pt x="1918" y="1412"/>
                </a:lnTo>
                <a:lnTo>
                  <a:pt x="1930" y="1407"/>
                </a:lnTo>
                <a:lnTo>
                  <a:pt x="1942" y="1404"/>
                </a:lnTo>
                <a:lnTo>
                  <a:pt x="1953" y="1402"/>
                </a:lnTo>
                <a:lnTo>
                  <a:pt x="1965" y="1400"/>
                </a:lnTo>
                <a:lnTo>
                  <a:pt x="1975" y="1400"/>
                </a:lnTo>
                <a:lnTo>
                  <a:pt x="1986" y="1401"/>
                </a:lnTo>
                <a:lnTo>
                  <a:pt x="1998" y="1403"/>
                </a:lnTo>
                <a:lnTo>
                  <a:pt x="2009" y="1406"/>
                </a:lnTo>
                <a:lnTo>
                  <a:pt x="2014" y="1410"/>
                </a:lnTo>
                <a:lnTo>
                  <a:pt x="2020" y="1414"/>
                </a:lnTo>
                <a:lnTo>
                  <a:pt x="2027" y="1420"/>
                </a:lnTo>
                <a:lnTo>
                  <a:pt x="2033" y="1428"/>
                </a:lnTo>
                <a:lnTo>
                  <a:pt x="2048" y="1444"/>
                </a:lnTo>
                <a:lnTo>
                  <a:pt x="2063" y="1462"/>
                </a:lnTo>
                <a:lnTo>
                  <a:pt x="2080" y="1480"/>
                </a:lnTo>
                <a:lnTo>
                  <a:pt x="2096" y="1495"/>
                </a:lnTo>
                <a:lnTo>
                  <a:pt x="2104" y="1502"/>
                </a:lnTo>
                <a:lnTo>
                  <a:pt x="2113" y="1507"/>
                </a:lnTo>
                <a:lnTo>
                  <a:pt x="2121" y="1510"/>
                </a:lnTo>
                <a:lnTo>
                  <a:pt x="2129" y="1512"/>
                </a:lnTo>
                <a:lnTo>
                  <a:pt x="2133" y="1512"/>
                </a:lnTo>
                <a:lnTo>
                  <a:pt x="2136" y="1511"/>
                </a:lnTo>
                <a:lnTo>
                  <a:pt x="2140" y="1509"/>
                </a:lnTo>
                <a:lnTo>
                  <a:pt x="2143" y="1507"/>
                </a:lnTo>
                <a:lnTo>
                  <a:pt x="2149" y="1500"/>
                </a:lnTo>
                <a:lnTo>
                  <a:pt x="2155" y="1491"/>
                </a:lnTo>
                <a:lnTo>
                  <a:pt x="2161" y="1481"/>
                </a:lnTo>
                <a:lnTo>
                  <a:pt x="2167" y="1473"/>
                </a:lnTo>
                <a:lnTo>
                  <a:pt x="2173" y="1465"/>
                </a:lnTo>
                <a:lnTo>
                  <a:pt x="2179" y="1460"/>
                </a:lnTo>
                <a:lnTo>
                  <a:pt x="2184" y="1459"/>
                </a:lnTo>
                <a:lnTo>
                  <a:pt x="2189" y="1460"/>
                </a:lnTo>
                <a:lnTo>
                  <a:pt x="2196" y="1462"/>
                </a:lnTo>
                <a:lnTo>
                  <a:pt x="2202" y="1464"/>
                </a:lnTo>
                <a:lnTo>
                  <a:pt x="2210" y="1467"/>
                </a:lnTo>
                <a:lnTo>
                  <a:pt x="2216" y="1470"/>
                </a:lnTo>
                <a:lnTo>
                  <a:pt x="2223" y="1472"/>
                </a:lnTo>
                <a:lnTo>
                  <a:pt x="2231" y="1471"/>
                </a:lnTo>
                <a:lnTo>
                  <a:pt x="2240" y="1468"/>
                </a:lnTo>
                <a:lnTo>
                  <a:pt x="2246" y="1464"/>
                </a:lnTo>
                <a:lnTo>
                  <a:pt x="2253" y="1459"/>
                </a:lnTo>
                <a:lnTo>
                  <a:pt x="2258" y="1454"/>
                </a:lnTo>
                <a:lnTo>
                  <a:pt x="2262" y="1448"/>
                </a:lnTo>
                <a:lnTo>
                  <a:pt x="2266" y="1444"/>
                </a:lnTo>
                <a:lnTo>
                  <a:pt x="2269" y="1443"/>
                </a:lnTo>
                <a:lnTo>
                  <a:pt x="2271" y="1442"/>
                </a:lnTo>
                <a:lnTo>
                  <a:pt x="2273" y="1441"/>
                </a:lnTo>
                <a:lnTo>
                  <a:pt x="2276" y="1441"/>
                </a:lnTo>
                <a:lnTo>
                  <a:pt x="2275" y="1442"/>
                </a:lnTo>
                <a:lnTo>
                  <a:pt x="2275" y="1443"/>
                </a:lnTo>
                <a:lnTo>
                  <a:pt x="2275" y="1444"/>
                </a:lnTo>
                <a:lnTo>
                  <a:pt x="2276" y="1447"/>
                </a:lnTo>
                <a:lnTo>
                  <a:pt x="2278" y="1454"/>
                </a:lnTo>
                <a:lnTo>
                  <a:pt x="2283" y="1461"/>
                </a:lnTo>
                <a:lnTo>
                  <a:pt x="2290" y="1475"/>
                </a:lnTo>
                <a:lnTo>
                  <a:pt x="2293" y="1481"/>
                </a:lnTo>
                <a:lnTo>
                  <a:pt x="2306" y="1491"/>
                </a:lnTo>
                <a:lnTo>
                  <a:pt x="2316" y="1498"/>
                </a:lnTo>
                <a:lnTo>
                  <a:pt x="2328" y="1507"/>
                </a:lnTo>
                <a:lnTo>
                  <a:pt x="2342" y="1518"/>
                </a:lnTo>
                <a:lnTo>
                  <a:pt x="2355" y="1527"/>
                </a:lnTo>
                <a:lnTo>
                  <a:pt x="2362" y="1533"/>
                </a:lnTo>
                <a:lnTo>
                  <a:pt x="2365" y="1532"/>
                </a:lnTo>
                <a:lnTo>
                  <a:pt x="2367" y="1528"/>
                </a:lnTo>
                <a:lnTo>
                  <a:pt x="2372" y="1524"/>
                </a:lnTo>
                <a:lnTo>
                  <a:pt x="2376" y="1519"/>
                </a:lnTo>
                <a:lnTo>
                  <a:pt x="2380" y="1513"/>
                </a:lnTo>
                <a:lnTo>
                  <a:pt x="2386" y="1508"/>
                </a:lnTo>
                <a:lnTo>
                  <a:pt x="2389" y="1507"/>
                </a:lnTo>
                <a:lnTo>
                  <a:pt x="2391" y="1505"/>
                </a:lnTo>
                <a:lnTo>
                  <a:pt x="2394" y="1505"/>
                </a:lnTo>
                <a:lnTo>
                  <a:pt x="2398" y="1504"/>
                </a:lnTo>
                <a:lnTo>
                  <a:pt x="2402" y="1506"/>
                </a:lnTo>
                <a:lnTo>
                  <a:pt x="2407" y="1510"/>
                </a:lnTo>
                <a:lnTo>
                  <a:pt x="2414" y="1515"/>
                </a:lnTo>
                <a:lnTo>
                  <a:pt x="2419" y="1521"/>
                </a:lnTo>
                <a:lnTo>
                  <a:pt x="2425" y="1526"/>
                </a:lnTo>
                <a:lnTo>
                  <a:pt x="2431" y="1532"/>
                </a:lnTo>
                <a:lnTo>
                  <a:pt x="2437" y="1536"/>
                </a:lnTo>
                <a:lnTo>
                  <a:pt x="2443" y="1539"/>
                </a:lnTo>
                <a:lnTo>
                  <a:pt x="2450" y="1539"/>
                </a:lnTo>
                <a:lnTo>
                  <a:pt x="2458" y="1538"/>
                </a:lnTo>
                <a:lnTo>
                  <a:pt x="2466" y="1536"/>
                </a:lnTo>
                <a:lnTo>
                  <a:pt x="2474" y="1533"/>
                </a:lnTo>
                <a:lnTo>
                  <a:pt x="2483" y="1531"/>
                </a:lnTo>
                <a:lnTo>
                  <a:pt x="2492" y="1527"/>
                </a:lnTo>
                <a:lnTo>
                  <a:pt x="2501" y="1526"/>
                </a:lnTo>
                <a:lnTo>
                  <a:pt x="2510" y="1526"/>
                </a:lnTo>
                <a:lnTo>
                  <a:pt x="2516" y="1526"/>
                </a:lnTo>
                <a:lnTo>
                  <a:pt x="2522" y="1528"/>
                </a:lnTo>
                <a:lnTo>
                  <a:pt x="2528" y="1531"/>
                </a:lnTo>
                <a:lnTo>
                  <a:pt x="2534" y="1533"/>
                </a:lnTo>
                <a:lnTo>
                  <a:pt x="2546" y="1540"/>
                </a:lnTo>
                <a:lnTo>
                  <a:pt x="2559" y="1548"/>
                </a:lnTo>
                <a:lnTo>
                  <a:pt x="2572" y="1556"/>
                </a:lnTo>
                <a:lnTo>
                  <a:pt x="2583" y="1564"/>
                </a:lnTo>
                <a:lnTo>
                  <a:pt x="2595" y="1570"/>
                </a:lnTo>
                <a:lnTo>
                  <a:pt x="2607" y="1573"/>
                </a:lnTo>
                <a:lnTo>
                  <a:pt x="2629" y="1577"/>
                </a:lnTo>
                <a:lnTo>
                  <a:pt x="2654" y="1579"/>
                </a:lnTo>
                <a:lnTo>
                  <a:pt x="2679" y="1581"/>
                </a:lnTo>
                <a:lnTo>
                  <a:pt x="2695" y="1581"/>
                </a:lnTo>
                <a:lnTo>
                  <a:pt x="2697" y="1580"/>
                </a:lnTo>
                <a:lnTo>
                  <a:pt x="2699" y="1577"/>
                </a:lnTo>
                <a:lnTo>
                  <a:pt x="2701" y="1573"/>
                </a:lnTo>
                <a:lnTo>
                  <a:pt x="2702" y="1568"/>
                </a:lnTo>
                <a:lnTo>
                  <a:pt x="2704" y="1564"/>
                </a:lnTo>
                <a:lnTo>
                  <a:pt x="2705" y="1561"/>
                </a:lnTo>
                <a:lnTo>
                  <a:pt x="2707" y="1557"/>
                </a:lnTo>
                <a:lnTo>
                  <a:pt x="2710" y="1557"/>
                </a:lnTo>
                <a:lnTo>
                  <a:pt x="2720" y="1561"/>
                </a:lnTo>
                <a:lnTo>
                  <a:pt x="2731" y="1566"/>
                </a:lnTo>
                <a:lnTo>
                  <a:pt x="2744" y="1573"/>
                </a:lnTo>
                <a:lnTo>
                  <a:pt x="2756" y="1582"/>
                </a:lnTo>
                <a:lnTo>
                  <a:pt x="2777" y="1581"/>
                </a:lnTo>
                <a:lnTo>
                  <a:pt x="2797" y="1580"/>
                </a:lnTo>
                <a:lnTo>
                  <a:pt x="2815" y="1579"/>
                </a:lnTo>
                <a:lnTo>
                  <a:pt x="2832" y="1578"/>
                </a:lnTo>
                <a:lnTo>
                  <a:pt x="2844" y="1565"/>
                </a:lnTo>
                <a:lnTo>
                  <a:pt x="2855" y="1553"/>
                </a:lnTo>
                <a:lnTo>
                  <a:pt x="2858" y="1554"/>
                </a:lnTo>
                <a:lnTo>
                  <a:pt x="2861" y="1556"/>
                </a:lnTo>
                <a:lnTo>
                  <a:pt x="2863" y="1560"/>
                </a:lnTo>
                <a:lnTo>
                  <a:pt x="2866" y="1563"/>
                </a:lnTo>
                <a:lnTo>
                  <a:pt x="2868" y="1567"/>
                </a:lnTo>
                <a:lnTo>
                  <a:pt x="2870" y="1569"/>
                </a:lnTo>
                <a:lnTo>
                  <a:pt x="2874" y="1571"/>
                </a:lnTo>
                <a:lnTo>
                  <a:pt x="2877" y="1571"/>
                </a:lnTo>
                <a:lnTo>
                  <a:pt x="2915" y="1554"/>
                </a:lnTo>
                <a:lnTo>
                  <a:pt x="2952" y="1538"/>
                </a:lnTo>
                <a:lnTo>
                  <a:pt x="2969" y="1531"/>
                </a:lnTo>
                <a:lnTo>
                  <a:pt x="2987" y="1526"/>
                </a:lnTo>
                <a:lnTo>
                  <a:pt x="2997" y="1525"/>
                </a:lnTo>
                <a:lnTo>
                  <a:pt x="3006" y="1524"/>
                </a:lnTo>
                <a:lnTo>
                  <a:pt x="3015" y="1525"/>
                </a:lnTo>
                <a:lnTo>
                  <a:pt x="3024" y="1526"/>
                </a:lnTo>
                <a:lnTo>
                  <a:pt x="3028" y="1527"/>
                </a:lnTo>
                <a:lnTo>
                  <a:pt x="3031" y="1530"/>
                </a:lnTo>
                <a:lnTo>
                  <a:pt x="3036" y="1532"/>
                </a:lnTo>
                <a:lnTo>
                  <a:pt x="3039" y="1535"/>
                </a:lnTo>
                <a:lnTo>
                  <a:pt x="3045" y="1543"/>
                </a:lnTo>
                <a:lnTo>
                  <a:pt x="3052" y="1552"/>
                </a:lnTo>
                <a:lnTo>
                  <a:pt x="3059" y="1561"/>
                </a:lnTo>
                <a:lnTo>
                  <a:pt x="3066" y="1569"/>
                </a:lnTo>
                <a:lnTo>
                  <a:pt x="3072" y="1577"/>
                </a:lnTo>
                <a:lnTo>
                  <a:pt x="3079" y="1582"/>
                </a:lnTo>
                <a:lnTo>
                  <a:pt x="3087" y="1586"/>
                </a:lnTo>
                <a:lnTo>
                  <a:pt x="3095" y="1588"/>
                </a:lnTo>
                <a:lnTo>
                  <a:pt x="3102" y="1588"/>
                </a:lnTo>
                <a:lnTo>
                  <a:pt x="3110" y="1587"/>
                </a:lnTo>
                <a:lnTo>
                  <a:pt x="3116" y="1585"/>
                </a:lnTo>
                <a:lnTo>
                  <a:pt x="3123" y="1582"/>
                </a:lnTo>
                <a:lnTo>
                  <a:pt x="3129" y="1578"/>
                </a:lnTo>
                <a:lnTo>
                  <a:pt x="3136" y="1573"/>
                </a:lnTo>
                <a:lnTo>
                  <a:pt x="3147" y="1564"/>
                </a:lnTo>
                <a:lnTo>
                  <a:pt x="3161" y="1554"/>
                </a:lnTo>
                <a:lnTo>
                  <a:pt x="3168" y="1550"/>
                </a:lnTo>
                <a:lnTo>
                  <a:pt x="3175" y="1547"/>
                </a:lnTo>
                <a:lnTo>
                  <a:pt x="3183" y="1545"/>
                </a:lnTo>
                <a:lnTo>
                  <a:pt x="3192" y="1543"/>
                </a:lnTo>
                <a:lnTo>
                  <a:pt x="3194" y="1545"/>
                </a:lnTo>
                <a:lnTo>
                  <a:pt x="3198" y="1549"/>
                </a:lnTo>
                <a:lnTo>
                  <a:pt x="3201" y="1554"/>
                </a:lnTo>
                <a:lnTo>
                  <a:pt x="3207" y="1561"/>
                </a:lnTo>
                <a:lnTo>
                  <a:pt x="3211" y="1568"/>
                </a:lnTo>
                <a:lnTo>
                  <a:pt x="3216" y="1575"/>
                </a:lnTo>
                <a:lnTo>
                  <a:pt x="3221" y="1579"/>
                </a:lnTo>
                <a:lnTo>
                  <a:pt x="3225" y="1581"/>
                </a:lnTo>
                <a:lnTo>
                  <a:pt x="3228" y="1582"/>
                </a:lnTo>
                <a:lnTo>
                  <a:pt x="3231" y="1581"/>
                </a:lnTo>
                <a:lnTo>
                  <a:pt x="3236" y="1580"/>
                </a:lnTo>
                <a:lnTo>
                  <a:pt x="3239" y="1579"/>
                </a:lnTo>
                <a:lnTo>
                  <a:pt x="3246" y="1575"/>
                </a:lnTo>
                <a:lnTo>
                  <a:pt x="3253" y="1569"/>
                </a:lnTo>
                <a:lnTo>
                  <a:pt x="3260" y="1564"/>
                </a:lnTo>
                <a:lnTo>
                  <a:pt x="3268" y="1558"/>
                </a:lnTo>
                <a:lnTo>
                  <a:pt x="3275" y="1553"/>
                </a:lnTo>
                <a:lnTo>
                  <a:pt x="3283" y="1550"/>
                </a:lnTo>
                <a:lnTo>
                  <a:pt x="3286" y="1551"/>
                </a:lnTo>
                <a:lnTo>
                  <a:pt x="3289" y="1553"/>
                </a:lnTo>
                <a:lnTo>
                  <a:pt x="3293" y="1555"/>
                </a:lnTo>
                <a:lnTo>
                  <a:pt x="3297" y="1560"/>
                </a:lnTo>
                <a:lnTo>
                  <a:pt x="3300" y="1563"/>
                </a:lnTo>
                <a:lnTo>
                  <a:pt x="3304" y="1566"/>
                </a:lnTo>
                <a:lnTo>
                  <a:pt x="3309" y="1567"/>
                </a:lnTo>
                <a:lnTo>
                  <a:pt x="3313" y="1567"/>
                </a:lnTo>
                <a:lnTo>
                  <a:pt x="3316" y="1566"/>
                </a:lnTo>
                <a:lnTo>
                  <a:pt x="3318" y="1563"/>
                </a:lnTo>
                <a:lnTo>
                  <a:pt x="3322" y="1560"/>
                </a:lnTo>
                <a:lnTo>
                  <a:pt x="3324" y="1555"/>
                </a:lnTo>
                <a:lnTo>
                  <a:pt x="3327" y="1547"/>
                </a:lnTo>
                <a:lnTo>
                  <a:pt x="3328" y="1543"/>
                </a:lnTo>
                <a:lnTo>
                  <a:pt x="3334" y="1547"/>
                </a:lnTo>
                <a:lnTo>
                  <a:pt x="3340" y="1551"/>
                </a:lnTo>
                <a:lnTo>
                  <a:pt x="3345" y="1557"/>
                </a:lnTo>
                <a:lnTo>
                  <a:pt x="3351" y="1564"/>
                </a:lnTo>
                <a:lnTo>
                  <a:pt x="3355" y="1570"/>
                </a:lnTo>
                <a:lnTo>
                  <a:pt x="3360" y="1575"/>
                </a:lnTo>
                <a:lnTo>
                  <a:pt x="3362" y="1577"/>
                </a:lnTo>
                <a:lnTo>
                  <a:pt x="3364" y="1579"/>
                </a:lnTo>
                <a:lnTo>
                  <a:pt x="3367" y="1580"/>
                </a:lnTo>
                <a:lnTo>
                  <a:pt x="3370" y="1580"/>
                </a:lnTo>
                <a:lnTo>
                  <a:pt x="3376" y="1579"/>
                </a:lnTo>
                <a:lnTo>
                  <a:pt x="3384" y="1577"/>
                </a:lnTo>
                <a:lnTo>
                  <a:pt x="3390" y="1573"/>
                </a:lnTo>
                <a:lnTo>
                  <a:pt x="3397" y="1570"/>
                </a:lnTo>
                <a:lnTo>
                  <a:pt x="3411" y="1563"/>
                </a:lnTo>
                <a:lnTo>
                  <a:pt x="3424" y="1555"/>
                </a:lnTo>
                <a:lnTo>
                  <a:pt x="3430" y="1553"/>
                </a:lnTo>
                <a:lnTo>
                  <a:pt x="3436" y="1552"/>
                </a:lnTo>
                <a:lnTo>
                  <a:pt x="3444" y="1552"/>
                </a:lnTo>
                <a:lnTo>
                  <a:pt x="3450" y="1554"/>
                </a:lnTo>
                <a:lnTo>
                  <a:pt x="3457" y="1558"/>
                </a:lnTo>
                <a:lnTo>
                  <a:pt x="3464" y="1564"/>
                </a:lnTo>
                <a:lnTo>
                  <a:pt x="3472" y="1572"/>
                </a:lnTo>
                <a:lnTo>
                  <a:pt x="3479" y="1584"/>
                </a:lnTo>
                <a:lnTo>
                  <a:pt x="3481" y="1582"/>
                </a:lnTo>
                <a:lnTo>
                  <a:pt x="3482" y="1579"/>
                </a:lnTo>
                <a:lnTo>
                  <a:pt x="3482" y="1573"/>
                </a:lnTo>
                <a:lnTo>
                  <a:pt x="3481" y="1567"/>
                </a:lnTo>
                <a:lnTo>
                  <a:pt x="3478" y="1551"/>
                </a:lnTo>
                <a:lnTo>
                  <a:pt x="3475" y="1535"/>
                </a:lnTo>
                <a:lnTo>
                  <a:pt x="3474" y="1526"/>
                </a:lnTo>
                <a:lnTo>
                  <a:pt x="3473" y="1519"/>
                </a:lnTo>
                <a:lnTo>
                  <a:pt x="3473" y="1511"/>
                </a:lnTo>
                <a:lnTo>
                  <a:pt x="3475" y="1505"/>
                </a:lnTo>
                <a:lnTo>
                  <a:pt x="3477" y="1501"/>
                </a:lnTo>
                <a:lnTo>
                  <a:pt x="3481" y="1497"/>
                </a:lnTo>
                <a:lnTo>
                  <a:pt x="3486" y="1495"/>
                </a:lnTo>
                <a:lnTo>
                  <a:pt x="3493" y="1496"/>
                </a:lnTo>
                <a:lnTo>
                  <a:pt x="3499" y="1495"/>
                </a:lnTo>
                <a:lnTo>
                  <a:pt x="3504" y="1495"/>
                </a:lnTo>
                <a:lnTo>
                  <a:pt x="3507" y="1496"/>
                </a:lnTo>
                <a:lnTo>
                  <a:pt x="3511" y="1498"/>
                </a:lnTo>
                <a:lnTo>
                  <a:pt x="3512" y="1502"/>
                </a:lnTo>
                <a:lnTo>
                  <a:pt x="3513" y="1507"/>
                </a:lnTo>
                <a:lnTo>
                  <a:pt x="3514" y="1512"/>
                </a:lnTo>
                <a:lnTo>
                  <a:pt x="3514" y="1519"/>
                </a:lnTo>
                <a:lnTo>
                  <a:pt x="3513" y="1533"/>
                </a:lnTo>
                <a:lnTo>
                  <a:pt x="3512" y="1548"/>
                </a:lnTo>
                <a:lnTo>
                  <a:pt x="3512" y="1564"/>
                </a:lnTo>
                <a:lnTo>
                  <a:pt x="3515" y="1579"/>
                </a:lnTo>
                <a:lnTo>
                  <a:pt x="3527" y="1571"/>
                </a:lnTo>
                <a:lnTo>
                  <a:pt x="3539" y="1565"/>
                </a:lnTo>
                <a:lnTo>
                  <a:pt x="3551" y="1558"/>
                </a:lnTo>
                <a:lnTo>
                  <a:pt x="3564" y="1554"/>
                </a:lnTo>
                <a:lnTo>
                  <a:pt x="3572" y="1552"/>
                </a:lnTo>
                <a:lnTo>
                  <a:pt x="3578" y="1552"/>
                </a:lnTo>
                <a:lnTo>
                  <a:pt x="3586" y="1551"/>
                </a:lnTo>
                <a:lnTo>
                  <a:pt x="3594" y="1551"/>
                </a:lnTo>
                <a:lnTo>
                  <a:pt x="3602" y="1553"/>
                </a:lnTo>
                <a:lnTo>
                  <a:pt x="3611" y="1554"/>
                </a:lnTo>
                <a:lnTo>
                  <a:pt x="3620" y="1557"/>
                </a:lnTo>
                <a:lnTo>
                  <a:pt x="3630" y="1562"/>
                </a:lnTo>
                <a:lnTo>
                  <a:pt x="3635" y="1565"/>
                </a:lnTo>
                <a:lnTo>
                  <a:pt x="3641" y="1569"/>
                </a:lnTo>
                <a:lnTo>
                  <a:pt x="3647" y="1576"/>
                </a:lnTo>
                <a:lnTo>
                  <a:pt x="3654" y="1582"/>
                </a:lnTo>
                <a:lnTo>
                  <a:pt x="3659" y="1588"/>
                </a:lnTo>
                <a:lnTo>
                  <a:pt x="3664" y="1594"/>
                </a:lnTo>
                <a:lnTo>
                  <a:pt x="3667" y="1597"/>
                </a:lnTo>
                <a:lnTo>
                  <a:pt x="3671" y="1598"/>
                </a:lnTo>
                <a:lnTo>
                  <a:pt x="3676" y="1596"/>
                </a:lnTo>
                <a:lnTo>
                  <a:pt x="3683" y="1593"/>
                </a:lnTo>
                <a:lnTo>
                  <a:pt x="3688" y="1588"/>
                </a:lnTo>
                <a:lnTo>
                  <a:pt x="3693" y="1582"/>
                </a:lnTo>
                <a:lnTo>
                  <a:pt x="3704" y="1568"/>
                </a:lnTo>
                <a:lnTo>
                  <a:pt x="3715" y="1552"/>
                </a:lnTo>
                <a:lnTo>
                  <a:pt x="3724" y="1536"/>
                </a:lnTo>
                <a:lnTo>
                  <a:pt x="3735" y="1521"/>
                </a:lnTo>
                <a:lnTo>
                  <a:pt x="3741" y="1515"/>
                </a:lnTo>
                <a:lnTo>
                  <a:pt x="3745" y="1509"/>
                </a:lnTo>
                <a:lnTo>
                  <a:pt x="3750" y="1505"/>
                </a:lnTo>
                <a:lnTo>
                  <a:pt x="3756" y="1502"/>
                </a:lnTo>
                <a:lnTo>
                  <a:pt x="3760" y="1502"/>
                </a:lnTo>
                <a:lnTo>
                  <a:pt x="3773" y="1501"/>
                </a:lnTo>
                <a:lnTo>
                  <a:pt x="3786" y="1498"/>
                </a:lnTo>
                <a:lnTo>
                  <a:pt x="3791" y="1497"/>
                </a:lnTo>
                <a:lnTo>
                  <a:pt x="3795" y="1498"/>
                </a:lnTo>
                <a:lnTo>
                  <a:pt x="3799" y="1500"/>
                </a:lnTo>
                <a:lnTo>
                  <a:pt x="3802" y="1503"/>
                </a:lnTo>
                <a:lnTo>
                  <a:pt x="3805" y="1506"/>
                </a:lnTo>
                <a:lnTo>
                  <a:pt x="3811" y="1513"/>
                </a:lnTo>
                <a:lnTo>
                  <a:pt x="3818" y="1523"/>
                </a:lnTo>
                <a:lnTo>
                  <a:pt x="3824" y="1533"/>
                </a:lnTo>
                <a:lnTo>
                  <a:pt x="3831" y="1542"/>
                </a:lnTo>
                <a:lnTo>
                  <a:pt x="3837" y="1550"/>
                </a:lnTo>
                <a:lnTo>
                  <a:pt x="3844" y="1555"/>
                </a:lnTo>
                <a:lnTo>
                  <a:pt x="3847" y="1556"/>
                </a:lnTo>
                <a:lnTo>
                  <a:pt x="3850" y="1557"/>
                </a:lnTo>
                <a:lnTo>
                  <a:pt x="3852" y="1556"/>
                </a:lnTo>
                <a:lnTo>
                  <a:pt x="3855" y="1555"/>
                </a:lnTo>
                <a:lnTo>
                  <a:pt x="3861" y="1552"/>
                </a:lnTo>
                <a:lnTo>
                  <a:pt x="3865" y="1547"/>
                </a:lnTo>
                <a:lnTo>
                  <a:pt x="3872" y="1535"/>
                </a:lnTo>
                <a:lnTo>
                  <a:pt x="3876" y="1531"/>
                </a:lnTo>
                <a:lnTo>
                  <a:pt x="3879" y="1531"/>
                </a:lnTo>
                <a:lnTo>
                  <a:pt x="3882" y="1533"/>
                </a:lnTo>
                <a:lnTo>
                  <a:pt x="3884" y="1535"/>
                </a:lnTo>
                <a:lnTo>
                  <a:pt x="3887" y="1537"/>
                </a:lnTo>
                <a:lnTo>
                  <a:pt x="3891" y="1543"/>
                </a:lnTo>
                <a:lnTo>
                  <a:pt x="3895" y="1551"/>
                </a:lnTo>
                <a:lnTo>
                  <a:pt x="3900" y="1558"/>
                </a:lnTo>
                <a:lnTo>
                  <a:pt x="3906" y="1564"/>
                </a:lnTo>
                <a:lnTo>
                  <a:pt x="3910" y="1566"/>
                </a:lnTo>
                <a:lnTo>
                  <a:pt x="3915" y="1567"/>
                </a:lnTo>
                <a:lnTo>
                  <a:pt x="3919" y="1567"/>
                </a:lnTo>
                <a:lnTo>
                  <a:pt x="3925" y="1567"/>
                </a:lnTo>
                <a:lnTo>
                  <a:pt x="3932" y="1565"/>
                </a:lnTo>
                <a:lnTo>
                  <a:pt x="3938" y="1563"/>
                </a:lnTo>
                <a:lnTo>
                  <a:pt x="3944" y="1560"/>
                </a:lnTo>
                <a:lnTo>
                  <a:pt x="3950" y="1556"/>
                </a:lnTo>
                <a:lnTo>
                  <a:pt x="3963" y="1548"/>
                </a:lnTo>
                <a:lnTo>
                  <a:pt x="3977" y="1537"/>
                </a:lnTo>
                <a:lnTo>
                  <a:pt x="4004" y="1513"/>
                </a:lnTo>
                <a:lnTo>
                  <a:pt x="4032" y="1490"/>
                </a:lnTo>
                <a:lnTo>
                  <a:pt x="4033" y="1501"/>
                </a:lnTo>
                <a:lnTo>
                  <a:pt x="4034" y="1510"/>
                </a:lnTo>
                <a:lnTo>
                  <a:pt x="4033" y="1518"/>
                </a:lnTo>
                <a:lnTo>
                  <a:pt x="4033" y="1524"/>
                </a:lnTo>
                <a:lnTo>
                  <a:pt x="4032" y="1531"/>
                </a:lnTo>
                <a:lnTo>
                  <a:pt x="4031" y="1537"/>
                </a:lnTo>
                <a:lnTo>
                  <a:pt x="4030" y="1545"/>
                </a:lnTo>
                <a:lnTo>
                  <a:pt x="4031" y="1554"/>
                </a:lnTo>
                <a:lnTo>
                  <a:pt x="4040" y="1549"/>
                </a:lnTo>
                <a:lnTo>
                  <a:pt x="4049" y="1547"/>
                </a:lnTo>
                <a:lnTo>
                  <a:pt x="4059" y="1548"/>
                </a:lnTo>
                <a:lnTo>
                  <a:pt x="4068" y="1551"/>
                </a:lnTo>
                <a:lnTo>
                  <a:pt x="4086" y="1562"/>
                </a:lnTo>
                <a:lnTo>
                  <a:pt x="4104" y="1575"/>
                </a:lnTo>
                <a:lnTo>
                  <a:pt x="4112" y="1579"/>
                </a:lnTo>
                <a:lnTo>
                  <a:pt x="4120" y="1583"/>
                </a:lnTo>
                <a:lnTo>
                  <a:pt x="4127" y="1584"/>
                </a:lnTo>
                <a:lnTo>
                  <a:pt x="4134" y="1583"/>
                </a:lnTo>
                <a:lnTo>
                  <a:pt x="4140" y="1579"/>
                </a:lnTo>
                <a:lnTo>
                  <a:pt x="4146" y="1570"/>
                </a:lnTo>
                <a:lnTo>
                  <a:pt x="4150" y="1557"/>
                </a:lnTo>
                <a:lnTo>
                  <a:pt x="4153" y="1539"/>
                </a:lnTo>
                <a:lnTo>
                  <a:pt x="4157" y="1536"/>
                </a:lnTo>
                <a:lnTo>
                  <a:pt x="4162" y="1536"/>
                </a:lnTo>
                <a:lnTo>
                  <a:pt x="4165" y="1537"/>
                </a:lnTo>
                <a:lnTo>
                  <a:pt x="4168" y="1540"/>
                </a:lnTo>
                <a:lnTo>
                  <a:pt x="4172" y="1550"/>
                </a:lnTo>
                <a:lnTo>
                  <a:pt x="4176" y="1564"/>
                </a:lnTo>
                <a:lnTo>
                  <a:pt x="4180" y="1578"/>
                </a:lnTo>
                <a:lnTo>
                  <a:pt x="4183" y="1590"/>
                </a:lnTo>
                <a:lnTo>
                  <a:pt x="4186" y="1594"/>
                </a:lnTo>
                <a:lnTo>
                  <a:pt x="4189" y="1597"/>
                </a:lnTo>
                <a:lnTo>
                  <a:pt x="4192" y="1598"/>
                </a:lnTo>
                <a:lnTo>
                  <a:pt x="4196" y="1598"/>
                </a:lnTo>
                <a:lnTo>
                  <a:pt x="4200" y="1599"/>
                </a:lnTo>
                <a:lnTo>
                  <a:pt x="4204" y="1599"/>
                </a:lnTo>
                <a:lnTo>
                  <a:pt x="4207" y="1597"/>
                </a:lnTo>
                <a:lnTo>
                  <a:pt x="4209" y="1594"/>
                </a:lnTo>
                <a:lnTo>
                  <a:pt x="4213" y="1585"/>
                </a:lnTo>
                <a:lnTo>
                  <a:pt x="4216" y="1572"/>
                </a:lnTo>
                <a:lnTo>
                  <a:pt x="4220" y="1560"/>
                </a:lnTo>
                <a:lnTo>
                  <a:pt x="4222" y="1547"/>
                </a:lnTo>
                <a:lnTo>
                  <a:pt x="4224" y="1541"/>
                </a:lnTo>
                <a:lnTo>
                  <a:pt x="4226" y="1536"/>
                </a:lnTo>
                <a:lnTo>
                  <a:pt x="4229" y="1533"/>
                </a:lnTo>
                <a:lnTo>
                  <a:pt x="4233" y="1530"/>
                </a:lnTo>
                <a:lnTo>
                  <a:pt x="4238" y="1527"/>
                </a:lnTo>
                <a:lnTo>
                  <a:pt x="4245" y="1527"/>
                </a:lnTo>
                <a:lnTo>
                  <a:pt x="4254" y="1528"/>
                </a:lnTo>
                <a:lnTo>
                  <a:pt x="4265" y="1530"/>
                </a:lnTo>
                <a:lnTo>
                  <a:pt x="4286" y="1536"/>
                </a:lnTo>
                <a:lnTo>
                  <a:pt x="4305" y="1541"/>
                </a:lnTo>
                <a:lnTo>
                  <a:pt x="4310" y="1545"/>
                </a:lnTo>
                <a:lnTo>
                  <a:pt x="4316" y="1550"/>
                </a:lnTo>
                <a:lnTo>
                  <a:pt x="4322" y="1555"/>
                </a:lnTo>
                <a:lnTo>
                  <a:pt x="4328" y="1562"/>
                </a:lnTo>
                <a:lnTo>
                  <a:pt x="4335" y="1568"/>
                </a:lnTo>
                <a:lnTo>
                  <a:pt x="4341" y="1573"/>
                </a:lnTo>
                <a:lnTo>
                  <a:pt x="4348" y="1577"/>
                </a:lnTo>
                <a:lnTo>
                  <a:pt x="4354" y="1579"/>
                </a:lnTo>
                <a:lnTo>
                  <a:pt x="4357" y="1579"/>
                </a:lnTo>
                <a:lnTo>
                  <a:pt x="4359" y="1579"/>
                </a:lnTo>
                <a:lnTo>
                  <a:pt x="4363" y="1578"/>
                </a:lnTo>
                <a:lnTo>
                  <a:pt x="4366" y="1576"/>
                </a:lnTo>
                <a:lnTo>
                  <a:pt x="4371" y="1572"/>
                </a:lnTo>
                <a:lnTo>
                  <a:pt x="4377" y="1567"/>
                </a:lnTo>
                <a:lnTo>
                  <a:pt x="4382" y="1562"/>
                </a:lnTo>
                <a:lnTo>
                  <a:pt x="4388" y="1557"/>
                </a:lnTo>
                <a:lnTo>
                  <a:pt x="4396" y="1553"/>
                </a:lnTo>
                <a:lnTo>
                  <a:pt x="4403" y="1551"/>
                </a:lnTo>
                <a:lnTo>
                  <a:pt x="4415" y="1551"/>
                </a:lnTo>
                <a:lnTo>
                  <a:pt x="4427" y="1551"/>
                </a:lnTo>
                <a:lnTo>
                  <a:pt x="4439" y="1554"/>
                </a:lnTo>
                <a:lnTo>
                  <a:pt x="4452" y="1557"/>
                </a:lnTo>
                <a:lnTo>
                  <a:pt x="4474" y="1567"/>
                </a:lnTo>
                <a:lnTo>
                  <a:pt x="4497" y="1578"/>
                </a:lnTo>
                <a:lnTo>
                  <a:pt x="4517" y="1588"/>
                </a:lnTo>
                <a:lnTo>
                  <a:pt x="4535" y="1597"/>
                </a:lnTo>
                <a:lnTo>
                  <a:pt x="4542" y="1600"/>
                </a:lnTo>
                <a:lnTo>
                  <a:pt x="4550" y="1601"/>
                </a:lnTo>
                <a:lnTo>
                  <a:pt x="4555" y="1601"/>
                </a:lnTo>
                <a:lnTo>
                  <a:pt x="4559" y="1598"/>
                </a:lnTo>
                <a:lnTo>
                  <a:pt x="4561" y="1596"/>
                </a:lnTo>
                <a:lnTo>
                  <a:pt x="4562" y="1591"/>
                </a:lnTo>
                <a:lnTo>
                  <a:pt x="4564" y="1585"/>
                </a:lnTo>
                <a:lnTo>
                  <a:pt x="4565" y="1578"/>
                </a:lnTo>
                <a:lnTo>
                  <a:pt x="4565" y="1563"/>
                </a:lnTo>
                <a:lnTo>
                  <a:pt x="4565" y="1547"/>
                </a:lnTo>
                <a:lnTo>
                  <a:pt x="4566" y="1534"/>
                </a:lnTo>
                <a:lnTo>
                  <a:pt x="4567" y="1525"/>
                </a:lnTo>
                <a:lnTo>
                  <a:pt x="4569" y="1523"/>
                </a:lnTo>
                <a:lnTo>
                  <a:pt x="4571" y="1524"/>
                </a:lnTo>
                <a:lnTo>
                  <a:pt x="4574" y="1527"/>
                </a:lnTo>
                <a:lnTo>
                  <a:pt x="4579" y="1533"/>
                </a:lnTo>
                <a:lnTo>
                  <a:pt x="4582" y="1531"/>
                </a:lnTo>
                <a:lnTo>
                  <a:pt x="4584" y="1531"/>
                </a:lnTo>
                <a:lnTo>
                  <a:pt x="4587" y="1532"/>
                </a:lnTo>
                <a:lnTo>
                  <a:pt x="4589" y="1533"/>
                </a:lnTo>
                <a:lnTo>
                  <a:pt x="4593" y="1538"/>
                </a:lnTo>
                <a:lnTo>
                  <a:pt x="4596" y="1547"/>
                </a:lnTo>
                <a:lnTo>
                  <a:pt x="4599" y="1569"/>
                </a:lnTo>
                <a:lnTo>
                  <a:pt x="4602" y="1595"/>
                </a:lnTo>
                <a:lnTo>
                  <a:pt x="4612" y="1592"/>
                </a:lnTo>
                <a:lnTo>
                  <a:pt x="4620" y="1591"/>
                </a:lnTo>
                <a:lnTo>
                  <a:pt x="4630" y="1590"/>
                </a:lnTo>
                <a:lnTo>
                  <a:pt x="4641" y="1590"/>
                </a:lnTo>
                <a:lnTo>
                  <a:pt x="4661" y="1590"/>
                </a:lnTo>
                <a:lnTo>
                  <a:pt x="4682" y="1590"/>
                </a:lnTo>
                <a:lnTo>
                  <a:pt x="4691" y="1588"/>
                </a:lnTo>
                <a:lnTo>
                  <a:pt x="4701" y="1587"/>
                </a:lnTo>
                <a:lnTo>
                  <a:pt x="4711" y="1586"/>
                </a:lnTo>
                <a:lnTo>
                  <a:pt x="4719" y="1583"/>
                </a:lnTo>
                <a:lnTo>
                  <a:pt x="4728" y="1579"/>
                </a:lnTo>
                <a:lnTo>
                  <a:pt x="4735" y="1575"/>
                </a:lnTo>
                <a:lnTo>
                  <a:pt x="4742" y="1568"/>
                </a:lnTo>
                <a:lnTo>
                  <a:pt x="4748" y="1560"/>
                </a:lnTo>
                <a:lnTo>
                  <a:pt x="4743" y="1549"/>
                </a:lnTo>
                <a:lnTo>
                  <a:pt x="4738" y="1541"/>
                </a:lnTo>
                <a:lnTo>
                  <a:pt x="4732" y="1535"/>
                </a:lnTo>
                <a:lnTo>
                  <a:pt x="4727" y="1531"/>
                </a:lnTo>
                <a:lnTo>
                  <a:pt x="4721" y="1527"/>
                </a:lnTo>
                <a:lnTo>
                  <a:pt x="4717" y="1525"/>
                </a:lnTo>
                <a:lnTo>
                  <a:pt x="4712" y="1525"/>
                </a:lnTo>
                <a:lnTo>
                  <a:pt x="4706" y="1525"/>
                </a:lnTo>
                <a:lnTo>
                  <a:pt x="4697" y="1527"/>
                </a:lnTo>
                <a:lnTo>
                  <a:pt x="4686" y="1528"/>
                </a:lnTo>
                <a:lnTo>
                  <a:pt x="4682" y="1530"/>
                </a:lnTo>
                <a:lnTo>
                  <a:pt x="4676" y="1528"/>
                </a:lnTo>
                <a:lnTo>
                  <a:pt x="4671" y="1527"/>
                </a:lnTo>
                <a:lnTo>
                  <a:pt x="4666" y="1524"/>
                </a:lnTo>
                <a:lnTo>
                  <a:pt x="4660" y="1520"/>
                </a:lnTo>
                <a:lnTo>
                  <a:pt x="4655" y="1513"/>
                </a:lnTo>
                <a:lnTo>
                  <a:pt x="4649" y="1506"/>
                </a:lnTo>
                <a:lnTo>
                  <a:pt x="4644" y="1497"/>
                </a:lnTo>
                <a:lnTo>
                  <a:pt x="4632" y="1479"/>
                </a:lnTo>
                <a:lnTo>
                  <a:pt x="4622" y="1460"/>
                </a:lnTo>
                <a:lnTo>
                  <a:pt x="4615" y="1452"/>
                </a:lnTo>
                <a:lnTo>
                  <a:pt x="4609" y="1445"/>
                </a:lnTo>
                <a:lnTo>
                  <a:pt x="4603" y="1440"/>
                </a:lnTo>
                <a:lnTo>
                  <a:pt x="4597" y="1435"/>
                </a:lnTo>
                <a:lnTo>
                  <a:pt x="4590" y="1434"/>
                </a:lnTo>
                <a:lnTo>
                  <a:pt x="4584" y="1436"/>
                </a:lnTo>
                <a:lnTo>
                  <a:pt x="4576" y="1441"/>
                </a:lnTo>
                <a:lnTo>
                  <a:pt x="4570" y="1448"/>
                </a:lnTo>
                <a:lnTo>
                  <a:pt x="4567" y="1457"/>
                </a:lnTo>
                <a:lnTo>
                  <a:pt x="4564" y="1465"/>
                </a:lnTo>
                <a:lnTo>
                  <a:pt x="4561" y="1475"/>
                </a:lnTo>
                <a:lnTo>
                  <a:pt x="4560" y="1485"/>
                </a:lnTo>
                <a:lnTo>
                  <a:pt x="4557" y="1504"/>
                </a:lnTo>
                <a:lnTo>
                  <a:pt x="4553" y="1521"/>
                </a:lnTo>
                <a:lnTo>
                  <a:pt x="4551" y="1530"/>
                </a:lnTo>
                <a:lnTo>
                  <a:pt x="4548" y="1537"/>
                </a:lnTo>
                <a:lnTo>
                  <a:pt x="4544" y="1545"/>
                </a:lnTo>
                <a:lnTo>
                  <a:pt x="4540" y="1550"/>
                </a:lnTo>
                <a:lnTo>
                  <a:pt x="4535" y="1555"/>
                </a:lnTo>
                <a:lnTo>
                  <a:pt x="4528" y="1558"/>
                </a:lnTo>
                <a:lnTo>
                  <a:pt x="4521" y="1561"/>
                </a:lnTo>
                <a:lnTo>
                  <a:pt x="4511" y="1561"/>
                </a:lnTo>
                <a:lnTo>
                  <a:pt x="4512" y="1550"/>
                </a:lnTo>
                <a:lnTo>
                  <a:pt x="4513" y="1540"/>
                </a:lnTo>
                <a:lnTo>
                  <a:pt x="4515" y="1533"/>
                </a:lnTo>
                <a:lnTo>
                  <a:pt x="4517" y="1525"/>
                </a:lnTo>
                <a:lnTo>
                  <a:pt x="4524" y="1515"/>
                </a:lnTo>
                <a:lnTo>
                  <a:pt x="4531" y="1504"/>
                </a:lnTo>
                <a:lnTo>
                  <a:pt x="4535" y="1498"/>
                </a:lnTo>
                <a:lnTo>
                  <a:pt x="4537" y="1492"/>
                </a:lnTo>
                <a:lnTo>
                  <a:pt x="4540" y="1486"/>
                </a:lnTo>
                <a:lnTo>
                  <a:pt x="4542" y="1477"/>
                </a:lnTo>
                <a:lnTo>
                  <a:pt x="4543" y="1468"/>
                </a:lnTo>
                <a:lnTo>
                  <a:pt x="4543" y="1457"/>
                </a:lnTo>
                <a:lnTo>
                  <a:pt x="4543" y="1445"/>
                </a:lnTo>
                <a:lnTo>
                  <a:pt x="4541" y="1430"/>
                </a:lnTo>
                <a:lnTo>
                  <a:pt x="4538" y="1422"/>
                </a:lnTo>
                <a:lnTo>
                  <a:pt x="4536" y="1417"/>
                </a:lnTo>
                <a:lnTo>
                  <a:pt x="4532" y="1413"/>
                </a:lnTo>
                <a:lnTo>
                  <a:pt x="4529" y="1411"/>
                </a:lnTo>
                <a:lnTo>
                  <a:pt x="4526" y="1409"/>
                </a:lnTo>
                <a:lnTo>
                  <a:pt x="4523" y="1407"/>
                </a:lnTo>
                <a:lnTo>
                  <a:pt x="4519" y="1406"/>
                </a:lnTo>
                <a:lnTo>
                  <a:pt x="4516" y="1407"/>
                </a:lnTo>
                <a:lnTo>
                  <a:pt x="4502" y="1411"/>
                </a:lnTo>
                <a:lnTo>
                  <a:pt x="4486" y="1414"/>
                </a:lnTo>
                <a:lnTo>
                  <a:pt x="4473" y="1410"/>
                </a:lnTo>
                <a:lnTo>
                  <a:pt x="4457" y="1403"/>
                </a:lnTo>
                <a:lnTo>
                  <a:pt x="4450" y="1401"/>
                </a:lnTo>
                <a:lnTo>
                  <a:pt x="4443" y="1399"/>
                </a:lnTo>
                <a:lnTo>
                  <a:pt x="4437" y="1398"/>
                </a:lnTo>
                <a:lnTo>
                  <a:pt x="4431" y="1399"/>
                </a:lnTo>
                <a:lnTo>
                  <a:pt x="4430" y="1400"/>
                </a:lnTo>
                <a:lnTo>
                  <a:pt x="4428" y="1402"/>
                </a:lnTo>
                <a:lnTo>
                  <a:pt x="4427" y="1405"/>
                </a:lnTo>
                <a:lnTo>
                  <a:pt x="4426" y="1410"/>
                </a:lnTo>
                <a:lnTo>
                  <a:pt x="4423" y="1419"/>
                </a:lnTo>
                <a:lnTo>
                  <a:pt x="4422" y="1430"/>
                </a:lnTo>
                <a:lnTo>
                  <a:pt x="4420" y="1442"/>
                </a:lnTo>
                <a:lnTo>
                  <a:pt x="4417" y="1451"/>
                </a:lnTo>
                <a:lnTo>
                  <a:pt x="4414" y="1460"/>
                </a:lnTo>
                <a:lnTo>
                  <a:pt x="4412" y="1465"/>
                </a:lnTo>
                <a:lnTo>
                  <a:pt x="4403" y="1473"/>
                </a:lnTo>
                <a:lnTo>
                  <a:pt x="4394" y="1478"/>
                </a:lnTo>
                <a:lnTo>
                  <a:pt x="4384" y="1482"/>
                </a:lnTo>
                <a:lnTo>
                  <a:pt x="4374" y="1485"/>
                </a:lnTo>
                <a:lnTo>
                  <a:pt x="4365" y="1486"/>
                </a:lnTo>
                <a:lnTo>
                  <a:pt x="4355" y="1485"/>
                </a:lnTo>
                <a:lnTo>
                  <a:pt x="4345" y="1483"/>
                </a:lnTo>
                <a:lnTo>
                  <a:pt x="4335" y="1480"/>
                </a:lnTo>
                <a:lnTo>
                  <a:pt x="4325" y="1476"/>
                </a:lnTo>
                <a:lnTo>
                  <a:pt x="4314" y="1471"/>
                </a:lnTo>
                <a:lnTo>
                  <a:pt x="4304" y="1464"/>
                </a:lnTo>
                <a:lnTo>
                  <a:pt x="4294" y="1457"/>
                </a:lnTo>
                <a:lnTo>
                  <a:pt x="4284" y="1448"/>
                </a:lnTo>
                <a:lnTo>
                  <a:pt x="4274" y="1440"/>
                </a:lnTo>
                <a:lnTo>
                  <a:pt x="4265" y="1430"/>
                </a:lnTo>
                <a:lnTo>
                  <a:pt x="4255" y="1419"/>
                </a:lnTo>
                <a:lnTo>
                  <a:pt x="4256" y="1413"/>
                </a:lnTo>
                <a:lnTo>
                  <a:pt x="4257" y="1407"/>
                </a:lnTo>
                <a:lnTo>
                  <a:pt x="4259" y="1403"/>
                </a:lnTo>
                <a:lnTo>
                  <a:pt x="4263" y="1399"/>
                </a:lnTo>
                <a:lnTo>
                  <a:pt x="4265" y="1396"/>
                </a:lnTo>
                <a:lnTo>
                  <a:pt x="4267" y="1390"/>
                </a:lnTo>
                <a:lnTo>
                  <a:pt x="4268" y="1384"/>
                </a:lnTo>
                <a:lnTo>
                  <a:pt x="4268" y="1375"/>
                </a:lnTo>
                <a:lnTo>
                  <a:pt x="4261" y="1361"/>
                </a:lnTo>
                <a:lnTo>
                  <a:pt x="4252" y="1352"/>
                </a:lnTo>
                <a:lnTo>
                  <a:pt x="4244" y="1343"/>
                </a:lnTo>
                <a:lnTo>
                  <a:pt x="4236" y="1338"/>
                </a:lnTo>
                <a:lnTo>
                  <a:pt x="4228" y="1335"/>
                </a:lnTo>
                <a:lnTo>
                  <a:pt x="4220" y="1334"/>
                </a:lnTo>
                <a:lnTo>
                  <a:pt x="4212" y="1334"/>
                </a:lnTo>
                <a:lnTo>
                  <a:pt x="4204" y="1335"/>
                </a:lnTo>
                <a:lnTo>
                  <a:pt x="4187" y="1339"/>
                </a:lnTo>
                <a:lnTo>
                  <a:pt x="4171" y="1344"/>
                </a:lnTo>
                <a:lnTo>
                  <a:pt x="4163" y="1346"/>
                </a:lnTo>
                <a:lnTo>
                  <a:pt x="4155" y="1349"/>
                </a:lnTo>
                <a:lnTo>
                  <a:pt x="4148" y="1349"/>
                </a:lnTo>
                <a:lnTo>
                  <a:pt x="4139" y="1349"/>
                </a:lnTo>
                <a:lnTo>
                  <a:pt x="4136" y="1347"/>
                </a:lnTo>
                <a:lnTo>
                  <a:pt x="4133" y="1345"/>
                </a:lnTo>
                <a:lnTo>
                  <a:pt x="4131" y="1344"/>
                </a:lnTo>
                <a:lnTo>
                  <a:pt x="4128" y="1341"/>
                </a:lnTo>
                <a:lnTo>
                  <a:pt x="4125" y="1336"/>
                </a:lnTo>
                <a:lnTo>
                  <a:pt x="4122" y="1329"/>
                </a:lnTo>
                <a:lnTo>
                  <a:pt x="4120" y="1323"/>
                </a:lnTo>
                <a:lnTo>
                  <a:pt x="4117" y="1317"/>
                </a:lnTo>
                <a:lnTo>
                  <a:pt x="4112" y="1312"/>
                </a:lnTo>
                <a:lnTo>
                  <a:pt x="4108" y="1309"/>
                </a:lnTo>
                <a:lnTo>
                  <a:pt x="4102" y="1308"/>
                </a:lnTo>
                <a:lnTo>
                  <a:pt x="4095" y="1307"/>
                </a:lnTo>
                <a:lnTo>
                  <a:pt x="4088" y="1307"/>
                </a:lnTo>
                <a:lnTo>
                  <a:pt x="4081" y="1307"/>
                </a:lnTo>
                <a:lnTo>
                  <a:pt x="4068" y="1309"/>
                </a:lnTo>
                <a:lnTo>
                  <a:pt x="4054" y="1312"/>
                </a:lnTo>
                <a:lnTo>
                  <a:pt x="4041" y="1316"/>
                </a:lnTo>
                <a:lnTo>
                  <a:pt x="4028" y="1320"/>
                </a:lnTo>
                <a:lnTo>
                  <a:pt x="4021" y="1322"/>
                </a:lnTo>
                <a:lnTo>
                  <a:pt x="4014" y="1322"/>
                </a:lnTo>
                <a:lnTo>
                  <a:pt x="4008" y="1323"/>
                </a:lnTo>
                <a:lnTo>
                  <a:pt x="4002" y="1322"/>
                </a:lnTo>
                <a:lnTo>
                  <a:pt x="3996" y="1321"/>
                </a:lnTo>
                <a:lnTo>
                  <a:pt x="3991" y="1316"/>
                </a:lnTo>
                <a:lnTo>
                  <a:pt x="3985" y="1311"/>
                </a:lnTo>
                <a:lnTo>
                  <a:pt x="3980" y="1305"/>
                </a:lnTo>
                <a:lnTo>
                  <a:pt x="3976" y="1298"/>
                </a:lnTo>
                <a:lnTo>
                  <a:pt x="3972" y="1293"/>
                </a:lnTo>
                <a:lnTo>
                  <a:pt x="3966" y="1287"/>
                </a:lnTo>
                <a:lnTo>
                  <a:pt x="3961" y="1284"/>
                </a:lnTo>
                <a:lnTo>
                  <a:pt x="3959" y="1284"/>
                </a:lnTo>
                <a:lnTo>
                  <a:pt x="3956" y="1284"/>
                </a:lnTo>
                <a:lnTo>
                  <a:pt x="3954" y="1284"/>
                </a:lnTo>
                <a:lnTo>
                  <a:pt x="3953" y="1285"/>
                </a:lnTo>
                <a:lnTo>
                  <a:pt x="3951" y="1290"/>
                </a:lnTo>
                <a:lnTo>
                  <a:pt x="3950" y="1294"/>
                </a:lnTo>
                <a:lnTo>
                  <a:pt x="3948" y="1302"/>
                </a:lnTo>
                <a:lnTo>
                  <a:pt x="3946" y="1308"/>
                </a:lnTo>
                <a:lnTo>
                  <a:pt x="3939" y="1307"/>
                </a:lnTo>
                <a:lnTo>
                  <a:pt x="3927" y="1301"/>
                </a:lnTo>
                <a:lnTo>
                  <a:pt x="3912" y="1295"/>
                </a:lnTo>
                <a:lnTo>
                  <a:pt x="3895" y="1287"/>
                </a:lnTo>
                <a:lnTo>
                  <a:pt x="3878" y="1281"/>
                </a:lnTo>
                <a:lnTo>
                  <a:pt x="3861" y="1276"/>
                </a:lnTo>
                <a:lnTo>
                  <a:pt x="3853" y="1275"/>
                </a:lnTo>
                <a:lnTo>
                  <a:pt x="3846" y="1275"/>
                </a:lnTo>
                <a:lnTo>
                  <a:pt x="3839" y="1276"/>
                </a:lnTo>
                <a:lnTo>
                  <a:pt x="3834" y="1279"/>
                </a:lnTo>
                <a:lnTo>
                  <a:pt x="3831" y="1281"/>
                </a:lnTo>
                <a:lnTo>
                  <a:pt x="3830" y="1284"/>
                </a:lnTo>
                <a:lnTo>
                  <a:pt x="3829" y="1287"/>
                </a:lnTo>
                <a:lnTo>
                  <a:pt x="3829" y="1290"/>
                </a:lnTo>
                <a:lnTo>
                  <a:pt x="3830" y="1297"/>
                </a:lnTo>
                <a:lnTo>
                  <a:pt x="3833" y="1304"/>
                </a:lnTo>
                <a:lnTo>
                  <a:pt x="3835" y="1312"/>
                </a:lnTo>
                <a:lnTo>
                  <a:pt x="3837" y="1321"/>
                </a:lnTo>
                <a:lnTo>
                  <a:pt x="3837" y="1326"/>
                </a:lnTo>
                <a:lnTo>
                  <a:pt x="3837" y="1331"/>
                </a:lnTo>
                <a:lnTo>
                  <a:pt x="3836" y="1337"/>
                </a:lnTo>
                <a:lnTo>
                  <a:pt x="3833" y="1343"/>
                </a:lnTo>
                <a:lnTo>
                  <a:pt x="3826" y="1337"/>
                </a:lnTo>
                <a:lnTo>
                  <a:pt x="3818" y="1331"/>
                </a:lnTo>
                <a:lnTo>
                  <a:pt x="3809" y="1327"/>
                </a:lnTo>
                <a:lnTo>
                  <a:pt x="3800" y="1324"/>
                </a:lnTo>
                <a:lnTo>
                  <a:pt x="3779" y="1320"/>
                </a:lnTo>
                <a:lnTo>
                  <a:pt x="3758" y="1316"/>
                </a:lnTo>
                <a:lnTo>
                  <a:pt x="3735" y="1314"/>
                </a:lnTo>
                <a:lnTo>
                  <a:pt x="3712" y="1312"/>
                </a:lnTo>
                <a:lnTo>
                  <a:pt x="3700" y="1310"/>
                </a:lnTo>
                <a:lnTo>
                  <a:pt x="3688" y="1307"/>
                </a:lnTo>
                <a:lnTo>
                  <a:pt x="3676" y="1304"/>
                </a:lnTo>
                <a:lnTo>
                  <a:pt x="3665" y="1299"/>
                </a:lnTo>
                <a:lnTo>
                  <a:pt x="3665" y="1292"/>
                </a:lnTo>
                <a:lnTo>
                  <a:pt x="3666" y="1286"/>
                </a:lnTo>
                <a:lnTo>
                  <a:pt x="3667" y="1282"/>
                </a:lnTo>
                <a:lnTo>
                  <a:pt x="3670" y="1279"/>
                </a:lnTo>
                <a:lnTo>
                  <a:pt x="3675" y="1274"/>
                </a:lnTo>
                <a:lnTo>
                  <a:pt x="3681" y="1271"/>
                </a:lnTo>
                <a:lnTo>
                  <a:pt x="3685" y="1269"/>
                </a:lnTo>
                <a:lnTo>
                  <a:pt x="3688" y="1267"/>
                </a:lnTo>
                <a:lnTo>
                  <a:pt x="3690" y="1264"/>
                </a:lnTo>
                <a:lnTo>
                  <a:pt x="3692" y="1261"/>
                </a:lnTo>
                <a:lnTo>
                  <a:pt x="3694" y="1255"/>
                </a:lnTo>
                <a:lnTo>
                  <a:pt x="3694" y="1250"/>
                </a:lnTo>
                <a:lnTo>
                  <a:pt x="3694" y="1241"/>
                </a:lnTo>
                <a:lnTo>
                  <a:pt x="3692" y="1232"/>
                </a:lnTo>
                <a:lnTo>
                  <a:pt x="3689" y="1222"/>
                </a:lnTo>
                <a:lnTo>
                  <a:pt x="3687" y="1216"/>
                </a:lnTo>
                <a:lnTo>
                  <a:pt x="3684" y="1211"/>
                </a:lnTo>
                <a:lnTo>
                  <a:pt x="3681" y="1208"/>
                </a:lnTo>
                <a:lnTo>
                  <a:pt x="3678" y="1207"/>
                </a:lnTo>
                <a:lnTo>
                  <a:pt x="3676" y="1207"/>
                </a:lnTo>
                <a:lnTo>
                  <a:pt x="3674" y="1209"/>
                </a:lnTo>
                <a:lnTo>
                  <a:pt x="3672" y="1211"/>
                </a:lnTo>
                <a:lnTo>
                  <a:pt x="3663" y="1226"/>
                </a:lnTo>
                <a:lnTo>
                  <a:pt x="3657" y="1236"/>
                </a:lnTo>
                <a:lnTo>
                  <a:pt x="3647" y="1243"/>
                </a:lnTo>
                <a:lnTo>
                  <a:pt x="3634" y="1251"/>
                </a:lnTo>
                <a:lnTo>
                  <a:pt x="3622" y="1260"/>
                </a:lnTo>
                <a:lnTo>
                  <a:pt x="3615" y="1263"/>
                </a:lnTo>
                <a:lnTo>
                  <a:pt x="3611" y="1261"/>
                </a:lnTo>
                <a:lnTo>
                  <a:pt x="3605" y="1258"/>
                </a:lnTo>
                <a:lnTo>
                  <a:pt x="3601" y="1254"/>
                </a:lnTo>
                <a:lnTo>
                  <a:pt x="3597" y="1249"/>
                </a:lnTo>
                <a:lnTo>
                  <a:pt x="3588" y="1237"/>
                </a:lnTo>
                <a:lnTo>
                  <a:pt x="3580" y="1224"/>
                </a:lnTo>
                <a:lnTo>
                  <a:pt x="3573" y="1210"/>
                </a:lnTo>
                <a:lnTo>
                  <a:pt x="3566" y="1200"/>
                </a:lnTo>
                <a:lnTo>
                  <a:pt x="3562" y="1194"/>
                </a:lnTo>
                <a:lnTo>
                  <a:pt x="3558" y="1191"/>
                </a:lnTo>
                <a:lnTo>
                  <a:pt x="3554" y="1188"/>
                </a:lnTo>
                <a:lnTo>
                  <a:pt x="3549" y="1187"/>
                </a:lnTo>
                <a:lnTo>
                  <a:pt x="3543" y="1187"/>
                </a:lnTo>
                <a:lnTo>
                  <a:pt x="3536" y="1188"/>
                </a:lnTo>
                <a:lnTo>
                  <a:pt x="3531" y="1190"/>
                </a:lnTo>
                <a:lnTo>
                  <a:pt x="3525" y="1193"/>
                </a:lnTo>
                <a:lnTo>
                  <a:pt x="3513" y="1201"/>
                </a:lnTo>
                <a:lnTo>
                  <a:pt x="3502" y="1209"/>
                </a:lnTo>
                <a:lnTo>
                  <a:pt x="3490" y="1218"/>
                </a:lnTo>
                <a:lnTo>
                  <a:pt x="3479" y="1224"/>
                </a:lnTo>
                <a:lnTo>
                  <a:pt x="3473" y="1226"/>
                </a:lnTo>
                <a:lnTo>
                  <a:pt x="3467" y="1226"/>
                </a:lnTo>
                <a:lnTo>
                  <a:pt x="3460" y="1225"/>
                </a:lnTo>
                <a:lnTo>
                  <a:pt x="3454" y="1223"/>
                </a:lnTo>
                <a:lnTo>
                  <a:pt x="3449" y="1220"/>
                </a:lnTo>
                <a:lnTo>
                  <a:pt x="3444" y="1217"/>
                </a:lnTo>
                <a:lnTo>
                  <a:pt x="3440" y="1211"/>
                </a:lnTo>
                <a:lnTo>
                  <a:pt x="3435" y="1206"/>
                </a:lnTo>
                <a:lnTo>
                  <a:pt x="3427" y="1192"/>
                </a:lnTo>
                <a:lnTo>
                  <a:pt x="3418" y="1177"/>
                </a:lnTo>
                <a:lnTo>
                  <a:pt x="3410" y="1162"/>
                </a:lnTo>
                <a:lnTo>
                  <a:pt x="3401" y="1148"/>
                </a:lnTo>
                <a:lnTo>
                  <a:pt x="3392" y="1135"/>
                </a:lnTo>
                <a:lnTo>
                  <a:pt x="3384" y="1127"/>
                </a:lnTo>
                <a:lnTo>
                  <a:pt x="3383" y="1128"/>
                </a:lnTo>
                <a:lnTo>
                  <a:pt x="3381" y="1130"/>
                </a:lnTo>
                <a:lnTo>
                  <a:pt x="3380" y="1133"/>
                </a:lnTo>
                <a:lnTo>
                  <a:pt x="3380" y="1136"/>
                </a:lnTo>
                <a:lnTo>
                  <a:pt x="3380" y="1143"/>
                </a:lnTo>
                <a:lnTo>
                  <a:pt x="3380" y="1150"/>
                </a:lnTo>
                <a:lnTo>
                  <a:pt x="3382" y="1158"/>
                </a:lnTo>
                <a:lnTo>
                  <a:pt x="3384" y="1163"/>
                </a:lnTo>
                <a:lnTo>
                  <a:pt x="3385" y="1165"/>
                </a:lnTo>
                <a:lnTo>
                  <a:pt x="3387" y="1168"/>
                </a:lnTo>
                <a:lnTo>
                  <a:pt x="3388" y="1169"/>
                </a:lnTo>
                <a:lnTo>
                  <a:pt x="3390" y="1169"/>
                </a:lnTo>
                <a:lnTo>
                  <a:pt x="3386" y="1179"/>
                </a:lnTo>
                <a:lnTo>
                  <a:pt x="3382" y="1187"/>
                </a:lnTo>
                <a:lnTo>
                  <a:pt x="3377" y="1190"/>
                </a:lnTo>
                <a:lnTo>
                  <a:pt x="3372" y="1191"/>
                </a:lnTo>
                <a:lnTo>
                  <a:pt x="3367" y="1189"/>
                </a:lnTo>
                <a:lnTo>
                  <a:pt x="3362" y="1185"/>
                </a:lnTo>
                <a:lnTo>
                  <a:pt x="3357" y="1179"/>
                </a:lnTo>
                <a:lnTo>
                  <a:pt x="3351" y="1172"/>
                </a:lnTo>
                <a:lnTo>
                  <a:pt x="3340" y="1156"/>
                </a:lnTo>
                <a:lnTo>
                  <a:pt x="3329" y="1139"/>
                </a:lnTo>
                <a:lnTo>
                  <a:pt x="3324" y="1131"/>
                </a:lnTo>
                <a:lnTo>
                  <a:pt x="3318" y="1125"/>
                </a:lnTo>
                <a:lnTo>
                  <a:pt x="3314" y="1119"/>
                </a:lnTo>
                <a:lnTo>
                  <a:pt x="3309" y="1117"/>
                </a:lnTo>
                <a:lnTo>
                  <a:pt x="3306" y="1116"/>
                </a:lnTo>
                <a:lnTo>
                  <a:pt x="3304" y="1116"/>
                </a:lnTo>
                <a:lnTo>
                  <a:pt x="3301" y="1117"/>
                </a:lnTo>
                <a:lnTo>
                  <a:pt x="3299" y="1118"/>
                </a:lnTo>
                <a:lnTo>
                  <a:pt x="3295" y="1123"/>
                </a:lnTo>
                <a:lnTo>
                  <a:pt x="3289" y="1128"/>
                </a:lnTo>
                <a:lnTo>
                  <a:pt x="3284" y="1133"/>
                </a:lnTo>
                <a:lnTo>
                  <a:pt x="3279" y="1139"/>
                </a:lnTo>
                <a:lnTo>
                  <a:pt x="3273" y="1143"/>
                </a:lnTo>
                <a:lnTo>
                  <a:pt x="3267" y="1145"/>
                </a:lnTo>
                <a:lnTo>
                  <a:pt x="3257" y="1145"/>
                </a:lnTo>
                <a:lnTo>
                  <a:pt x="3248" y="1143"/>
                </a:lnTo>
                <a:lnTo>
                  <a:pt x="3240" y="1141"/>
                </a:lnTo>
                <a:lnTo>
                  <a:pt x="3233" y="1136"/>
                </a:lnTo>
                <a:lnTo>
                  <a:pt x="3219" y="1125"/>
                </a:lnTo>
                <a:lnTo>
                  <a:pt x="3208" y="1114"/>
                </a:lnTo>
                <a:lnTo>
                  <a:pt x="3202" y="1109"/>
                </a:lnTo>
                <a:lnTo>
                  <a:pt x="3196" y="1104"/>
                </a:lnTo>
                <a:lnTo>
                  <a:pt x="3189" y="1102"/>
                </a:lnTo>
                <a:lnTo>
                  <a:pt x="3183" y="1101"/>
                </a:lnTo>
                <a:lnTo>
                  <a:pt x="3176" y="1101"/>
                </a:lnTo>
                <a:lnTo>
                  <a:pt x="3169" y="1104"/>
                </a:lnTo>
                <a:lnTo>
                  <a:pt x="3160" y="1111"/>
                </a:lnTo>
                <a:lnTo>
                  <a:pt x="3152" y="1119"/>
                </a:lnTo>
                <a:lnTo>
                  <a:pt x="3145" y="1126"/>
                </a:lnTo>
                <a:lnTo>
                  <a:pt x="3142" y="1129"/>
                </a:lnTo>
                <a:lnTo>
                  <a:pt x="3140" y="1133"/>
                </a:lnTo>
                <a:lnTo>
                  <a:pt x="3137" y="1144"/>
                </a:lnTo>
                <a:lnTo>
                  <a:pt x="3135" y="1149"/>
                </a:lnTo>
                <a:lnTo>
                  <a:pt x="3131" y="1153"/>
                </a:lnTo>
                <a:lnTo>
                  <a:pt x="3126" y="1156"/>
                </a:lnTo>
                <a:lnTo>
                  <a:pt x="3120" y="1157"/>
                </a:lnTo>
                <a:lnTo>
                  <a:pt x="3106" y="1158"/>
                </a:lnTo>
                <a:lnTo>
                  <a:pt x="3087" y="1157"/>
                </a:lnTo>
                <a:lnTo>
                  <a:pt x="3068" y="1155"/>
                </a:lnTo>
                <a:lnTo>
                  <a:pt x="3049" y="1155"/>
                </a:lnTo>
                <a:lnTo>
                  <a:pt x="3039" y="1155"/>
                </a:lnTo>
                <a:lnTo>
                  <a:pt x="3029" y="1157"/>
                </a:lnTo>
                <a:lnTo>
                  <a:pt x="3020" y="1159"/>
                </a:lnTo>
                <a:lnTo>
                  <a:pt x="3011" y="1163"/>
                </a:lnTo>
                <a:lnTo>
                  <a:pt x="3010" y="1156"/>
                </a:lnTo>
                <a:lnTo>
                  <a:pt x="3010" y="1149"/>
                </a:lnTo>
                <a:lnTo>
                  <a:pt x="3011" y="1144"/>
                </a:lnTo>
                <a:lnTo>
                  <a:pt x="3013" y="1141"/>
                </a:lnTo>
                <a:lnTo>
                  <a:pt x="3017" y="1134"/>
                </a:lnTo>
                <a:lnTo>
                  <a:pt x="3024" y="1129"/>
                </a:lnTo>
                <a:lnTo>
                  <a:pt x="3029" y="1124"/>
                </a:lnTo>
                <a:lnTo>
                  <a:pt x="3034" y="1117"/>
                </a:lnTo>
                <a:lnTo>
                  <a:pt x="3036" y="1114"/>
                </a:lnTo>
                <a:lnTo>
                  <a:pt x="3037" y="1109"/>
                </a:lnTo>
                <a:lnTo>
                  <a:pt x="3037" y="1102"/>
                </a:lnTo>
                <a:lnTo>
                  <a:pt x="3037" y="1095"/>
                </a:lnTo>
                <a:lnTo>
                  <a:pt x="3035" y="1089"/>
                </a:lnTo>
                <a:lnTo>
                  <a:pt x="3034" y="1085"/>
                </a:lnTo>
                <a:lnTo>
                  <a:pt x="3031" y="1082"/>
                </a:lnTo>
                <a:lnTo>
                  <a:pt x="3029" y="1080"/>
                </a:lnTo>
                <a:lnTo>
                  <a:pt x="3027" y="1079"/>
                </a:lnTo>
                <a:lnTo>
                  <a:pt x="3024" y="1078"/>
                </a:lnTo>
                <a:lnTo>
                  <a:pt x="3022" y="1078"/>
                </a:lnTo>
                <a:lnTo>
                  <a:pt x="3020" y="1078"/>
                </a:lnTo>
                <a:lnTo>
                  <a:pt x="3013" y="1079"/>
                </a:lnTo>
                <a:lnTo>
                  <a:pt x="3008" y="1080"/>
                </a:lnTo>
                <a:lnTo>
                  <a:pt x="3002" y="1081"/>
                </a:lnTo>
                <a:lnTo>
                  <a:pt x="2997" y="1080"/>
                </a:lnTo>
                <a:lnTo>
                  <a:pt x="2988" y="1072"/>
                </a:lnTo>
                <a:lnTo>
                  <a:pt x="2978" y="1059"/>
                </a:lnTo>
                <a:lnTo>
                  <a:pt x="2968" y="1048"/>
                </a:lnTo>
                <a:lnTo>
                  <a:pt x="2963" y="1042"/>
                </a:lnTo>
                <a:lnTo>
                  <a:pt x="2957" y="1043"/>
                </a:lnTo>
                <a:lnTo>
                  <a:pt x="2953" y="1047"/>
                </a:lnTo>
                <a:lnTo>
                  <a:pt x="2948" y="1051"/>
                </a:lnTo>
                <a:lnTo>
                  <a:pt x="2942" y="1056"/>
                </a:lnTo>
                <a:lnTo>
                  <a:pt x="2937" y="1062"/>
                </a:lnTo>
                <a:lnTo>
                  <a:pt x="2932" y="1067"/>
                </a:lnTo>
                <a:lnTo>
                  <a:pt x="2929" y="1068"/>
                </a:lnTo>
                <a:lnTo>
                  <a:pt x="2926" y="1069"/>
                </a:lnTo>
                <a:lnTo>
                  <a:pt x="2924" y="1070"/>
                </a:lnTo>
                <a:lnTo>
                  <a:pt x="2921" y="1070"/>
                </a:lnTo>
                <a:lnTo>
                  <a:pt x="2913" y="1067"/>
                </a:lnTo>
                <a:lnTo>
                  <a:pt x="2905" y="1063"/>
                </a:lnTo>
                <a:lnTo>
                  <a:pt x="2896" y="1056"/>
                </a:lnTo>
                <a:lnTo>
                  <a:pt x="2887" y="1050"/>
                </a:lnTo>
                <a:lnTo>
                  <a:pt x="2880" y="1043"/>
                </a:lnTo>
                <a:lnTo>
                  <a:pt x="2871" y="1039"/>
                </a:lnTo>
                <a:lnTo>
                  <a:pt x="2868" y="1037"/>
                </a:lnTo>
                <a:lnTo>
                  <a:pt x="2865" y="1036"/>
                </a:lnTo>
                <a:lnTo>
                  <a:pt x="2862" y="1036"/>
                </a:lnTo>
                <a:lnTo>
                  <a:pt x="2860" y="1037"/>
                </a:lnTo>
                <a:lnTo>
                  <a:pt x="2855" y="1039"/>
                </a:lnTo>
                <a:lnTo>
                  <a:pt x="2851" y="1042"/>
                </a:lnTo>
                <a:lnTo>
                  <a:pt x="2848" y="1047"/>
                </a:lnTo>
                <a:lnTo>
                  <a:pt x="2846" y="1052"/>
                </a:lnTo>
                <a:lnTo>
                  <a:pt x="2841" y="1064"/>
                </a:lnTo>
                <a:lnTo>
                  <a:pt x="2837" y="1075"/>
                </a:lnTo>
                <a:lnTo>
                  <a:pt x="2834" y="1088"/>
                </a:lnTo>
                <a:lnTo>
                  <a:pt x="2828" y="1098"/>
                </a:lnTo>
                <a:lnTo>
                  <a:pt x="2826" y="1102"/>
                </a:lnTo>
                <a:lnTo>
                  <a:pt x="2823" y="1105"/>
                </a:lnTo>
                <a:lnTo>
                  <a:pt x="2820" y="1108"/>
                </a:lnTo>
                <a:lnTo>
                  <a:pt x="2815" y="1108"/>
                </a:lnTo>
                <a:lnTo>
                  <a:pt x="2811" y="1096"/>
                </a:lnTo>
                <a:lnTo>
                  <a:pt x="2809" y="1086"/>
                </a:lnTo>
                <a:lnTo>
                  <a:pt x="2808" y="1079"/>
                </a:lnTo>
                <a:lnTo>
                  <a:pt x="2808" y="1074"/>
                </a:lnTo>
                <a:lnTo>
                  <a:pt x="2810" y="1070"/>
                </a:lnTo>
                <a:lnTo>
                  <a:pt x="2812" y="1068"/>
                </a:lnTo>
                <a:lnTo>
                  <a:pt x="2814" y="1067"/>
                </a:lnTo>
                <a:lnTo>
                  <a:pt x="2819" y="1066"/>
                </a:lnTo>
                <a:lnTo>
                  <a:pt x="2825" y="1065"/>
                </a:lnTo>
                <a:lnTo>
                  <a:pt x="2831" y="1062"/>
                </a:lnTo>
                <a:lnTo>
                  <a:pt x="2833" y="1059"/>
                </a:lnTo>
                <a:lnTo>
                  <a:pt x="2834" y="1055"/>
                </a:lnTo>
                <a:lnTo>
                  <a:pt x="2834" y="1049"/>
                </a:lnTo>
                <a:lnTo>
                  <a:pt x="2832" y="1041"/>
                </a:lnTo>
                <a:lnTo>
                  <a:pt x="2824" y="1028"/>
                </a:lnTo>
                <a:lnTo>
                  <a:pt x="2817" y="1020"/>
                </a:lnTo>
                <a:lnTo>
                  <a:pt x="2809" y="1015"/>
                </a:lnTo>
                <a:lnTo>
                  <a:pt x="2803" y="1013"/>
                </a:lnTo>
                <a:lnTo>
                  <a:pt x="2795" y="1013"/>
                </a:lnTo>
                <a:lnTo>
                  <a:pt x="2788" y="1015"/>
                </a:lnTo>
                <a:lnTo>
                  <a:pt x="2781" y="1020"/>
                </a:lnTo>
                <a:lnTo>
                  <a:pt x="2775" y="1025"/>
                </a:lnTo>
                <a:lnTo>
                  <a:pt x="2760" y="1038"/>
                </a:lnTo>
                <a:lnTo>
                  <a:pt x="2746" y="1050"/>
                </a:lnTo>
                <a:lnTo>
                  <a:pt x="2738" y="1055"/>
                </a:lnTo>
                <a:lnTo>
                  <a:pt x="2731" y="1058"/>
                </a:lnTo>
                <a:lnTo>
                  <a:pt x="2722" y="1060"/>
                </a:lnTo>
                <a:lnTo>
                  <a:pt x="2713" y="1059"/>
                </a:lnTo>
                <a:lnTo>
                  <a:pt x="2709" y="1058"/>
                </a:lnTo>
                <a:lnTo>
                  <a:pt x="2705" y="1056"/>
                </a:lnTo>
                <a:lnTo>
                  <a:pt x="2701" y="1053"/>
                </a:lnTo>
                <a:lnTo>
                  <a:pt x="2697" y="1049"/>
                </a:lnTo>
                <a:lnTo>
                  <a:pt x="2692" y="1039"/>
                </a:lnTo>
                <a:lnTo>
                  <a:pt x="2687" y="1027"/>
                </a:lnTo>
                <a:lnTo>
                  <a:pt x="2682" y="1015"/>
                </a:lnTo>
                <a:lnTo>
                  <a:pt x="2677" y="1003"/>
                </a:lnTo>
                <a:lnTo>
                  <a:pt x="2674" y="997"/>
                </a:lnTo>
                <a:lnTo>
                  <a:pt x="2670" y="992"/>
                </a:lnTo>
                <a:lnTo>
                  <a:pt x="2666" y="988"/>
                </a:lnTo>
                <a:lnTo>
                  <a:pt x="2662" y="983"/>
                </a:lnTo>
                <a:lnTo>
                  <a:pt x="2656" y="979"/>
                </a:lnTo>
                <a:lnTo>
                  <a:pt x="2651" y="977"/>
                </a:lnTo>
                <a:lnTo>
                  <a:pt x="2646" y="977"/>
                </a:lnTo>
                <a:lnTo>
                  <a:pt x="2640" y="977"/>
                </a:lnTo>
                <a:lnTo>
                  <a:pt x="2631" y="980"/>
                </a:lnTo>
                <a:lnTo>
                  <a:pt x="2621" y="983"/>
                </a:lnTo>
                <a:lnTo>
                  <a:pt x="2617" y="984"/>
                </a:lnTo>
                <a:lnTo>
                  <a:pt x="2612" y="985"/>
                </a:lnTo>
                <a:lnTo>
                  <a:pt x="2608" y="984"/>
                </a:lnTo>
                <a:lnTo>
                  <a:pt x="2604" y="982"/>
                </a:lnTo>
                <a:lnTo>
                  <a:pt x="2601" y="979"/>
                </a:lnTo>
                <a:lnTo>
                  <a:pt x="2596" y="973"/>
                </a:lnTo>
                <a:lnTo>
                  <a:pt x="2593" y="964"/>
                </a:lnTo>
                <a:lnTo>
                  <a:pt x="2590" y="953"/>
                </a:lnTo>
                <a:lnTo>
                  <a:pt x="2583" y="972"/>
                </a:lnTo>
                <a:lnTo>
                  <a:pt x="2577" y="989"/>
                </a:lnTo>
                <a:lnTo>
                  <a:pt x="2571" y="1006"/>
                </a:lnTo>
                <a:lnTo>
                  <a:pt x="2563" y="1021"/>
                </a:lnTo>
                <a:lnTo>
                  <a:pt x="2559" y="1028"/>
                </a:lnTo>
                <a:lnTo>
                  <a:pt x="2554" y="1035"/>
                </a:lnTo>
                <a:lnTo>
                  <a:pt x="2549" y="1040"/>
                </a:lnTo>
                <a:lnTo>
                  <a:pt x="2543" y="1045"/>
                </a:lnTo>
                <a:lnTo>
                  <a:pt x="2536" y="1050"/>
                </a:lnTo>
                <a:lnTo>
                  <a:pt x="2530" y="1052"/>
                </a:lnTo>
                <a:lnTo>
                  <a:pt x="2521" y="1054"/>
                </a:lnTo>
                <a:lnTo>
                  <a:pt x="2513" y="1055"/>
                </a:lnTo>
                <a:lnTo>
                  <a:pt x="2510" y="1040"/>
                </a:lnTo>
                <a:lnTo>
                  <a:pt x="2509" y="1028"/>
                </a:lnTo>
                <a:lnTo>
                  <a:pt x="2508" y="1019"/>
                </a:lnTo>
                <a:lnTo>
                  <a:pt x="2508" y="1010"/>
                </a:lnTo>
                <a:lnTo>
                  <a:pt x="2509" y="1005"/>
                </a:lnTo>
                <a:lnTo>
                  <a:pt x="2511" y="999"/>
                </a:lnTo>
                <a:lnTo>
                  <a:pt x="2514" y="996"/>
                </a:lnTo>
                <a:lnTo>
                  <a:pt x="2517" y="995"/>
                </a:lnTo>
                <a:lnTo>
                  <a:pt x="2520" y="994"/>
                </a:lnTo>
                <a:lnTo>
                  <a:pt x="2524" y="994"/>
                </a:lnTo>
                <a:lnTo>
                  <a:pt x="2528" y="995"/>
                </a:lnTo>
                <a:lnTo>
                  <a:pt x="2533" y="996"/>
                </a:lnTo>
                <a:lnTo>
                  <a:pt x="2542" y="1000"/>
                </a:lnTo>
                <a:lnTo>
                  <a:pt x="2551" y="1005"/>
                </a:lnTo>
                <a:lnTo>
                  <a:pt x="2550" y="995"/>
                </a:lnTo>
                <a:lnTo>
                  <a:pt x="2549" y="988"/>
                </a:lnTo>
                <a:lnTo>
                  <a:pt x="2547" y="983"/>
                </a:lnTo>
                <a:lnTo>
                  <a:pt x="2545" y="979"/>
                </a:lnTo>
                <a:lnTo>
                  <a:pt x="2543" y="977"/>
                </a:lnTo>
                <a:lnTo>
                  <a:pt x="2539" y="977"/>
                </a:lnTo>
                <a:lnTo>
                  <a:pt x="2537" y="977"/>
                </a:lnTo>
                <a:lnTo>
                  <a:pt x="2534" y="978"/>
                </a:lnTo>
                <a:lnTo>
                  <a:pt x="2528" y="982"/>
                </a:lnTo>
                <a:lnTo>
                  <a:pt x="2521" y="987"/>
                </a:lnTo>
                <a:lnTo>
                  <a:pt x="2518" y="989"/>
                </a:lnTo>
                <a:lnTo>
                  <a:pt x="2516" y="990"/>
                </a:lnTo>
                <a:lnTo>
                  <a:pt x="2513" y="991"/>
                </a:lnTo>
                <a:lnTo>
                  <a:pt x="2510" y="991"/>
                </a:lnTo>
                <a:lnTo>
                  <a:pt x="2504" y="988"/>
                </a:lnTo>
                <a:lnTo>
                  <a:pt x="2499" y="983"/>
                </a:lnTo>
                <a:lnTo>
                  <a:pt x="2492" y="979"/>
                </a:lnTo>
                <a:lnTo>
                  <a:pt x="2486" y="975"/>
                </a:lnTo>
                <a:lnTo>
                  <a:pt x="2474" y="966"/>
                </a:lnTo>
                <a:lnTo>
                  <a:pt x="2463" y="959"/>
                </a:lnTo>
                <a:lnTo>
                  <a:pt x="2458" y="958"/>
                </a:lnTo>
                <a:lnTo>
                  <a:pt x="2452" y="958"/>
                </a:lnTo>
                <a:lnTo>
                  <a:pt x="2448" y="959"/>
                </a:lnTo>
                <a:lnTo>
                  <a:pt x="2443" y="963"/>
                </a:lnTo>
                <a:lnTo>
                  <a:pt x="2438" y="969"/>
                </a:lnTo>
                <a:lnTo>
                  <a:pt x="2435" y="979"/>
                </a:lnTo>
                <a:lnTo>
                  <a:pt x="2431" y="991"/>
                </a:lnTo>
                <a:lnTo>
                  <a:pt x="2428" y="1007"/>
                </a:lnTo>
                <a:lnTo>
                  <a:pt x="2423" y="1005"/>
                </a:lnTo>
                <a:lnTo>
                  <a:pt x="2420" y="1003"/>
                </a:lnTo>
                <a:lnTo>
                  <a:pt x="2417" y="1000"/>
                </a:lnTo>
                <a:lnTo>
                  <a:pt x="2414" y="996"/>
                </a:lnTo>
                <a:lnTo>
                  <a:pt x="2408" y="988"/>
                </a:lnTo>
                <a:lnTo>
                  <a:pt x="2403" y="978"/>
                </a:lnTo>
                <a:lnTo>
                  <a:pt x="2399" y="968"/>
                </a:lnTo>
                <a:lnTo>
                  <a:pt x="2393" y="960"/>
                </a:lnTo>
                <a:lnTo>
                  <a:pt x="2390" y="957"/>
                </a:lnTo>
                <a:lnTo>
                  <a:pt x="2387" y="953"/>
                </a:lnTo>
                <a:lnTo>
                  <a:pt x="2383" y="952"/>
                </a:lnTo>
                <a:lnTo>
                  <a:pt x="2378" y="951"/>
                </a:lnTo>
                <a:lnTo>
                  <a:pt x="2376" y="951"/>
                </a:lnTo>
                <a:lnTo>
                  <a:pt x="2373" y="952"/>
                </a:lnTo>
                <a:lnTo>
                  <a:pt x="2371" y="953"/>
                </a:lnTo>
                <a:lnTo>
                  <a:pt x="2369" y="955"/>
                </a:lnTo>
                <a:lnTo>
                  <a:pt x="2365" y="960"/>
                </a:lnTo>
                <a:lnTo>
                  <a:pt x="2362" y="965"/>
                </a:lnTo>
                <a:lnTo>
                  <a:pt x="2360" y="970"/>
                </a:lnTo>
                <a:lnTo>
                  <a:pt x="2356" y="976"/>
                </a:lnTo>
                <a:lnTo>
                  <a:pt x="2355" y="977"/>
                </a:lnTo>
                <a:lnTo>
                  <a:pt x="2351" y="978"/>
                </a:lnTo>
                <a:lnTo>
                  <a:pt x="2349" y="979"/>
                </a:lnTo>
                <a:lnTo>
                  <a:pt x="2346" y="979"/>
                </a:lnTo>
                <a:lnTo>
                  <a:pt x="2342" y="977"/>
                </a:lnTo>
                <a:lnTo>
                  <a:pt x="2336" y="973"/>
                </a:lnTo>
                <a:lnTo>
                  <a:pt x="2330" y="967"/>
                </a:lnTo>
                <a:lnTo>
                  <a:pt x="2323" y="961"/>
                </a:lnTo>
                <a:lnTo>
                  <a:pt x="2317" y="954"/>
                </a:lnTo>
                <a:lnTo>
                  <a:pt x="2312" y="949"/>
                </a:lnTo>
                <a:lnTo>
                  <a:pt x="2305" y="946"/>
                </a:lnTo>
                <a:lnTo>
                  <a:pt x="2301" y="945"/>
                </a:lnTo>
                <a:lnTo>
                  <a:pt x="2289" y="945"/>
                </a:lnTo>
                <a:lnTo>
                  <a:pt x="2278" y="947"/>
                </a:lnTo>
                <a:lnTo>
                  <a:pt x="2266" y="949"/>
                </a:lnTo>
                <a:lnTo>
                  <a:pt x="2255" y="953"/>
                </a:lnTo>
                <a:lnTo>
                  <a:pt x="2244" y="959"/>
                </a:lnTo>
                <a:lnTo>
                  <a:pt x="2232" y="965"/>
                </a:lnTo>
                <a:lnTo>
                  <a:pt x="2221" y="974"/>
                </a:lnTo>
                <a:lnTo>
                  <a:pt x="2212" y="983"/>
                </a:lnTo>
                <a:lnTo>
                  <a:pt x="2198" y="964"/>
                </a:lnTo>
                <a:lnTo>
                  <a:pt x="2183" y="940"/>
                </a:lnTo>
                <a:lnTo>
                  <a:pt x="2175" y="929"/>
                </a:lnTo>
                <a:lnTo>
                  <a:pt x="2169" y="918"/>
                </a:lnTo>
                <a:lnTo>
                  <a:pt x="2162" y="911"/>
                </a:lnTo>
                <a:lnTo>
                  <a:pt x="2158" y="907"/>
                </a:lnTo>
                <a:lnTo>
                  <a:pt x="2156" y="906"/>
                </a:lnTo>
                <a:lnTo>
                  <a:pt x="2153" y="907"/>
                </a:lnTo>
                <a:lnTo>
                  <a:pt x="2150" y="907"/>
                </a:lnTo>
                <a:lnTo>
                  <a:pt x="2147" y="909"/>
                </a:lnTo>
                <a:lnTo>
                  <a:pt x="2142" y="914"/>
                </a:lnTo>
                <a:lnTo>
                  <a:pt x="2136" y="920"/>
                </a:lnTo>
                <a:lnTo>
                  <a:pt x="2130" y="927"/>
                </a:lnTo>
                <a:lnTo>
                  <a:pt x="2124" y="933"/>
                </a:lnTo>
                <a:lnTo>
                  <a:pt x="2119" y="935"/>
                </a:lnTo>
                <a:lnTo>
                  <a:pt x="2115" y="937"/>
                </a:lnTo>
                <a:lnTo>
                  <a:pt x="2111" y="938"/>
                </a:lnTo>
                <a:lnTo>
                  <a:pt x="2106" y="939"/>
                </a:lnTo>
                <a:lnTo>
                  <a:pt x="2101" y="938"/>
                </a:lnTo>
                <a:lnTo>
                  <a:pt x="2096" y="935"/>
                </a:lnTo>
                <a:lnTo>
                  <a:pt x="2089" y="931"/>
                </a:lnTo>
                <a:lnTo>
                  <a:pt x="2082" y="924"/>
                </a:lnTo>
                <a:lnTo>
                  <a:pt x="2075" y="919"/>
                </a:lnTo>
                <a:lnTo>
                  <a:pt x="2068" y="914"/>
                </a:lnTo>
                <a:lnTo>
                  <a:pt x="2059" y="909"/>
                </a:lnTo>
                <a:lnTo>
                  <a:pt x="2052" y="906"/>
                </a:lnTo>
                <a:lnTo>
                  <a:pt x="2046" y="905"/>
                </a:lnTo>
                <a:lnTo>
                  <a:pt x="2040" y="905"/>
                </a:lnTo>
                <a:lnTo>
                  <a:pt x="2034" y="906"/>
                </a:lnTo>
                <a:lnTo>
                  <a:pt x="2029" y="907"/>
                </a:lnTo>
                <a:lnTo>
                  <a:pt x="2017" y="911"/>
                </a:lnTo>
                <a:lnTo>
                  <a:pt x="2008" y="915"/>
                </a:lnTo>
                <a:lnTo>
                  <a:pt x="1997" y="919"/>
                </a:lnTo>
                <a:lnTo>
                  <a:pt x="1987" y="922"/>
                </a:lnTo>
                <a:lnTo>
                  <a:pt x="1982" y="923"/>
                </a:lnTo>
                <a:lnTo>
                  <a:pt x="1977" y="924"/>
                </a:lnTo>
                <a:lnTo>
                  <a:pt x="1973" y="923"/>
                </a:lnTo>
                <a:lnTo>
                  <a:pt x="1968" y="922"/>
                </a:lnTo>
                <a:lnTo>
                  <a:pt x="1960" y="920"/>
                </a:lnTo>
                <a:lnTo>
                  <a:pt x="1953" y="917"/>
                </a:lnTo>
                <a:lnTo>
                  <a:pt x="1946" y="913"/>
                </a:lnTo>
                <a:lnTo>
                  <a:pt x="1939" y="908"/>
                </a:lnTo>
                <a:lnTo>
                  <a:pt x="1925" y="898"/>
                </a:lnTo>
                <a:lnTo>
                  <a:pt x="1912" y="887"/>
                </a:lnTo>
                <a:lnTo>
                  <a:pt x="1899" y="876"/>
                </a:lnTo>
                <a:lnTo>
                  <a:pt x="1887" y="868"/>
                </a:lnTo>
                <a:lnTo>
                  <a:pt x="1882" y="863"/>
                </a:lnTo>
                <a:lnTo>
                  <a:pt x="1876" y="860"/>
                </a:lnTo>
                <a:lnTo>
                  <a:pt x="1871" y="858"/>
                </a:lnTo>
                <a:lnTo>
                  <a:pt x="1867" y="856"/>
                </a:lnTo>
                <a:lnTo>
                  <a:pt x="1863" y="856"/>
                </a:lnTo>
                <a:lnTo>
                  <a:pt x="1859" y="856"/>
                </a:lnTo>
                <a:lnTo>
                  <a:pt x="1856" y="857"/>
                </a:lnTo>
                <a:lnTo>
                  <a:pt x="1854" y="858"/>
                </a:lnTo>
                <a:lnTo>
                  <a:pt x="1850" y="862"/>
                </a:lnTo>
                <a:lnTo>
                  <a:pt x="1846" y="867"/>
                </a:lnTo>
                <a:lnTo>
                  <a:pt x="1844" y="873"/>
                </a:lnTo>
                <a:lnTo>
                  <a:pt x="1841" y="878"/>
                </a:lnTo>
                <a:lnTo>
                  <a:pt x="1838" y="882"/>
                </a:lnTo>
                <a:lnTo>
                  <a:pt x="1833" y="885"/>
                </a:lnTo>
                <a:lnTo>
                  <a:pt x="1826" y="885"/>
                </a:lnTo>
                <a:lnTo>
                  <a:pt x="1818" y="885"/>
                </a:lnTo>
                <a:lnTo>
                  <a:pt x="1811" y="883"/>
                </a:lnTo>
                <a:lnTo>
                  <a:pt x="1802" y="881"/>
                </a:lnTo>
                <a:lnTo>
                  <a:pt x="1785" y="873"/>
                </a:lnTo>
                <a:lnTo>
                  <a:pt x="1767" y="862"/>
                </a:lnTo>
                <a:lnTo>
                  <a:pt x="1749" y="853"/>
                </a:lnTo>
                <a:lnTo>
                  <a:pt x="1729" y="842"/>
                </a:lnTo>
                <a:lnTo>
                  <a:pt x="1721" y="838"/>
                </a:lnTo>
                <a:lnTo>
                  <a:pt x="1711" y="834"/>
                </a:lnTo>
                <a:lnTo>
                  <a:pt x="1701" y="831"/>
                </a:lnTo>
                <a:lnTo>
                  <a:pt x="1693" y="829"/>
                </a:lnTo>
                <a:lnTo>
                  <a:pt x="1686" y="829"/>
                </a:lnTo>
                <a:lnTo>
                  <a:pt x="1679" y="830"/>
                </a:lnTo>
                <a:lnTo>
                  <a:pt x="1671" y="833"/>
                </a:lnTo>
                <a:lnTo>
                  <a:pt x="1665" y="836"/>
                </a:lnTo>
                <a:lnTo>
                  <a:pt x="1657" y="839"/>
                </a:lnTo>
                <a:lnTo>
                  <a:pt x="1650" y="842"/>
                </a:lnTo>
                <a:lnTo>
                  <a:pt x="1642" y="843"/>
                </a:lnTo>
                <a:lnTo>
                  <a:pt x="1636" y="842"/>
                </a:lnTo>
                <a:lnTo>
                  <a:pt x="1626" y="839"/>
                </a:lnTo>
                <a:lnTo>
                  <a:pt x="1616" y="833"/>
                </a:lnTo>
                <a:lnTo>
                  <a:pt x="1606" y="826"/>
                </a:lnTo>
                <a:lnTo>
                  <a:pt x="1595" y="817"/>
                </a:lnTo>
                <a:lnTo>
                  <a:pt x="1584" y="810"/>
                </a:lnTo>
                <a:lnTo>
                  <a:pt x="1575" y="803"/>
                </a:lnTo>
                <a:lnTo>
                  <a:pt x="1569" y="800"/>
                </a:lnTo>
                <a:lnTo>
                  <a:pt x="1564" y="798"/>
                </a:lnTo>
                <a:lnTo>
                  <a:pt x="1560" y="797"/>
                </a:lnTo>
                <a:lnTo>
                  <a:pt x="1555" y="796"/>
                </a:lnTo>
                <a:lnTo>
                  <a:pt x="1549" y="797"/>
                </a:lnTo>
                <a:lnTo>
                  <a:pt x="1543" y="800"/>
                </a:lnTo>
                <a:lnTo>
                  <a:pt x="1538" y="804"/>
                </a:lnTo>
                <a:lnTo>
                  <a:pt x="1533" y="810"/>
                </a:lnTo>
                <a:lnTo>
                  <a:pt x="1524" y="821"/>
                </a:lnTo>
                <a:lnTo>
                  <a:pt x="1522" y="826"/>
                </a:lnTo>
                <a:lnTo>
                  <a:pt x="1517" y="824"/>
                </a:lnTo>
                <a:lnTo>
                  <a:pt x="1511" y="821"/>
                </a:lnTo>
                <a:lnTo>
                  <a:pt x="1506" y="815"/>
                </a:lnTo>
                <a:lnTo>
                  <a:pt x="1499" y="810"/>
                </a:lnTo>
                <a:lnTo>
                  <a:pt x="1493" y="804"/>
                </a:lnTo>
                <a:lnTo>
                  <a:pt x="1486" y="800"/>
                </a:lnTo>
                <a:lnTo>
                  <a:pt x="1480" y="796"/>
                </a:lnTo>
                <a:lnTo>
                  <a:pt x="1474" y="793"/>
                </a:lnTo>
                <a:lnTo>
                  <a:pt x="1466" y="793"/>
                </a:lnTo>
                <a:lnTo>
                  <a:pt x="1459" y="793"/>
                </a:lnTo>
                <a:lnTo>
                  <a:pt x="1450" y="795"/>
                </a:lnTo>
                <a:lnTo>
                  <a:pt x="1442" y="798"/>
                </a:lnTo>
                <a:lnTo>
                  <a:pt x="1436" y="801"/>
                </a:lnTo>
                <a:lnTo>
                  <a:pt x="1428" y="804"/>
                </a:lnTo>
                <a:lnTo>
                  <a:pt x="1422" y="806"/>
                </a:lnTo>
                <a:lnTo>
                  <a:pt x="1417" y="807"/>
                </a:lnTo>
                <a:lnTo>
                  <a:pt x="1416" y="801"/>
                </a:lnTo>
                <a:lnTo>
                  <a:pt x="1411" y="792"/>
                </a:lnTo>
                <a:lnTo>
                  <a:pt x="1408" y="787"/>
                </a:lnTo>
                <a:lnTo>
                  <a:pt x="1406" y="785"/>
                </a:lnTo>
                <a:lnTo>
                  <a:pt x="1405" y="784"/>
                </a:lnTo>
                <a:lnTo>
                  <a:pt x="1404" y="785"/>
                </a:lnTo>
                <a:lnTo>
                  <a:pt x="1403" y="786"/>
                </a:lnTo>
                <a:lnTo>
                  <a:pt x="1403" y="788"/>
                </a:lnTo>
                <a:lnTo>
                  <a:pt x="1402" y="792"/>
                </a:lnTo>
                <a:lnTo>
                  <a:pt x="1401" y="795"/>
                </a:lnTo>
                <a:lnTo>
                  <a:pt x="1398" y="796"/>
                </a:lnTo>
                <a:lnTo>
                  <a:pt x="1396" y="797"/>
                </a:lnTo>
                <a:lnTo>
                  <a:pt x="1391" y="795"/>
                </a:lnTo>
                <a:lnTo>
                  <a:pt x="1384" y="791"/>
                </a:lnTo>
                <a:lnTo>
                  <a:pt x="1367" y="776"/>
                </a:lnTo>
                <a:lnTo>
                  <a:pt x="1345" y="758"/>
                </a:lnTo>
                <a:lnTo>
                  <a:pt x="1305" y="734"/>
                </a:lnTo>
                <a:lnTo>
                  <a:pt x="1281" y="720"/>
                </a:lnTo>
                <a:lnTo>
                  <a:pt x="1272" y="711"/>
                </a:lnTo>
                <a:lnTo>
                  <a:pt x="1261" y="700"/>
                </a:lnTo>
                <a:lnTo>
                  <a:pt x="1247" y="681"/>
                </a:lnTo>
                <a:lnTo>
                  <a:pt x="1229" y="655"/>
                </a:lnTo>
                <a:lnTo>
                  <a:pt x="1211" y="630"/>
                </a:lnTo>
                <a:lnTo>
                  <a:pt x="1200" y="614"/>
                </a:lnTo>
                <a:lnTo>
                  <a:pt x="1193" y="602"/>
                </a:lnTo>
                <a:lnTo>
                  <a:pt x="1190" y="592"/>
                </a:lnTo>
                <a:lnTo>
                  <a:pt x="1188" y="580"/>
                </a:lnTo>
                <a:lnTo>
                  <a:pt x="1185" y="561"/>
                </a:lnTo>
                <a:lnTo>
                  <a:pt x="1179" y="535"/>
                </a:lnTo>
                <a:lnTo>
                  <a:pt x="1168" y="495"/>
                </a:lnTo>
                <a:lnTo>
                  <a:pt x="1159" y="461"/>
                </a:lnTo>
                <a:lnTo>
                  <a:pt x="1148" y="433"/>
                </a:lnTo>
                <a:lnTo>
                  <a:pt x="1139" y="410"/>
                </a:lnTo>
                <a:lnTo>
                  <a:pt x="1134" y="393"/>
                </a:lnTo>
                <a:lnTo>
                  <a:pt x="1132" y="383"/>
                </a:lnTo>
                <a:lnTo>
                  <a:pt x="1132" y="373"/>
                </a:lnTo>
                <a:lnTo>
                  <a:pt x="1132" y="365"/>
                </a:lnTo>
                <a:lnTo>
                  <a:pt x="1132" y="359"/>
                </a:lnTo>
                <a:lnTo>
                  <a:pt x="1133" y="350"/>
                </a:lnTo>
                <a:lnTo>
                  <a:pt x="1134" y="340"/>
                </a:lnTo>
                <a:lnTo>
                  <a:pt x="1134" y="326"/>
                </a:lnTo>
                <a:lnTo>
                  <a:pt x="1133" y="306"/>
                </a:lnTo>
                <a:lnTo>
                  <a:pt x="1131" y="289"/>
                </a:lnTo>
                <a:lnTo>
                  <a:pt x="1124" y="255"/>
                </a:lnTo>
                <a:lnTo>
                  <a:pt x="1121" y="239"/>
                </a:lnTo>
                <a:lnTo>
                  <a:pt x="1118" y="227"/>
                </a:lnTo>
                <a:lnTo>
                  <a:pt x="1116" y="223"/>
                </a:lnTo>
                <a:lnTo>
                  <a:pt x="1115" y="221"/>
                </a:lnTo>
                <a:lnTo>
                  <a:pt x="1114" y="221"/>
                </a:lnTo>
                <a:lnTo>
                  <a:pt x="1114" y="224"/>
                </a:lnTo>
                <a:lnTo>
                  <a:pt x="1120" y="195"/>
                </a:lnTo>
                <a:lnTo>
                  <a:pt x="1130" y="172"/>
                </a:lnTo>
                <a:lnTo>
                  <a:pt x="1145" y="153"/>
                </a:lnTo>
                <a:lnTo>
                  <a:pt x="1162" y="139"/>
                </a:lnTo>
                <a:lnTo>
                  <a:pt x="1181" y="130"/>
                </a:lnTo>
                <a:lnTo>
                  <a:pt x="1204" y="123"/>
                </a:lnTo>
                <a:lnTo>
                  <a:pt x="1229" y="120"/>
                </a:lnTo>
                <a:lnTo>
                  <a:pt x="1254" y="119"/>
                </a:lnTo>
                <a:lnTo>
                  <a:pt x="1310" y="120"/>
                </a:lnTo>
                <a:lnTo>
                  <a:pt x="1367" y="124"/>
                </a:lnTo>
                <a:lnTo>
                  <a:pt x="1395" y="125"/>
                </a:lnTo>
                <a:lnTo>
                  <a:pt x="1422" y="124"/>
                </a:lnTo>
                <a:lnTo>
                  <a:pt x="1449" y="122"/>
                </a:lnTo>
                <a:lnTo>
                  <a:pt x="1474" y="117"/>
                </a:lnTo>
                <a:lnTo>
                  <a:pt x="1480" y="115"/>
                </a:lnTo>
                <a:lnTo>
                  <a:pt x="1486" y="112"/>
                </a:lnTo>
                <a:lnTo>
                  <a:pt x="1494" y="108"/>
                </a:lnTo>
                <a:lnTo>
                  <a:pt x="1500" y="104"/>
                </a:lnTo>
                <a:lnTo>
                  <a:pt x="1515" y="93"/>
                </a:lnTo>
                <a:lnTo>
                  <a:pt x="1531" y="83"/>
                </a:lnTo>
                <a:lnTo>
                  <a:pt x="1546" y="71"/>
                </a:lnTo>
                <a:lnTo>
                  <a:pt x="1562" y="60"/>
                </a:lnTo>
                <a:lnTo>
                  <a:pt x="1569" y="56"/>
                </a:lnTo>
                <a:lnTo>
                  <a:pt x="1577" y="52"/>
                </a:lnTo>
                <a:lnTo>
                  <a:pt x="1584" y="48"/>
                </a:lnTo>
                <a:lnTo>
                  <a:pt x="1592" y="46"/>
                </a:lnTo>
                <a:lnTo>
                  <a:pt x="1605" y="43"/>
                </a:lnTo>
                <a:lnTo>
                  <a:pt x="1618" y="41"/>
                </a:lnTo>
                <a:lnTo>
                  <a:pt x="1632" y="40"/>
                </a:lnTo>
                <a:lnTo>
                  <a:pt x="1645" y="40"/>
                </a:lnTo>
                <a:lnTo>
                  <a:pt x="1673" y="41"/>
                </a:lnTo>
                <a:lnTo>
                  <a:pt x="1702" y="43"/>
                </a:lnTo>
                <a:lnTo>
                  <a:pt x="1730" y="46"/>
                </a:lnTo>
                <a:lnTo>
                  <a:pt x="1759" y="47"/>
                </a:lnTo>
                <a:lnTo>
                  <a:pt x="1773" y="48"/>
                </a:lnTo>
                <a:lnTo>
                  <a:pt x="1787" y="47"/>
                </a:lnTo>
                <a:lnTo>
                  <a:pt x="1801" y="46"/>
                </a:lnTo>
                <a:lnTo>
                  <a:pt x="1814" y="44"/>
                </a:lnTo>
                <a:lnTo>
                  <a:pt x="1829" y="41"/>
                </a:lnTo>
                <a:lnTo>
                  <a:pt x="1843" y="38"/>
                </a:lnTo>
                <a:lnTo>
                  <a:pt x="1856" y="33"/>
                </a:lnTo>
                <a:lnTo>
                  <a:pt x="1869" y="29"/>
                </a:lnTo>
                <a:lnTo>
                  <a:pt x="1895" y="21"/>
                </a:lnTo>
                <a:lnTo>
                  <a:pt x="1918" y="11"/>
                </a:lnTo>
                <a:lnTo>
                  <a:pt x="1930" y="8"/>
                </a:lnTo>
                <a:lnTo>
                  <a:pt x="1942" y="4"/>
                </a:lnTo>
                <a:lnTo>
                  <a:pt x="1953" y="2"/>
                </a:lnTo>
                <a:lnTo>
                  <a:pt x="1965" y="0"/>
                </a:lnTo>
                <a:lnTo>
                  <a:pt x="1975" y="0"/>
                </a:lnTo>
                <a:lnTo>
                  <a:pt x="1986" y="1"/>
                </a:lnTo>
                <a:lnTo>
                  <a:pt x="1998" y="3"/>
                </a:lnTo>
                <a:lnTo>
                  <a:pt x="2009" y="7"/>
                </a:lnTo>
                <a:lnTo>
                  <a:pt x="2014" y="10"/>
                </a:lnTo>
                <a:lnTo>
                  <a:pt x="2020" y="14"/>
                </a:lnTo>
                <a:lnTo>
                  <a:pt x="2027" y="21"/>
                </a:lnTo>
                <a:lnTo>
                  <a:pt x="2033" y="28"/>
                </a:lnTo>
                <a:lnTo>
                  <a:pt x="2048" y="44"/>
                </a:lnTo>
                <a:lnTo>
                  <a:pt x="2063" y="62"/>
                </a:lnTo>
                <a:lnTo>
                  <a:pt x="2080" y="80"/>
                </a:lnTo>
                <a:lnTo>
                  <a:pt x="2096" y="95"/>
                </a:lnTo>
                <a:lnTo>
                  <a:pt x="2104" y="102"/>
                </a:lnTo>
                <a:lnTo>
                  <a:pt x="2113" y="107"/>
                </a:lnTo>
                <a:lnTo>
                  <a:pt x="2121" y="110"/>
                </a:lnTo>
                <a:lnTo>
                  <a:pt x="2129" y="113"/>
                </a:lnTo>
                <a:lnTo>
                  <a:pt x="2133" y="113"/>
                </a:lnTo>
                <a:lnTo>
                  <a:pt x="2136" y="112"/>
                </a:lnTo>
                <a:lnTo>
                  <a:pt x="2140" y="109"/>
                </a:lnTo>
                <a:lnTo>
                  <a:pt x="2143" y="107"/>
                </a:lnTo>
                <a:lnTo>
                  <a:pt x="2149" y="100"/>
                </a:lnTo>
                <a:lnTo>
                  <a:pt x="2155" y="91"/>
                </a:lnTo>
                <a:lnTo>
                  <a:pt x="2161" y="82"/>
                </a:lnTo>
                <a:lnTo>
                  <a:pt x="2167" y="73"/>
                </a:lnTo>
                <a:lnTo>
                  <a:pt x="2173" y="65"/>
                </a:lnTo>
                <a:lnTo>
                  <a:pt x="2179" y="60"/>
                </a:lnTo>
                <a:lnTo>
                  <a:pt x="2184" y="59"/>
                </a:lnTo>
                <a:lnTo>
                  <a:pt x="2189" y="59"/>
                </a:lnTo>
                <a:lnTo>
                  <a:pt x="2196" y="61"/>
                </a:lnTo>
                <a:lnTo>
                  <a:pt x="2202" y="64"/>
                </a:lnTo>
                <a:lnTo>
                  <a:pt x="2210" y="68"/>
                </a:lnTo>
                <a:lnTo>
                  <a:pt x="2216" y="70"/>
                </a:lnTo>
                <a:lnTo>
                  <a:pt x="2223" y="72"/>
                </a:lnTo>
                <a:lnTo>
                  <a:pt x="2231" y="71"/>
                </a:lnTo>
                <a:lnTo>
                  <a:pt x="2240" y="69"/>
                </a:lnTo>
                <a:lnTo>
                  <a:pt x="2246" y="64"/>
                </a:lnTo>
                <a:lnTo>
                  <a:pt x="2253" y="59"/>
                </a:lnTo>
                <a:lnTo>
                  <a:pt x="2258" y="54"/>
                </a:lnTo>
                <a:lnTo>
                  <a:pt x="2262" y="48"/>
                </a:lnTo>
                <a:lnTo>
                  <a:pt x="2266" y="44"/>
                </a:lnTo>
                <a:lnTo>
                  <a:pt x="2269" y="43"/>
                </a:lnTo>
                <a:lnTo>
                  <a:pt x="2271" y="42"/>
                </a:lnTo>
                <a:lnTo>
                  <a:pt x="2273" y="41"/>
                </a:lnTo>
                <a:lnTo>
                  <a:pt x="2276" y="41"/>
                </a:lnTo>
                <a:lnTo>
                  <a:pt x="2275" y="42"/>
                </a:lnTo>
                <a:lnTo>
                  <a:pt x="2275" y="43"/>
                </a:lnTo>
                <a:lnTo>
                  <a:pt x="2275" y="44"/>
                </a:lnTo>
                <a:lnTo>
                  <a:pt x="2276" y="47"/>
                </a:lnTo>
                <a:lnTo>
                  <a:pt x="2278" y="54"/>
                </a:lnTo>
                <a:lnTo>
                  <a:pt x="2283" y="61"/>
                </a:lnTo>
                <a:lnTo>
                  <a:pt x="2290" y="75"/>
                </a:lnTo>
                <a:lnTo>
                  <a:pt x="2293" y="82"/>
                </a:lnTo>
                <a:lnTo>
                  <a:pt x="2306" y="91"/>
                </a:lnTo>
                <a:lnTo>
                  <a:pt x="2316" y="99"/>
                </a:lnTo>
                <a:lnTo>
                  <a:pt x="2328" y="107"/>
                </a:lnTo>
                <a:lnTo>
                  <a:pt x="2342" y="118"/>
                </a:lnTo>
                <a:lnTo>
                  <a:pt x="2355" y="128"/>
                </a:lnTo>
                <a:lnTo>
                  <a:pt x="2362" y="133"/>
                </a:lnTo>
                <a:lnTo>
                  <a:pt x="2365" y="132"/>
                </a:lnTo>
                <a:lnTo>
                  <a:pt x="2367" y="129"/>
                </a:lnTo>
                <a:lnTo>
                  <a:pt x="2372" y="124"/>
                </a:lnTo>
                <a:lnTo>
                  <a:pt x="2376" y="119"/>
                </a:lnTo>
                <a:lnTo>
                  <a:pt x="2380" y="114"/>
                </a:lnTo>
                <a:lnTo>
                  <a:pt x="2386" y="108"/>
                </a:lnTo>
                <a:lnTo>
                  <a:pt x="2389" y="106"/>
                </a:lnTo>
                <a:lnTo>
                  <a:pt x="2391" y="105"/>
                </a:lnTo>
                <a:lnTo>
                  <a:pt x="2394" y="104"/>
                </a:lnTo>
                <a:lnTo>
                  <a:pt x="2398" y="104"/>
                </a:lnTo>
                <a:lnTo>
                  <a:pt x="2402" y="106"/>
                </a:lnTo>
                <a:lnTo>
                  <a:pt x="2407" y="109"/>
                </a:lnTo>
                <a:lnTo>
                  <a:pt x="2414" y="115"/>
                </a:lnTo>
                <a:lnTo>
                  <a:pt x="2419" y="121"/>
                </a:lnTo>
                <a:lnTo>
                  <a:pt x="2425" y="127"/>
                </a:lnTo>
                <a:lnTo>
                  <a:pt x="2431" y="132"/>
                </a:lnTo>
                <a:lnTo>
                  <a:pt x="2437" y="136"/>
                </a:lnTo>
                <a:lnTo>
                  <a:pt x="2443" y="138"/>
                </a:lnTo>
                <a:lnTo>
                  <a:pt x="2450" y="139"/>
                </a:lnTo>
                <a:lnTo>
                  <a:pt x="2458" y="138"/>
                </a:lnTo>
                <a:lnTo>
                  <a:pt x="2466" y="136"/>
                </a:lnTo>
                <a:lnTo>
                  <a:pt x="2474" y="133"/>
                </a:lnTo>
                <a:lnTo>
                  <a:pt x="2483" y="131"/>
                </a:lnTo>
                <a:lnTo>
                  <a:pt x="2492" y="128"/>
                </a:lnTo>
                <a:lnTo>
                  <a:pt x="2501" y="127"/>
                </a:lnTo>
                <a:lnTo>
                  <a:pt x="2510" y="125"/>
                </a:lnTo>
                <a:lnTo>
                  <a:pt x="2516" y="127"/>
                </a:lnTo>
                <a:lnTo>
                  <a:pt x="2522" y="129"/>
                </a:lnTo>
                <a:lnTo>
                  <a:pt x="2528" y="131"/>
                </a:lnTo>
                <a:lnTo>
                  <a:pt x="2534" y="133"/>
                </a:lnTo>
                <a:lnTo>
                  <a:pt x="2546" y="140"/>
                </a:lnTo>
                <a:lnTo>
                  <a:pt x="2559" y="148"/>
                </a:lnTo>
                <a:lnTo>
                  <a:pt x="2572" y="157"/>
                </a:lnTo>
                <a:lnTo>
                  <a:pt x="2583" y="164"/>
                </a:lnTo>
                <a:lnTo>
                  <a:pt x="2595" y="170"/>
                </a:lnTo>
                <a:lnTo>
                  <a:pt x="2607" y="174"/>
                </a:lnTo>
                <a:lnTo>
                  <a:pt x="2629" y="177"/>
                </a:lnTo>
                <a:lnTo>
                  <a:pt x="2654" y="179"/>
                </a:lnTo>
                <a:lnTo>
                  <a:pt x="2679" y="181"/>
                </a:lnTo>
                <a:lnTo>
                  <a:pt x="2695" y="181"/>
                </a:lnTo>
                <a:lnTo>
                  <a:pt x="2697" y="180"/>
                </a:lnTo>
                <a:lnTo>
                  <a:pt x="2699" y="177"/>
                </a:lnTo>
                <a:lnTo>
                  <a:pt x="2701" y="174"/>
                </a:lnTo>
                <a:lnTo>
                  <a:pt x="2702" y="168"/>
                </a:lnTo>
                <a:lnTo>
                  <a:pt x="2704" y="164"/>
                </a:lnTo>
                <a:lnTo>
                  <a:pt x="2705" y="161"/>
                </a:lnTo>
                <a:lnTo>
                  <a:pt x="2707" y="158"/>
                </a:lnTo>
                <a:lnTo>
                  <a:pt x="2710" y="158"/>
                </a:lnTo>
                <a:lnTo>
                  <a:pt x="2720" y="161"/>
                </a:lnTo>
                <a:lnTo>
                  <a:pt x="2732" y="166"/>
                </a:lnTo>
                <a:lnTo>
                  <a:pt x="2745" y="175"/>
                </a:lnTo>
                <a:lnTo>
                  <a:pt x="2759" y="183"/>
                </a:lnTo>
                <a:lnTo>
                  <a:pt x="2773" y="192"/>
                </a:lnTo>
                <a:lnTo>
                  <a:pt x="2788" y="199"/>
                </a:lnTo>
                <a:lnTo>
                  <a:pt x="2795" y="202"/>
                </a:lnTo>
                <a:lnTo>
                  <a:pt x="2802" y="204"/>
                </a:lnTo>
                <a:lnTo>
                  <a:pt x="2809" y="205"/>
                </a:lnTo>
                <a:lnTo>
                  <a:pt x="2815" y="206"/>
                </a:lnTo>
                <a:lnTo>
                  <a:pt x="2822" y="204"/>
                </a:lnTo>
                <a:lnTo>
                  <a:pt x="2828" y="199"/>
                </a:lnTo>
                <a:lnTo>
                  <a:pt x="2835" y="194"/>
                </a:lnTo>
                <a:lnTo>
                  <a:pt x="2841" y="188"/>
                </a:lnTo>
                <a:lnTo>
                  <a:pt x="2848" y="181"/>
                </a:lnTo>
                <a:lnTo>
                  <a:pt x="2855" y="177"/>
                </a:lnTo>
                <a:lnTo>
                  <a:pt x="2858" y="176"/>
                </a:lnTo>
                <a:lnTo>
                  <a:pt x="2862" y="175"/>
                </a:lnTo>
                <a:lnTo>
                  <a:pt x="2865" y="175"/>
                </a:lnTo>
                <a:lnTo>
                  <a:pt x="2868" y="176"/>
                </a:lnTo>
                <a:lnTo>
                  <a:pt x="2874" y="178"/>
                </a:lnTo>
                <a:lnTo>
                  <a:pt x="2878" y="181"/>
                </a:lnTo>
                <a:lnTo>
                  <a:pt x="2882" y="184"/>
                </a:lnTo>
                <a:lnTo>
                  <a:pt x="2885" y="189"/>
                </a:lnTo>
                <a:lnTo>
                  <a:pt x="2893" y="198"/>
                </a:lnTo>
                <a:lnTo>
                  <a:pt x="2899" y="208"/>
                </a:lnTo>
                <a:lnTo>
                  <a:pt x="2906" y="220"/>
                </a:lnTo>
                <a:lnTo>
                  <a:pt x="2913" y="230"/>
                </a:lnTo>
                <a:lnTo>
                  <a:pt x="2921" y="241"/>
                </a:lnTo>
                <a:lnTo>
                  <a:pt x="2928" y="252"/>
                </a:lnTo>
                <a:lnTo>
                  <a:pt x="2932" y="252"/>
                </a:lnTo>
                <a:lnTo>
                  <a:pt x="2936" y="250"/>
                </a:lnTo>
                <a:lnTo>
                  <a:pt x="2939" y="248"/>
                </a:lnTo>
                <a:lnTo>
                  <a:pt x="2941" y="244"/>
                </a:lnTo>
                <a:lnTo>
                  <a:pt x="2948" y="236"/>
                </a:lnTo>
                <a:lnTo>
                  <a:pt x="2954" y="227"/>
                </a:lnTo>
                <a:lnTo>
                  <a:pt x="2959" y="219"/>
                </a:lnTo>
                <a:lnTo>
                  <a:pt x="2966" y="210"/>
                </a:lnTo>
                <a:lnTo>
                  <a:pt x="2968" y="207"/>
                </a:lnTo>
                <a:lnTo>
                  <a:pt x="2971" y="204"/>
                </a:lnTo>
                <a:lnTo>
                  <a:pt x="2974" y="203"/>
                </a:lnTo>
                <a:lnTo>
                  <a:pt x="2979" y="202"/>
                </a:lnTo>
                <a:lnTo>
                  <a:pt x="2982" y="207"/>
                </a:lnTo>
                <a:lnTo>
                  <a:pt x="2992" y="219"/>
                </a:lnTo>
                <a:lnTo>
                  <a:pt x="2997" y="226"/>
                </a:lnTo>
                <a:lnTo>
                  <a:pt x="3002" y="231"/>
                </a:lnTo>
                <a:lnTo>
                  <a:pt x="3008" y="237"/>
                </a:lnTo>
                <a:lnTo>
                  <a:pt x="3013" y="239"/>
                </a:lnTo>
                <a:lnTo>
                  <a:pt x="3019" y="239"/>
                </a:lnTo>
                <a:lnTo>
                  <a:pt x="3025" y="239"/>
                </a:lnTo>
                <a:lnTo>
                  <a:pt x="3030" y="238"/>
                </a:lnTo>
                <a:lnTo>
                  <a:pt x="3037" y="236"/>
                </a:lnTo>
                <a:lnTo>
                  <a:pt x="3042" y="234"/>
                </a:lnTo>
                <a:lnTo>
                  <a:pt x="3049" y="233"/>
                </a:lnTo>
                <a:lnTo>
                  <a:pt x="3054" y="231"/>
                </a:lnTo>
                <a:lnTo>
                  <a:pt x="3060" y="231"/>
                </a:lnTo>
                <a:lnTo>
                  <a:pt x="3072" y="234"/>
                </a:lnTo>
                <a:lnTo>
                  <a:pt x="3084" y="238"/>
                </a:lnTo>
                <a:lnTo>
                  <a:pt x="3097" y="243"/>
                </a:lnTo>
                <a:lnTo>
                  <a:pt x="3109" y="250"/>
                </a:lnTo>
                <a:lnTo>
                  <a:pt x="3132" y="266"/>
                </a:lnTo>
                <a:lnTo>
                  <a:pt x="3157" y="283"/>
                </a:lnTo>
                <a:lnTo>
                  <a:pt x="3169" y="291"/>
                </a:lnTo>
                <a:lnTo>
                  <a:pt x="3182" y="298"/>
                </a:lnTo>
                <a:lnTo>
                  <a:pt x="3195" y="304"/>
                </a:lnTo>
                <a:lnTo>
                  <a:pt x="3208" y="310"/>
                </a:lnTo>
                <a:lnTo>
                  <a:pt x="3221" y="312"/>
                </a:lnTo>
                <a:lnTo>
                  <a:pt x="3234" y="313"/>
                </a:lnTo>
                <a:lnTo>
                  <a:pt x="3248" y="312"/>
                </a:lnTo>
                <a:lnTo>
                  <a:pt x="3264" y="308"/>
                </a:lnTo>
                <a:lnTo>
                  <a:pt x="3269" y="304"/>
                </a:lnTo>
                <a:lnTo>
                  <a:pt x="3274" y="298"/>
                </a:lnTo>
                <a:lnTo>
                  <a:pt x="3279" y="289"/>
                </a:lnTo>
                <a:lnTo>
                  <a:pt x="3284" y="281"/>
                </a:lnTo>
                <a:lnTo>
                  <a:pt x="3288" y="273"/>
                </a:lnTo>
                <a:lnTo>
                  <a:pt x="3293" y="266"/>
                </a:lnTo>
                <a:lnTo>
                  <a:pt x="3296" y="263"/>
                </a:lnTo>
                <a:lnTo>
                  <a:pt x="3298" y="260"/>
                </a:lnTo>
                <a:lnTo>
                  <a:pt x="3301" y="259"/>
                </a:lnTo>
                <a:lnTo>
                  <a:pt x="3303" y="258"/>
                </a:lnTo>
                <a:lnTo>
                  <a:pt x="3312" y="258"/>
                </a:lnTo>
                <a:lnTo>
                  <a:pt x="3320" y="259"/>
                </a:lnTo>
                <a:lnTo>
                  <a:pt x="3329" y="263"/>
                </a:lnTo>
                <a:lnTo>
                  <a:pt x="3338" y="266"/>
                </a:lnTo>
                <a:lnTo>
                  <a:pt x="3355" y="274"/>
                </a:lnTo>
                <a:lnTo>
                  <a:pt x="3373" y="285"/>
                </a:lnTo>
                <a:lnTo>
                  <a:pt x="3391" y="297"/>
                </a:lnTo>
                <a:lnTo>
                  <a:pt x="3411" y="308"/>
                </a:lnTo>
                <a:lnTo>
                  <a:pt x="3419" y="312"/>
                </a:lnTo>
                <a:lnTo>
                  <a:pt x="3429" y="316"/>
                </a:lnTo>
                <a:lnTo>
                  <a:pt x="3438" y="319"/>
                </a:lnTo>
                <a:lnTo>
                  <a:pt x="3446" y="323"/>
                </a:lnTo>
                <a:lnTo>
                  <a:pt x="3457" y="324"/>
                </a:lnTo>
                <a:lnTo>
                  <a:pt x="3467" y="326"/>
                </a:lnTo>
                <a:lnTo>
                  <a:pt x="3477" y="326"/>
                </a:lnTo>
                <a:lnTo>
                  <a:pt x="3487" y="326"/>
                </a:lnTo>
                <a:lnTo>
                  <a:pt x="3508" y="326"/>
                </a:lnTo>
                <a:lnTo>
                  <a:pt x="3530" y="324"/>
                </a:lnTo>
                <a:lnTo>
                  <a:pt x="3551" y="323"/>
                </a:lnTo>
                <a:lnTo>
                  <a:pt x="3573" y="320"/>
                </a:lnTo>
                <a:lnTo>
                  <a:pt x="3594" y="320"/>
                </a:lnTo>
                <a:lnTo>
                  <a:pt x="3616" y="321"/>
                </a:lnTo>
                <a:lnTo>
                  <a:pt x="3628" y="324"/>
                </a:lnTo>
                <a:lnTo>
                  <a:pt x="3641" y="327"/>
                </a:lnTo>
                <a:lnTo>
                  <a:pt x="3654" y="331"/>
                </a:lnTo>
                <a:lnTo>
                  <a:pt x="3665" y="335"/>
                </a:lnTo>
                <a:lnTo>
                  <a:pt x="3691" y="345"/>
                </a:lnTo>
                <a:lnTo>
                  <a:pt x="3715" y="357"/>
                </a:lnTo>
                <a:lnTo>
                  <a:pt x="3738" y="368"/>
                </a:lnTo>
                <a:lnTo>
                  <a:pt x="3760" y="376"/>
                </a:lnTo>
                <a:lnTo>
                  <a:pt x="3771" y="379"/>
                </a:lnTo>
                <a:lnTo>
                  <a:pt x="3781" y="383"/>
                </a:lnTo>
                <a:lnTo>
                  <a:pt x="3791" y="384"/>
                </a:lnTo>
                <a:lnTo>
                  <a:pt x="3801" y="385"/>
                </a:lnTo>
                <a:lnTo>
                  <a:pt x="3808" y="383"/>
                </a:lnTo>
                <a:lnTo>
                  <a:pt x="3816" y="379"/>
                </a:lnTo>
                <a:lnTo>
                  <a:pt x="3824" y="374"/>
                </a:lnTo>
                <a:lnTo>
                  <a:pt x="3832" y="369"/>
                </a:lnTo>
                <a:lnTo>
                  <a:pt x="3839" y="362"/>
                </a:lnTo>
                <a:lnTo>
                  <a:pt x="3848" y="358"/>
                </a:lnTo>
                <a:lnTo>
                  <a:pt x="3851" y="357"/>
                </a:lnTo>
                <a:lnTo>
                  <a:pt x="3855" y="356"/>
                </a:lnTo>
                <a:lnTo>
                  <a:pt x="3859" y="355"/>
                </a:lnTo>
                <a:lnTo>
                  <a:pt x="3862" y="356"/>
                </a:lnTo>
                <a:lnTo>
                  <a:pt x="3867" y="358"/>
                </a:lnTo>
                <a:lnTo>
                  <a:pt x="3874" y="360"/>
                </a:lnTo>
                <a:lnTo>
                  <a:pt x="3879" y="364"/>
                </a:lnTo>
                <a:lnTo>
                  <a:pt x="3884" y="370"/>
                </a:lnTo>
                <a:lnTo>
                  <a:pt x="3896" y="380"/>
                </a:lnTo>
                <a:lnTo>
                  <a:pt x="3909" y="393"/>
                </a:lnTo>
                <a:lnTo>
                  <a:pt x="3921" y="405"/>
                </a:lnTo>
                <a:lnTo>
                  <a:pt x="3933" y="417"/>
                </a:lnTo>
                <a:lnTo>
                  <a:pt x="3938" y="421"/>
                </a:lnTo>
                <a:lnTo>
                  <a:pt x="3945" y="425"/>
                </a:lnTo>
                <a:lnTo>
                  <a:pt x="3950" y="427"/>
                </a:lnTo>
                <a:lnTo>
                  <a:pt x="3955" y="430"/>
                </a:lnTo>
                <a:lnTo>
                  <a:pt x="3960" y="431"/>
                </a:lnTo>
                <a:lnTo>
                  <a:pt x="3964" y="430"/>
                </a:lnTo>
                <a:lnTo>
                  <a:pt x="3967" y="430"/>
                </a:lnTo>
                <a:lnTo>
                  <a:pt x="3970" y="429"/>
                </a:lnTo>
                <a:lnTo>
                  <a:pt x="3978" y="424"/>
                </a:lnTo>
                <a:lnTo>
                  <a:pt x="3983" y="420"/>
                </a:lnTo>
                <a:lnTo>
                  <a:pt x="3990" y="415"/>
                </a:lnTo>
                <a:lnTo>
                  <a:pt x="3995" y="409"/>
                </a:lnTo>
                <a:lnTo>
                  <a:pt x="4002" y="405"/>
                </a:lnTo>
                <a:lnTo>
                  <a:pt x="4008" y="402"/>
                </a:lnTo>
                <a:lnTo>
                  <a:pt x="4014" y="401"/>
                </a:lnTo>
                <a:lnTo>
                  <a:pt x="4022" y="400"/>
                </a:lnTo>
                <a:lnTo>
                  <a:pt x="4030" y="399"/>
                </a:lnTo>
                <a:lnTo>
                  <a:pt x="4036" y="399"/>
                </a:lnTo>
                <a:lnTo>
                  <a:pt x="4050" y="400"/>
                </a:lnTo>
                <a:lnTo>
                  <a:pt x="4064" y="401"/>
                </a:lnTo>
                <a:lnTo>
                  <a:pt x="4078" y="401"/>
                </a:lnTo>
                <a:lnTo>
                  <a:pt x="4092" y="400"/>
                </a:lnTo>
                <a:lnTo>
                  <a:pt x="4098" y="399"/>
                </a:lnTo>
                <a:lnTo>
                  <a:pt x="4105" y="396"/>
                </a:lnTo>
                <a:lnTo>
                  <a:pt x="4111" y="393"/>
                </a:lnTo>
                <a:lnTo>
                  <a:pt x="4118" y="389"/>
                </a:lnTo>
                <a:lnTo>
                  <a:pt x="4122" y="396"/>
                </a:lnTo>
                <a:lnTo>
                  <a:pt x="4125" y="405"/>
                </a:lnTo>
                <a:lnTo>
                  <a:pt x="4127" y="411"/>
                </a:lnTo>
                <a:lnTo>
                  <a:pt x="4128" y="418"/>
                </a:lnTo>
                <a:lnTo>
                  <a:pt x="4126" y="430"/>
                </a:lnTo>
                <a:lnTo>
                  <a:pt x="4124" y="441"/>
                </a:lnTo>
                <a:lnTo>
                  <a:pt x="4121" y="452"/>
                </a:lnTo>
                <a:lnTo>
                  <a:pt x="4120" y="465"/>
                </a:lnTo>
                <a:lnTo>
                  <a:pt x="4120" y="471"/>
                </a:lnTo>
                <a:lnTo>
                  <a:pt x="4122" y="478"/>
                </a:lnTo>
                <a:lnTo>
                  <a:pt x="4125" y="485"/>
                </a:lnTo>
                <a:lnTo>
                  <a:pt x="4129" y="494"/>
                </a:lnTo>
                <a:lnTo>
                  <a:pt x="4134" y="490"/>
                </a:lnTo>
                <a:lnTo>
                  <a:pt x="4138" y="486"/>
                </a:lnTo>
                <a:lnTo>
                  <a:pt x="4142" y="483"/>
                </a:lnTo>
                <a:lnTo>
                  <a:pt x="4148" y="481"/>
                </a:lnTo>
                <a:lnTo>
                  <a:pt x="4157" y="477"/>
                </a:lnTo>
                <a:lnTo>
                  <a:pt x="4168" y="475"/>
                </a:lnTo>
                <a:lnTo>
                  <a:pt x="4179" y="475"/>
                </a:lnTo>
                <a:lnTo>
                  <a:pt x="4190" y="477"/>
                </a:lnTo>
                <a:lnTo>
                  <a:pt x="4201" y="480"/>
                </a:lnTo>
                <a:lnTo>
                  <a:pt x="4212" y="484"/>
                </a:lnTo>
                <a:lnTo>
                  <a:pt x="4220" y="489"/>
                </a:lnTo>
                <a:lnTo>
                  <a:pt x="4230" y="494"/>
                </a:lnTo>
                <a:lnTo>
                  <a:pt x="4239" y="499"/>
                </a:lnTo>
                <a:lnTo>
                  <a:pt x="4241" y="501"/>
                </a:lnTo>
                <a:lnTo>
                  <a:pt x="4250" y="501"/>
                </a:lnTo>
                <a:lnTo>
                  <a:pt x="4257" y="499"/>
                </a:lnTo>
                <a:lnTo>
                  <a:pt x="4265" y="496"/>
                </a:lnTo>
                <a:lnTo>
                  <a:pt x="4271" y="492"/>
                </a:lnTo>
                <a:lnTo>
                  <a:pt x="4285" y="483"/>
                </a:lnTo>
                <a:lnTo>
                  <a:pt x="4298" y="478"/>
                </a:lnTo>
                <a:lnTo>
                  <a:pt x="4304" y="478"/>
                </a:lnTo>
                <a:lnTo>
                  <a:pt x="4309" y="479"/>
                </a:lnTo>
                <a:lnTo>
                  <a:pt x="4314" y="483"/>
                </a:lnTo>
                <a:lnTo>
                  <a:pt x="4320" y="490"/>
                </a:lnTo>
                <a:lnTo>
                  <a:pt x="4325" y="500"/>
                </a:lnTo>
                <a:lnTo>
                  <a:pt x="4330" y="513"/>
                </a:lnTo>
                <a:lnTo>
                  <a:pt x="4335" y="531"/>
                </a:lnTo>
                <a:lnTo>
                  <a:pt x="4340" y="554"/>
                </a:lnTo>
                <a:lnTo>
                  <a:pt x="4342" y="550"/>
                </a:lnTo>
                <a:lnTo>
                  <a:pt x="4344" y="544"/>
                </a:lnTo>
                <a:lnTo>
                  <a:pt x="4345" y="539"/>
                </a:lnTo>
                <a:lnTo>
                  <a:pt x="4346" y="532"/>
                </a:lnTo>
                <a:lnTo>
                  <a:pt x="4349" y="519"/>
                </a:lnTo>
                <a:lnTo>
                  <a:pt x="4351" y="506"/>
                </a:lnTo>
                <a:lnTo>
                  <a:pt x="4352" y="499"/>
                </a:lnTo>
                <a:lnTo>
                  <a:pt x="4354" y="494"/>
                </a:lnTo>
                <a:lnTo>
                  <a:pt x="4356" y="490"/>
                </a:lnTo>
                <a:lnTo>
                  <a:pt x="4359" y="485"/>
                </a:lnTo>
                <a:lnTo>
                  <a:pt x="4363" y="483"/>
                </a:lnTo>
                <a:lnTo>
                  <a:pt x="4367" y="482"/>
                </a:lnTo>
                <a:lnTo>
                  <a:pt x="4372" y="483"/>
                </a:lnTo>
                <a:lnTo>
                  <a:pt x="4379" y="485"/>
                </a:lnTo>
                <a:lnTo>
                  <a:pt x="4389" y="591"/>
                </a:lnTo>
                <a:lnTo>
                  <a:pt x="4401" y="587"/>
                </a:lnTo>
                <a:lnTo>
                  <a:pt x="4412" y="584"/>
                </a:lnTo>
                <a:lnTo>
                  <a:pt x="4424" y="583"/>
                </a:lnTo>
                <a:lnTo>
                  <a:pt x="4435" y="583"/>
                </a:lnTo>
                <a:lnTo>
                  <a:pt x="4457" y="586"/>
                </a:lnTo>
                <a:lnTo>
                  <a:pt x="4479" y="591"/>
                </a:lnTo>
                <a:lnTo>
                  <a:pt x="4499" y="597"/>
                </a:lnTo>
                <a:lnTo>
                  <a:pt x="4521" y="601"/>
                </a:lnTo>
                <a:lnTo>
                  <a:pt x="4531" y="601"/>
                </a:lnTo>
                <a:lnTo>
                  <a:pt x="4542" y="601"/>
                </a:lnTo>
                <a:lnTo>
                  <a:pt x="4552" y="600"/>
                </a:lnTo>
                <a:lnTo>
                  <a:pt x="4562" y="597"/>
                </a:lnTo>
                <a:lnTo>
                  <a:pt x="4567" y="593"/>
                </a:lnTo>
                <a:lnTo>
                  <a:pt x="4572" y="591"/>
                </a:lnTo>
                <a:lnTo>
                  <a:pt x="4576" y="587"/>
                </a:lnTo>
                <a:lnTo>
                  <a:pt x="4581" y="582"/>
                </a:lnTo>
                <a:lnTo>
                  <a:pt x="4590" y="572"/>
                </a:lnTo>
                <a:lnTo>
                  <a:pt x="4599" y="560"/>
                </a:lnTo>
                <a:lnTo>
                  <a:pt x="4609" y="549"/>
                </a:lnTo>
                <a:lnTo>
                  <a:pt x="4617" y="538"/>
                </a:lnTo>
                <a:lnTo>
                  <a:pt x="4623" y="534"/>
                </a:lnTo>
                <a:lnTo>
                  <a:pt x="4627" y="530"/>
                </a:lnTo>
                <a:lnTo>
                  <a:pt x="4632" y="527"/>
                </a:lnTo>
                <a:lnTo>
                  <a:pt x="4638" y="525"/>
                </a:lnTo>
                <a:lnTo>
                  <a:pt x="4645" y="524"/>
                </a:lnTo>
                <a:lnTo>
                  <a:pt x="4654" y="523"/>
                </a:lnTo>
                <a:lnTo>
                  <a:pt x="4663" y="523"/>
                </a:lnTo>
                <a:lnTo>
                  <a:pt x="4672" y="523"/>
                </a:lnTo>
                <a:lnTo>
                  <a:pt x="4692" y="525"/>
                </a:lnTo>
                <a:lnTo>
                  <a:pt x="4713" y="528"/>
                </a:lnTo>
                <a:lnTo>
                  <a:pt x="4734" y="534"/>
                </a:lnTo>
                <a:lnTo>
                  <a:pt x="4755" y="540"/>
                </a:lnTo>
                <a:lnTo>
                  <a:pt x="4775" y="546"/>
                </a:lnTo>
                <a:lnTo>
                  <a:pt x="4795" y="554"/>
                </a:lnTo>
                <a:lnTo>
                  <a:pt x="4800" y="556"/>
                </a:lnTo>
                <a:lnTo>
                  <a:pt x="4804" y="561"/>
                </a:lnTo>
                <a:lnTo>
                  <a:pt x="4810" y="567"/>
                </a:lnTo>
                <a:lnTo>
                  <a:pt x="4815" y="573"/>
                </a:lnTo>
                <a:lnTo>
                  <a:pt x="4819" y="580"/>
                </a:lnTo>
                <a:lnTo>
                  <a:pt x="4825" y="585"/>
                </a:lnTo>
                <a:lnTo>
                  <a:pt x="4829" y="590"/>
                </a:lnTo>
                <a:lnTo>
                  <a:pt x="4834" y="592"/>
                </a:lnTo>
                <a:lnTo>
                  <a:pt x="4836" y="593"/>
                </a:lnTo>
                <a:lnTo>
                  <a:pt x="4839" y="592"/>
                </a:lnTo>
                <a:lnTo>
                  <a:pt x="4841" y="592"/>
                </a:lnTo>
                <a:lnTo>
                  <a:pt x="4843" y="590"/>
                </a:lnTo>
                <a:lnTo>
                  <a:pt x="4845" y="586"/>
                </a:lnTo>
                <a:lnTo>
                  <a:pt x="4848" y="582"/>
                </a:lnTo>
                <a:lnTo>
                  <a:pt x="4850" y="576"/>
                </a:lnTo>
                <a:lnTo>
                  <a:pt x="4853" y="572"/>
                </a:lnTo>
                <a:lnTo>
                  <a:pt x="4854" y="570"/>
                </a:lnTo>
                <a:lnTo>
                  <a:pt x="4856" y="569"/>
                </a:lnTo>
                <a:lnTo>
                  <a:pt x="4857" y="569"/>
                </a:lnTo>
                <a:lnTo>
                  <a:pt x="4859" y="569"/>
                </a:lnTo>
                <a:lnTo>
                  <a:pt x="4869" y="573"/>
                </a:lnTo>
                <a:lnTo>
                  <a:pt x="4878" y="582"/>
                </a:lnTo>
                <a:lnTo>
                  <a:pt x="4889" y="590"/>
                </a:lnTo>
                <a:lnTo>
                  <a:pt x="4901" y="600"/>
                </a:lnTo>
                <a:lnTo>
                  <a:pt x="4907" y="603"/>
                </a:lnTo>
                <a:lnTo>
                  <a:pt x="4915" y="607"/>
                </a:lnTo>
                <a:lnTo>
                  <a:pt x="4921" y="610"/>
                </a:lnTo>
                <a:lnTo>
                  <a:pt x="4929" y="611"/>
                </a:lnTo>
                <a:lnTo>
                  <a:pt x="4936" y="611"/>
                </a:lnTo>
                <a:lnTo>
                  <a:pt x="4945" y="610"/>
                </a:lnTo>
                <a:lnTo>
                  <a:pt x="4952" y="606"/>
                </a:lnTo>
                <a:lnTo>
                  <a:pt x="4962" y="602"/>
                </a:lnTo>
                <a:lnTo>
                  <a:pt x="4963" y="614"/>
                </a:lnTo>
                <a:lnTo>
                  <a:pt x="4963" y="623"/>
                </a:lnTo>
                <a:lnTo>
                  <a:pt x="4962" y="632"/>
                </a:lnTo>
                <a:lnTo>
                  <a:pt x="4960" y="640"/>
                </a:lnTo>
                <a:lnTo>
                  <a:pt x="4955" y="650"/>
                </a:lnTo>
                <a:lnTo>
                  <a:pt x="4949" y="660"/>
                </a:lnTo>
                <a:lnTo>
                  <a:pt x="4947" y="663"/>
                </a:lnTo>
                <a:lnTo>
                  <a:pt x="4945" y="667"/>
                </a:lnTo>
                <a:lnTo>
                  <a:pt x="4943" y="673"/>
                </a:lnTo>
                <a:lnTo>
                  <a:pt x="4943" y="678"/>
                </a:lnTo>
                <a:lnTo>
                  <a:pt x="4943" y="683"/>
                </a:lnTo>
                <a:lnTo>
                  <a:pt x="4945" y="691"/>
                </a:lnTo>
                <a:lnTo>
                  <a:pt x="4948" y="700"/>
                </a:lnTo>
                <a:lnTo>
                  <a:pt x="4954" y="709"/>
                </a:lnTo>
                <a:lnTo>
                  <a:pt x="4961" y="712"/>
                </a:lnTo>
                <a:lnTo>
                  <a:pt x="4967" y="712"/>
                </a:lnTo>
                <a:lnTo>
                  <a:pt x="4973" y="710"/>
                </a:lnTo>
                <a:lnTo>
                  <a:pt x="4976" y="706"/>
                </a:lnTo>
                <a:lnTo>
                  <a:pt x="4979" y="701"/>
                </a:lnTo>
                <a:lnTo>
                  <a:pt x="4980" y="694"/>
                </a:lnTo>
                <a:lnTo>
                  <a:pt x="4981" y="687"/>
                </a:lnTo>
                <a:lnTo>
                  <a:pt x="4981" y="678"/>
                </a:lnTo>
                <a:lnTo>
                  <a:pt x="4981" y="660"/>
                </a:lnTo>
                <a:lnTo>
                  <a:pt x="4979" y="643"/>
                </a:lnTo>
                <a:lnTo>
                  <a:pt x="4979" y="635"/>
                </a:lnTo>
                <a:lnTo>
                  <a:pt x="4979" y="630"/>
                </a:lnTo>
                <a:lnTo>
                  <a:pt x="4980" y="625"/>
                </a:lnTo>
                <a:lnTo>
                  <a:pt x="4981" y="621"/>
                </a:lnTo>
                <a:lnTo>
                  <a:pt x="5000" y="628"/>
                </a:lnTo>
                <a:lnTo>
                  <a:pt x="5019" y="632"/>
                </a:lnTo>
                <a:lnTo>
                  <a:pt x="5038" y="636"/>
                </a:lnTo>
                <a:lnTo>
                  <a:pt x="5058" y="638"/>
                </a:lnTo>
                <a:lnTo>
                  <a:pt x="5095" y="644"/>
                </a:lnTo>
                <a:lnTo>
                  <a:pt x="5129" y="650"/>
                </a:lnTo>
                <a:lnTo>
                  <a:pt x="5132" y="650"/>
                </a:lnTo>
                <a:lnTo>
                  <a:pt x="5135" y="648"/>
                </a:lnTo>
                <a:lnTo>
                  <a:pt x="5138" y="645"/>
                </a:lnTo>
                <a:lnTo>
                  <a:pt x="5140" y="641"/>
                </a:lnTo>
                <a:lnTo>
                  <a:pt x="5143" y="632"/>
                </a:lnTo>
                <a:lnTo>
                  <a:pt x="5145" y="628"/>
                </a:lnTo>
                <a:lnTo>
                  <a:pt x="5151" y="631"/>
                </a:lnTo>
                <a:lnTo>
                  <a:pt x="5157" y="636"/>
                </a:lnTo>
                <a:lnTo>
                  <a:pt x="5161" y="642"/>
                </a:lnTo>
                <a:lnTo>
                  <a:pt x="5166" y="649"/>
                </a:lnTo>
                <a:lnTo>
                  <a:pt x="5171" y="656"/>
                </a:lnTo>
                <a:lnTo>
                  <a:pt x="5175" y="661"/>
                </a:lnTo>
                <a:lnTo>
                  <a:pt x="5179" y="665"/>
                </a:lnTo>
                <a:lnTo>
                  <a:pt x="5183" y="667"/>
                </a:lnTo>
                <a:lnTo>
                  <a:pt x="5189" y="667"/>
                </a:lnTo>
                <a:lnTo>
                  <a:pt x="5192" y="665"/>
                </a:lnTo>
                <a:lnTo>
                  <a:pt x="5195" y="662"/>
                </a:lnTo>
                <a:lnTo>
                  <a:pt x="5197" y="658"/>
                </a:lnTo>
                <a:lnTo>
                  <a:pt x="5200" y="652"/>
                </a:lnTo>
                <a:lnTo>
                  <a:pt x="5202" y="649"/>
                </a:lnTo>
                <a:lnTo>
                  <a:pt x="5205" y="646"/>
                </a:lnTo>
                <a:lnTo>
                  <a:pt x="5209" y="644"/>
                </a:lnTo>
                <a:lnTo>
                  <a:pt x="5215" y="643"/>
                </a:lnTo>
                <a:lnTo>
                  <a:pt x="5219" y="645"/>
                </a:lnTo>
                <a:lnTo>
                  <a:pt x="5223" y="648"/>
                </a:lnTo>
                <a:lnTo>
                  <a:pt x="5227" y="652"/>
                </a:lnTo>
                <a:lnTo>
                  <a:pt x="5231" y="656"/>
                </a:lnTo>
                <a:lnTo>
                  <a:pt x="5236" y="659"/>
                </a:lnTo>
                <a:lnTo>
                  <a:pt x="5240" y="661"/>
                </a:lnTo>
                <a:lnTo>
                  <a:pt x="5247" y="661"/>
                </a:lnTo>
                <a:lnTo>
                  <a:pt x="5259" y="653"/>
                </a:lnTo>
                <a:lnTo>
                  <a:pt x="5278" y="641"/>
                </a:lnTo>
                <a:lnTo>
                  <a:pt x="5282" y="638"/>
                </a:lnTo>
                <a:lnTo>
                  <a:pt x="5288" y="637"/>
                </a:lnTo>
                <a:lnTo>
                  <a:pt x="5292" y="636"/>
                </a:lnTo>
                <a:lnTo>
                  <a:pt x="5296" y="637"/>
                </a:lnTo>
                <a:lnTo>
                  <a:pt x="5301" y="640"/>
                </a:lnTo>
                <a:lnTo>
                  <a:pt x="5304" y="644"/>
                </a:lnTo>
                <a:lnTo>
                  <a:pt x="5306" y="649"/>
                </a:lnTo>
                <a:lnTo>
                  <a:pt x="5308" y="657"/>
                </a:lnTo>
                <a:lnTo>
                  <a:pt x="5311" y="670"/>
                </a:lnTo>
                <a:lnTo>
                  <a:pt x="5313" y="679"/>
                </a:lnTo>
                <a:lnTo>
                  <a:pt x="5317" y="686"/>
                </a:lnTo>
                <a:lnTo>
                  <a:pt x="5319" y="691"/>
                </a:lnTo>
                <a:lnTo>
                  <a:pt x="5322" y="694"/>
                </a:lnTo>
                <a:lnTo>
                  <a:pt x="5325" y="696"/>
                </a:lnTo>
                <a:lnTo>
                  <a:pt x="5330" y="697"/>
                </a:lnTo>
                <a:lnTo>
                  <a:pt x="5334" y="697"/>
                </a:lnTo>
                <a:lnTo>
                  <a:pt x="5344" y="697"/>
                </a:lnTo>
                <a:lnTo>
                  <a:pt x="5356" y="698"/>
                </a:lnTo>
                <a:lnTo>
                  <a:pt x="5364" y="701"/>
                </a:lnTo>
                <a:lnTo>
                  <a:pt x="5373" y="704"/>
                </a:lnTo>
                <a:lnTo>
                  <a:pt x="5382" y="708"/>
                </a:lnTo>
                <a:lnTo>
                  <a:pt x="5393" y="716"/>
                </a:lnTo>
                <a:lnTo>
                  <a:pt x="5403" y="724"/>
                </a:lnTo>
                <a:lnTo>
                  <a:pt x="5413" y="737"/>
                </a:lnTo>
                <a:lnTo>
                  <a:pt x="5424" y="749"/>
                </a:lnTo>
                <a:lnTo>
                  <a:pt x="5432" y="755"/>
                </a:lnTo>
                <a:lnTo>
                  <a:pt x="5439" y="757"/>
                </a:lnTo>
                <a:lnTo>
                  <a:pt x="5446" y="757"/>
                </a:lnTo>
                <a:lnTo>
                  <a:pt x="5453" y="755"/>
                </a:lnTo>
                <a:lnTo>
                  <a:pt x="5462" y="753"/>
                </a:lnTo>
                <a:lnTo>
                  <a:pt x="5469" y="751"/>
                </a:lnTo>
                <a:lnTo>
                  <a:pt x="5477" y="749"/>
                </a:lnTo>
                <a:lnTo>
                  <a:pt x="5485" y="749"/>
                </a:lnTo>
                <a:lnTo>
                  <a:pt x="5493" y="751"/>
                </a:lnTo>
                <a:lnTo>
                  <a:pt x="5498" y="754"/>
                </a:lnTo>
                <a:lnTo>
                  <a:pt x="5504" y="759"/>
                </a:lnTo>
                <a:lnTo>
                  <a:pt x="5509" y="766"/>
                </a:lnTo>
                <a:lnTo>
                  <a:pt x="5514" y="772"/>
                </a:lnTo>
                <a:lnTo>
                  <a:pt x="5520" y="780"/>
                </a:lnTo>
                <a:lnTo>
                  <a:pt x="5524" y="785"/>
                </a:lnTo>
                <a:lnTo>
                  <a:pt x="5528" y="789"/>
                </a:lnTo>
                <a:lnTo>
                  <a:pt x="5532" y="792"/>
                </a:lnTo>
                <a:lnTo>
                  <a:pt x="5539" y="792"/>
                </a:lnTo>
                <a:lnTo>
                  <a:pt x="5547" y="789"/>
                </a:lnTo>
                <a:lnTo>
                  <a:pt x="5555" y="787"/>
                </a:lnTo>
                <a:lnTo>
                  <a:pt x="5564" y="783"/>
                </a:lnTo>
                <a:lnTo>
                  <a:pt x="5581" y="776"/>
                </a:lnTo>
                <a:lnTo>
                  <a:pt x="5598" y="769"/>
                </a:lnTo>
                <a:lnTo>
                  <a:pt x="5607" y="768"/>
                </a:lnTo>
                <a:lnTo>
                  <a:pt x="5614" y="768"/>
                </a:lnTo>
                <a:lnTo>
                  <a:pt x="5622" y="770"/>
                </a:lnTo>
                <a:lnTo>
                  <a:pt x="5629" y="776"/>
                </a:lnTo>
                <a:lnTo>
                  <a:pt x="5635" y="783"/>
                </a:lnTo>
                <a:lnTo>
                  <a:pt x="5641" y="794"/>
                </a:lnTo>
                <a:lnTo>
                  <a:pt x="5645" y="808"/>
                </a:lnTo>
                <a:lnTo>
                  <a:pt x="5650" y="826"/>
                </a:lnTo>
                <a:lnTo>
                  <a:pt x="5659" y="817"/>
                </a:lnTo>
                <a:lnTo>
                  <a:pt x="5669" y="810"/>
                </a:lnTo>
                <a:lnTo>
                  <a:pt x="5678" y="803"/>
                </a:lnTo>
                <a:lnTo>
                  <a:pt x="5686" y="798"/>
                </a:lnTo>
                <a:lnTo>
                  <a:pt x="5707" y="789"/>
                </a:lnTo>
                <a:lnTo>
                  <a:pt x="5735" y="778"/>
                </a:lnTo>
                <a:lnTo>
                  <a:pt x="5740" y="776"/>
                </a:lnTo>
                <a:lnTo>
                  <a:pt x="5744" y="771"/>
                </a:lnTo>
                <a:lnTo>
                  <a:pt x="5747" y="768"/>
                </a:lnTo>
                <a:lnTo>
                  <a:pt x="5751" y="763"/>
                </a:lnTo>
                <a:lnTo>
                  <a:pt x="5755" y="759"/>
                </a:lnTo>
                <a:lnTo>
                  <a:pt x="5759" y="756"/>
                </a:lnTo>
                <a:lnTo>
                  <a:pt x="5764" y="754"/>
                </a:lnTo>
                <a:lnTo>
                  <a:pt x="5769" y="754"/>
                </a:lnTo>
                <a:lnTo>
                  <a:pt x="5773" y="756"/>
                </a:lnTo>
                <a:lnTo>
                  <a:pt x="5778" y="758"/>
                </a:lnTo>
                <a:lnTo>
                  <a:pt x="5781" y="762"/>
                </a:lnTo>
                <a:lnTo>
                  <a:pt x="5785" y="765"/>
                </a:lnTo>
                <a:lnTo>
                  <a:pt x="5794" y="774"/>
                </a:lnTo>
                <a:lnTo>
                  <a:pt x="5802" y="784"/>
                </a:lnTo>
                <a:lnTo>
                  <a:pt x="5810" y="795"/>
                </a:lnTo>
                <a:lnTo>
                  <a:pt x="5818" y="803"/>
                </a:lnTo>
                <a:lnTo>
                  <a:pt x="5823" y="808"/>
                </a:lnTo>
                <a:lnTo>
                  <a:pt x="5826" y="811"/>
                </a:lnTo>
                <a:lnTo>
                  <a:pt x="5830" y="813"/>
                </a:lnTo>
                <a:lnTo>
                  <a:pt x="5835" y="814"/>
                </a:lnTo>
                <a:lnTo>
                  <a:pt x="5843" y="815"/>
                </a:lnTo>
                <a:lnTo>
                  <a:pt x="5852" y="814"/>
                </a:lnTo>
                <a:lnTo>
                  <a:pt x="5861" y="811"/>
                </a:lnTo>
                <a:lnTo>
                  <a:pt x="5871" y="808"/>
                </a:lnTo>
                <a:lnTo>
                  <a:pt x="5890" y="800"/>
                </a:lnTo>
                <a:lnTo>
                  <a:pt x="5909" y="795"/>
                </a:lnTo>
                <a:lnTo>
                  <a:pt x="5918" y="794"/>
                </a:lnTo>
                <a:lnTo>
                  <a:pt x="5927" y="795"/>
                </a:lnTo>
                <a:lnTo>
                  <a:pt x="5935" y="798"/>
                </a:lnTo>
                <a:lnTo>
                  <a:pt x="5944" y="804"/>
                </a:lnTo>
                <a:lnTo>
                  <a:pt x="5952" y="814"/>
                </a:lnTo>
                <a:lnTo>
                  <a:pt x="5959" y="828"/>
                </a:lnTo>
                <a:lnTo>
                  <a:pt x="5965" y="846"/>
                </a:lnTo>
                <a:lnTo>
                  <a:pt x="5970" y="869"/>
                </a:lnTo>
                <a:lnTo>
                  <a:pt x="5968" y="871"/>
                </a:lnTo>
                <a:lnTo>
                  <a:pt x="5963" y="872"/>
                </a:lnTo>
                <a:lnTo>
                  <a:pt x="5960" y="872"/>
                </a:lnTo>
                <a:lnTo>
                  <a:pt x="5956" y="872"/>
                </a:lnTo>
                <a:lnTo>
                  <a:pt x="5947" y="871"/>
                </a:lnTo>
                <a:lnTo>
                  <a:pt x="5939" y="869"/>
                </a:lnTo>
                <a:lnTo>
                  <a:pt x="5934" y="869"/>
                </a:lnTo>
                <a:lnTo>
                  <a:pt x="5930" y="869"/>
                </a:lnTo>
                <a:lnTo>
                  <a:pt x="5927" y="870"/>
                </a:lnTo>
                <a:lnTo>
                  <a:pt x="5924" y="872"/>
                </a:lnTo>
                <a:lnTo>
                  <a:pt x="5922" y="875"/>
                </a:lnTo>
                <a:lnTo>
                  <a:pt x="5920" y="879"/>
                </a:lnTo>
                <a:lnTo>
                  <a:pt x="5919" y="886"/>
                </a:lnTo>
                <a:lnTo>
                  <a:pt x="5919" y="893"/>
                </a:lnTo>
                <a:lnTo>
                  <a:pt x="5920" y="901"/>
                </a:lnTo>
                <a:lnTo>
                  <a:pt x="5924" y="906"/>
                </a:lnTo>
                <a:lnTo>
                  <a:pt x="5929" y="911"/>
                </a:lnTo>
                <a:lnTo>
                  <a:pt x="5933" y="914"/>
                </a:lnTo>
                <a:lnTo>
                  <a:pt x="5940" y="916"/>
                </a:lnTo>
                <a:lnTo>
                  <a:pt x="5945" y="916"/>
                </a:lnTo>
                <a:lnTo>
                  <a:pt x="5951" y="915"/>
                </a:lnTo>
                <a:lnTo>
                  <a:pt x="5955" y="913"/>
                </a:lnTo>
                <a:lnTo>
                  <a:pt x="5958" y="909"/>
                </a:lnTo>
                <a:lnTo>
                  <a:pt x="5960" y="904"/>
                </a:lnTo>
                <a:lnTo>
                  <a:pt x="5962" y="898"/>
                </a:lnTo>
                <a:lnTo>
                  <a:pt x="5965" y="889"/>
                </a:lnTo>
                <a:lnTo>
                  <a:pt x="5968" y="875"/>
                </a:lnTo>
                <a:lnTo>
                  <a:pt x="5970" y="869"/>
                </a:lnTo>
                <a:lnTo>
                  <a:pt x="5975" y="869"/>
                </a:lnTo>
                <a:lnTo>
                  <a:pt x="5981" y="870"/>
                </a:lnTo>
                <a:lnTo>
                  <a:pt x="5987" y="873"/>
                </a:lnTo>
                <a:lnTo>
                  <a:pt x="5992" y="877"/>
                </a:lnTo>
                <a:lnTo>
                  <a:pt x="5999" y="882"/>
                </a:lnTo>
                <a:lnTo>
                  <a:pt x="6004" y="885"/>
                </a:lnTo>
                <a:lnTo>
                  <a:pt x="6010" y="887"/>
                </a:lnTo>
                <a:lnTo>
                  <a:pt x="6016" y="888"/>
                </a:lnTo>
                <a:lnTo>
                  <a:pt x="6018" y="887"/>
                </a:lnTo>
                <a:lnTo>
                  <a:pt x="6020" y="885"/>
                </a:lnTo>
                <a:lnTo>
                  <a:pt x="6023" y="882"/>
                </a:lnTo>
                <a:lnTo>
                  <a:pt x="6025" y="877"/>
                </a:lnTo>
                <a:lnTo>
                  <a:pt x="6029" y="870"/>
                </a:lnTo>
                <a:lnTo>
                  <a:pt x="6034" y="862"/>
                </a:lnTo>
                <a:lnTo>
                  <a:pt x="6036" y="860"/>
                </a:lnTo>
                <a:lnTo>
                  <a:pt x="6039" y="858"/>
                </a:lnTo>
                <a:lnTo>
                  <a:pt x="6041" y="858"/>
                </a:lnTo>
                <a:lnTo>
                  <a:pt x="6043" y="859"/>
                </a:lnTo>
                <a:lnTo>
                  <a:pt x="6045" y="862"/>
                </a:lnTo>
                <a:lnTo>
                  <a:pt x="6047" y="868"/>
                </a:lnTo>
                <a:lnTo>
                  <a:pt x="6049" y="875"/>
                </a:lnTo>
                <a:lnTo>
                  <a:pt x="6050" y="885"/>
                </a:lnTo>
                <a:lnTo>
                  <a:pt x="6054" y="884"/>
                </a:lnTo>
                <a:lnTo>
                  <a:pt x="6056" y="882"/>
                </a:lnTo>
                <a:lnTo>
                  <a:pt x="6057" y="877"/>
                </a:lnTo>
                <a:lnTo>
                  <a:pt x="6058" y="873"/>
                </a:lnTo>
                <a:lnTo>
                  <a:pt x="6060" y="862"/>
                </a:lnTo>
                <a:lnTo>
                  <a:pt x="6061" y="849"/>
                </a:lnTo>
                <a:lnTo>
                  <a:pt x="6061" y="838"/>
                </a:lnTo>
                <a:lnTo>
                  <a:pt x="6063" y="828"/>
                </a:lnTo>
                <a:lnTo>
                  <a:pt x="6065" y="824"/>
                </a:lnTo>
                <a:lnTo>
                  <a:pt x="6068" y="822"/>
                </a:lnTo>
                <a:lnTo>
                  <a:pt x="6070" y="819"/>
                </a:lnTo>
                <a:lnTo>
                  <a:pt x="6074" y="821"/>
                </a:lnTo>
                <a:lnTo>
                  <a:pt x="6081" y="821"/>
                </a:lnTo>
                <a:lnTo>
                  <a:pt x="6086" y="822"/>
                </a:lnTo>
                <a:lnTo>
                  <a:pt x="6090" y="825"/>
                </a:lnTo>
                <a:lnTo>
                  <a:pt x="6092" y="828"/>
                </a:lnTo>
                <a:lnTo>
                  <a:pt x="6095" y="831"/>
                </a:lnTo>
                <a:lnTo>
                  <a:pt x="6097" y="837"/>
                </a:lnTo>
                <a:lnTo>
                  <a:pt x="6097" y="842"/>
                </a:lnTo>
                <a:lnTo>
                  <a:pt x="6098" y="848"/>
                </a:lnTo>
                <a:lnTo>
                  <a:pt x="6098" y="861"/>
                </a:lnTo>
                <a:lnTo>
                  <a:pt x="6098" y="875"/>
                </a:lnTo>
                <a:lnTo>
                  <a:pt x="6099" y="883"/>
                </a:lnTo>
                <a:lnTo>
                  <a:pt x="6100" y="889"/>
                </a:lnTo>
                <a:lnTo>
                  <a:pt x="6102" y="897"/>
                </a:lnTo>
                <a:lnTo>
                  <a:pt x="6104" y="903"/>
                </a:lnTo>
                <a:lnTo>
                  <a:pt x="6111" y="901"/>
                </a:lnTo>
                <a:lnTo>
                  <a:pt x="6115" y="900"/>
                </a:lnTo>
                <a:lnTo>
                  <a:pt x="6119" y="902"/>
                </a:lnTo>
                <a:lnTo>
                  <a:pt x="6124" y="905"/>
                </a:lnTo>
                <a:lnTo>
                  <a:pt x="6130" y="915"/>
                </a:lnTo>
                <a:lnTo>
                  <a:pt x="6135" y="928"/>
                </a:lnTo>
                <a:lnTo>
                  <a:pt x="6137" y="933"/>
                </a:lnTo>
                <a:lnTo>
                  <a:pt x="6141" y="939"/>
                </a:lnTo>
                <a:lnTo>
                  <a:pt x="6144" y="944"/>
                </a:lnTo>
                <a:lnTo>
                  <a:pt x="6147" y="948"/>
                </a:lnTo>
                <a:lnTo>
                  <a:pt x="6151" y="949"/>
                </a:lnTo>
                <a:lnTo>
                  <a:pt x="6156" y="950"/>
                </a:lnTo>
                <a:lnTo>
                  <a:pt x="6161" y="948"/>
                </a:lnTo>
                <a:lnTo>
                  <a:pt x="6168" y="943"/>
                </a:lnTo>
                <a:lnTo>
                  <a:pt x="6169" y="930"/>
                </a:lnTo>
                <a:lnTo>
                  <a:pt x="6169" y="919"/>
                </a:lnTo>
                <a:lnTo>
                  <a:pt x="6168" y="912"/>
                </a:lnTo>
                <a:lnTo>
                  <a:pt x="6165" y="907"/>
                </a:lnTo>
                <a:lnTo>
                  <a:pt x="6163" y="904"/>
                </a:lnTo>
                <a:lnTo>
                  <a:pt x="6160" y="902"/>
                </a:lnTo>
                <a:lnTo>
                  <a:pt x="6157" y="901"/>
                </a:lnTo>
                <a:lnTo>
                  <a:pt x="6153" y="901"/>
                </a:lnTo>
                <a:lnTo>
                  <a:pt x="6149" y="901"/>
                </a:lnTo>
                <a:lnTo>
                  <a:pt x="6146" y="900"/>
                </a:lnTo>
                <a:lnTo>
                  <a:pt x="6143" y="898"/>
                </a:lnTo>
                <a:lnTo>
                  <a:pt x="6140" y="896"/>
                </a:lnTo>
                <a:lnTo>
                  <a:pt x="6137" y="890"/>
                </a:lnTo>
                <a:lnTo>
                  <a:pt x="6136" y="883"/>
                </a:lnTo>
                <a:lnTo>
                  <a:pt x="6136" y="872"/>
                </a:lnTo>
                <a:lnTo>
                  <a:pt x="6137" y="859"/>
                </a:lnTo>
                <a:lnTo>
                  <a:pt x="6148" y="857"/>
                </a:lnTo>
                <a:lnTo>
                  <a:pt x="6158" y="856"/>
                </a:lnTo>
                <a:lnTo>
                  <a:pt x="6168" y="855"/>
                </a:lnTo>
                <a:lnTo>
                  <a:pt x="6177" y="856"/>
                </a:lnTo>
                <a:lnTo>
                  <a:pt x="6186" y="858"/>
                </a:lnTo>
                <a:lnTo>
                  <a:pt x="6194" y="861"/>
                </a:lnTo>
                <a:lnTo>
                  <a:pt x="6203" y="864"/>
                </a:lnTo>
                <a:lnTo>
                  <a:pt x="6212" y="869"/>
                </a:lnTo>
                <a:lnTo>
                  <a:pt x="6227" y="879"/>
                </a:lnTo>
                <a:lnTo>
                  <a:pt x="6243" y="891"/>
                </a:lnTo>
                <a:lnTo>
                  <a:pt x="6257" y="904"/>
                </a:lnTo>
                <a:lnTo>
                  <a:pt x="6272" y="917"/>
                </a:lnTo>
                <a:lnTo>
                  <a:pt x="6271" y="924"/>
                </a:lnTo>
                <a:lnTo>
                  <a:pt x="6269" y="930"/>
                </a:lnTo>
                <a:lnTo>
                  <a:pt x="6266" y="934"/>
                </a:lnTo>
                <a:lnTo>
                  <a:pt x="6263" y="937"/>
                </a:lnTo>
                <a:lnTo>
                  <a:pt x="6260" y="940"/>
                </a:lnTo>
                <a:lnTo>
                  <a:pt x="6258" y="945"/>
                </a:lnTo>
                <a:lnTo>
                  <a:pt x="6257" y="951"/>
                </a:lnTo>
                <a:lnTo>
                  <a:pt x="6257" y="961"/>
                </a:lnTo>
                <a:lnTo>
                  <a:pt x="6260" y="967"/>
                </a:lnTo>
                <a:lnTo>
                  <a:pt x="6262" y="970"/>
                </a:lnTo>
                <a:lnTo>
                  <a:pt x="6265" y="970"/>
                </a:lnTo>
                <a:lnTo>
                  <a:pt x="6267" y="967"/>
                </a:lnTo>
                <a:lnTo>
                  <a:pt x="6273" y="953"/>
                </a:lnTo>
                <a:lnTo>
                  <a:pt x="6277" y="934"/>
                </a:lnTo>
                <a:lnTo>
                  <a:pt x="6283" y="912"/>
                </a:lnTo>
                <a:lnTo>
                  <a:pt x="6288" y="891"/>
                </a:lnTo>
                <a:lnTo>
                  <a:pt x="6291" y="884"/>
                </a:lnTo>
                <a:lnTo>
                  <a:pt x="6295" y="877"/>
                </a:lnTo>
                <a:lnTo>
                  <a:pt x="6300" y="874"/>
                </a:lnTo>
                <a:lnTo>
                  <a:pt x="6304" y="873"/>
                </a:lnTo>
                <a:lnTo>
                  <a:pt x="6308" y="877"/>
                </a:lnTo>
                <a:lnTo>
                  <a:pt x="6313" y="879"/>
                </a:lnTo>
                <a:lnTo>
                  <a:pt x="6318" y="882"/>
                </a:lnTo>
                <a:lnTo>
                  <a:pt x="6323" y="882"/>
                </a:lnTo>
                <a:lnTo>
                  <a:pt x="6328" y="883"/>
                </a:lnTo>
                <a:lnTo>
                  <a:pt x="6333" y="885"/>
                </a:lnTo>
                <a:lnTo>
                  <a:pt x="6337" y="888"/>
                </a:lnTo>
                <a:lnTo>
                  <a:pt x="6341" y="893"/>
                </a:lnTo>
                <a:lnTo>
                  <a:pt x="6344" y="911"/>
                </a:lnTo>
                <a:lnTo>
                  <a:pt x="6347" y="937"/>
                </a:lnTo>
                <a:lnTo>
                  <a:pt x="6348" y="951"/>
                </a:lnTo>
                <a:lnTo>
                  <a:pt x="6350" y="964"/>
                </a:lnTo>
                <a:lnTo>
                  <a:pt x="6351" y="974"/>
                </a:lnTo>
                <a:lnTo>
                  <a:pt x="6353" y="978"/>
                </a:lnTo>
                <a:lnTo>
                  <a:pt x="6356" y="979"/>
                </a:lnTo>
                <a:lnTo>
                  <a:pt x="6358" y="978"/>
                </a:lnTo>
                <a:lnTo>
                  <a:pt x="6359" y="975"/>
                </a:lnTo>
                <a:lnTo>
                  <a:pt x="6361" y="970"/>
                </a:lnTo>
                <a:lnTo>
                  <a:pt x="6364" y="960"/>
                </a:lnTo>
                <a:lnTo>
                  <a:pt x="6368" y="948"/>
                </a:lnTo>
                <a:lnTo>
                  <a:pt x="6370" y="944"/>
                </a:lnTo>
                <a:lnTo>
                  <a:pt x="6372" y="939"/>
                </a:lnTo>
                <a:lnTo>
                  <a:pt x="6374" y="936"/>
                </a:lnTo>
                <a:lnTo>
                  <a:pt x="6376" y="935"/>
                </a:lnTo>
                <a:lnTo>
                  <a:pt x="6378" y="936"/>
                </a:lnTo>
                <a:lnTo>
                  <a:pt x="6381" y="939"/>
                </a:lnTo>
                <a:lnTo>
                  <a:pt x="6384" y="946"/>
                </a:lnTo>
                <a:lnTo>
                  <a:pt x="6387" y="955"/>
                </a:lnTo>
                <a:lnTo>
                  <a:pt x="6385" y="966"/>
                </a:lnTo>
                <a:lnTo>
                  <a:pt x="6379" y="989"/>
                </a:lnTo>
                <a:lnTo>
                  <a:pt x="6374" y="1009"/>
                </a:lnTo>
                <a:lnTo>
                  <a:pt x="6373" y="1020"/>
                </a:lnTo>
                <a:lnTo>
                  <a:pt x="6382" y="1018"/>
                </a:lnTo>
                <a:lnTo>
                  <a:pt x="6408" y="1013"/>
                </a:lnTo>
                <a:lnTo>
                  <a:pt x="6423" y="1010"/>
                </a:lnTo>
                <a:lnTo>
                  <a:pt x="6438" y="1006"/>
                </a:lnTo>
                <a:lnTo>
                  <a:pt x="6445" y="1003"/>
                </a:lnTo>
                <a:lnTo>
                  <a:pt x="6450" y="1000"/>
                </a:lnTo>
                <a:lnTo>
                  <a:pt x="6454" y="997"/>
                </a:lnTo>
                <a:lnTo>
                  <a:pt x="6459" y="994"/>
                </a:lnTo>
                <a:lnTo>
                  <a:pt x="6461" y="991"/>
                </a:lnTo>
                <a:lnTo>
                  <a:pt x="6463" y="987"/>
                </a:lnTo>
                <a:lnTo>
                  <a:pt x="6465" y="981"/>
                </a:lnTo>
                <a:lnTo>
                  <a:pt x="6467" y="975"/>
                </a:lnTo>
                <a:lnTo>
                  <a:pt x="6471" y="961"/>
                </a:lnTo>
                <a:lnTo>
                  <a:pt x="6474" y="947"/>
                </a:lnTo>
                <a:lnTo>
                  <a:pt x="6477" y="933"/>
                </a:lnTo>
                <a:lnTo>
                  <a:pt x="6480" y="921"/>
                </a:lnTo>
                <a:lnTo>
                  <a:pt x="6482" y="917"/>
                </a:lnTo>
                <a:lnTo>
                  <a:pt x="6485" y="913"/>
                </a:lnTo>
                <a:lnTo>
                  <a:pt x="6487" y="909"/>
                </a:lnTo>
                <a:lnTo>
                  <a:pt x="6490" y="908"/>
                </a:lnTo>
                <a:lnTo>
                  <a:pt x="6495" y="907"/>
                </a:lnTo>
                <a:lnTo>
                  <a:pt x="6502" y="907"/>
                </a:lnTo>
                <a:lnTo>
                  <a:pt x="6508" y="907"/>
                </a:lnTo>
                <a:lnTo>
                  <a:pt x="6515" y="909"/>
                </a:lnTo>
                <a:lnTo>
                  <a:pt x="6529" y="915"/>
                </a:lnTo>
                <a:lnTo>
                  <a:pt x="6544" y="923"/>
                </a:lnTo>
                <a:lnTo>
                  <a:pt x="6558" y="933"/>
                </a:lnTo>
                <a:lnTo>
                  <a:pt x="6573" y="945"/>
                </a:lnTo>
                <a:lnTo>
                  <a:pt x="6586" y="957"/>
                </a:lnTo>
                <a:lnTo>
                  <a:pt x="6597" y="967"/>
                </a:lnTo>
                <a:lnTo>
                  <a:pt x="6596" y="977"/>
                </a:lnTo>
                <a:lnTo>
                  <a:pt x="6596" y="984"/>
                </a:lnTo>
                <a:lnTo>
                  <a:pt x="6594" y="991"/>
                </a:lnTo>
                <a:lnTo>
                  <a:pt x="6592" y="996"/>
                </a:lnTo>
                <a:lnTo>
                  <a:pt x="6587" y="1005"/>
                </a:lnTo>
                <a:lnTo>
                  <a:pt x="6581" y="1011"/>
                </a:lnTo>
                <a:lnTo>
                  <a:pt x="6575" y="1017"/>
                </a:lnTo>
                <a:lnTo>
                  <a:pt x="6570" y="1025"/>
                </a:lnTo>
                <a:lnTo>
                  <a:pt x="6568" y="1030"/>
                </a:lnTo>
                <a:lnTo>
                  <a:pt x="6566" y="1037"/>
                </a:lnTo>
                <a:lnTo>
                  <a:pt x="6565" y="1044"/>
                </a:lnTo>
                <a:lnTo>
                  <a:pt x="6565" y="1054"/>
                </a:lnTo>
                <a:lnTo>
                  <a:pt x="6567" y="1066"/>
                </a:lnTo>
                <a:lnTo>
                  <a:pt x="6570" y="1074"/>
                </a:lnTo>
                <a:lnTo>
                  <a:pt x="6574" y="1081"/>
                </a:lnTo>
                <a:lnTo>
                  <a:pt x="6577" y="1085"/>
                </a:lnTo>
                <a:lnTo>
                  <a:pt x="6581" y="1087"/>
                </a:lnTo>
                <a:lnTo>
                  <a:pt x="6586" y="1087"/>
                </a:lnTo>
                <a:lnTo>
                  <a:pt x="6591" y="1087"/>
                </a:lnTo>
                <a:lnTo>
                  <a:pt x="6596" y="1085"/>
                </a:lnTo>
                <a:lnTo>
                  <a:pt x="6608" y="1081"/>
                </a:lnTo>
                <a:lnTo>
                  <a:pt x="6620" y="1074"/>
                </a:lnTo>
                <a:lnTo>
                  <a:pt x="6626" y="1072"/>
                </a:lnTo>
                <a:lnTo>
                  <a:pt x="6633" y="1071"/>
                </a:lnTo>
                <a:lnTo>
                  <a:pt x="6638" y="1071"/>
                </a:lnTo>
                <a:lnTo>
                  <a:pt x="6645" y="1072"/>
                </a:lnTo>
                <a:lnTo>
                  <a:pt x="6654" y="1075"/>
                </a:lnTo>
                <a:lnTo>
                  <a:pt x="6662" y="1080"/>
                </a:lnTo>
                <a:lnTo>
                  <a:pt x="6668" y="1085"/>
                </a:lnTo>
                <a:lnTo>
                  <a:pt x="6674" y="1090"/>
                </a:lnTo>
                <a:lnTo>
                  <a:pt x="6679" y="1097"/>
                </a:lnTo>
                <a:lnTo>
                  <a:pt x="6684" y="1102"/>
                </a:lnTo>
                <a:lnTo>
                  <a:pt x="6691" y="1108"/>
                </a:lnTo>
                <a:lnTo>
                  <a:pt x="6698" y="1112"/>
                </a:lnTo>
                <a:lnTo>
                  <a:pt x="6703" y="1111"/>
                </a:lnTo>
                <a:lnTo>
                  <a:pt x="6706" y="1110"/>
                </a:lnTo>
                <a:lnTo>
                  <a:pt x="6709" y="1107"/>
                </a:lnTo>
                <a:lnTo>
                  <a:pt x="6711" y="1103"/>
                </a:lnTo>
                <a:lnTo>
                  <a:pt x="6714" y="1095"/>
                </a:lnTo>
                <a:lnTo>
                  <a:pt x="6716" y="1084"/>
                </a:lnTo>
                <a:lnTo>
                  <a:pt x="6717" y="1073"/>
                </a:lnTo>
                <a:lnTo>
                  <a:pt x="6718" y="1064"/>
                </a:lnTo>
                <a:lnTo>
                  <a:pt x="6719" y="1054"/>
                </a:lnTo>
                <a:lnTo>
                  <a:pt x="6722" y="1048"/>
                </a:lnTo>
                <a:lnTo>
                  <a:pt x="6726" y="1041"/>
                </a:lnTo>
                <a:lnTo>
                  <a:pt x="6732" y="1036"/>
                </a:lnTo>
                <a:lnTo>
                  <a:pt x="6737" y="1030"/>
                </a:lnTo>
                <a:lnTo>
                  <a:pt x="6742" y="1026"/>
                </a:lnTo>
                <a:lnTo>
                  <a:pt x="6755" y="1019"/>
                </a:lnTo>
                <a:lnTo>
                  <a:pt x="6768" y="1012"/>
                </a:lnTo>
                <a:lnTo>
                  <a:pt x="6782" y="1005"/>
                </a:lnTo>
                <a:lnTo>
                  <a:pt x="6796" y="998"/>
                </a:lnTo>
                <a:lnTo>
                  <a:pt x="6810" y="990"/>
                </a:lnTo>
                <a:lnTo>
                  <a:pt x="6824" y="980"/>
                </a:lnTo>
                <a:lnTo>
                  <a:pt x="6827" y="987"/>
                </a:lnTo>
                <a:lnTo>
                  <a:pt x="6829" y="994"/>
                </a:lnTo>
                <a:lnTo>
                  <a:pt x="6832" y="1002"/>
                </a:lnTo>
                <a:lnTo>
                  <a:pt x="6833" y="1009"/>
                </a:lnTo>
                <a:lnTo>
                  <a:pt x="6834" y="1024"/>
                </a:lnTo>
                <a:lnTo>
                  <a:pt x="6834" y="1039"/>
                </a:lnTo>
                <a:lnTo>
                  <a:pt x="6830" y="1071"/>
                </a:lnTo>
                <a:lnTo>
                  <a:pt x="6828" y="1107"/>
                </a:lnTo>
                <a:lnTo>
                  <a:pt x="6833" y="1098"/>
                </a:lnTo>
                <a:lnTo>
                  <a:pt x="6837" y="1092"/>
                </a:lnTo>
                <a:lnTo>
                  <a:pt x="6843" y="1088"/>
                </a:lnTo>
                <a:lnTo>
                  <a:pt x="6851" y="1086"/>
                </a:lnTo>
                <a:lnTo>
                  <a:pt x="6857" y="1087"/>
                </a:lnTo>
                <a:lnTo>
                  <a:pt x="6865" y="1088"/>
                </a:lnTo>
                <a:lnTo>
                  <a:pt x="6872" y="1089"/>
                </a:lnTo>
                <a:lnTo>
                  <a:pt x="6880" y="1092"/>
                </a:lnTo>
                <a:lnTo>
                  <a:pt x="6886" y="1094"/>
                </a:lnTo>
                <a:lnTo>
                  <a:pt x="6893" y="1095"/>
                </a:lnTo>
                <a:lnTo>
                  <a:pt x="6897" y="1095"/>
                </a:lnTo>
                <a:lnTo>
                  <a:pt x="6900" y="1094"/>
                </a:lnTo>
                <a:lnTo>
                  <a:pt x="6902" y="1089"/>
                </a:lnTo>
                <a:lnTo>
                  <a:pt x="6902" y="1084"/>
                </a:lnTo>
                <a:lnTo>
                  <a:pt x="6900" y="1074"/>
                </a:lnTo>
                <a:lnTo>
                  <a:pt x="6896" y="1062"/>
                </a:lnTo>
                <a:lnTo>
                  <a:pt x="6900" y="1054"/>
                </a:lnTo>
                <a:lnTo>
                  <a:pt x="6905" y="1051"/>
                </a:lnTo>
                <a:lnTo>
                  <a:pt x="6911" y="1050"/>
                </a:lnTo>
                <a:lnTo>
                  <a:pt x="6916" y="1052"/>
                </a:lnTo>
                <a:lnTo>
                  <a:pt x="6929" y="1060"/>
                </a:lnTo>
                <a:lnTo>
                  <a:pt x="6943" y="1070"/>
                </a:lnTo>
                <a:lnTo>
                  <a:pt x="6950" y="1074"/>
                </a:lnTo>
                <a:lnTo>
                  <a:pt x="6956" y="1077"/>
                </a:lnTo>
                <a:lnTo>
                  <a:pt x="6963" y="1077"/>
                </a:lnTo>
                <a:lnTo>
                  <a:pt x="6968" y="1073"/>
                </a:lnTo>
                <a:lnTo>
                  <a:pt x="6972" y="1067"/>
                </a:lnTo>
                <a:lnTo>
                  <a:pt x="6977" y="1055"/>
                </a:lnTo>
                <a:lnTo>
                  <a:pt x="6980" y="1039"/>
                </a:lnTo>
                <a:lnTo>
                  <a:pt x="6982" y="1017"/>
                </a:lnTo>
                <a:lnTo>
                  <a:pt x="6986" y="1027"/>
                </a:lnTo>
                <a:lnTo>
                  <a:pt x="6992" y="1036"/>
                </a:lnTo>
                <a:lnTo>
                  <a:pt x="6997" y="1042"/>
                </a:lnTo>
                <a:lnTo>
                  <a:pt x="7005" y="1048"/>
                </a:lnTo>
                <a:lnTo>
                  <a:pt x="7012" y="1051"/>
                </a:lnTo>
                <a:lnTo>
                  <a:pt x="7020" y="1053"/>
                </a:lnTo>
                <a:lnTo>
                  <a:pt x="7027" y="1055"/>
                </a:lnTo>
                <a:lnTo>
                  <a:pt x="7036" y="1055"/>
                </a:lnTo>
                <a:lnTo>
                  <a:pt x="7052" y="1057"/>
                </a:lnTo>
                <a:lnTo>
                  <a:pt x="7068" y="1059"/>
                </a:lnTo>
                <a:lnTo>
                  <a:pt x="7075" y="1062"/>
                </a:lnTo>
                <a:lnTo>
                  <a:pt x="7083" y="1066"/>
                </a:lnTo>
                <a:lnTo>
                  <a:pt x="7089" y="1071"/>
                </a:lnTo>
                <a:lnTo>
                  <a:pt x="7096" y="1078"/>
                </a:lnTo>
                <a:lnTo>
                  <a:pt x="7098" y="1090"/>
                </a:lnTo>
                <a:lnTo>
                  <a:pt x="7099" y="1100"/>
                </a:lnTo>
                <a:lnTo>
                  <a:pt x="7099" y="1108"/>
                </a:lnTo>
                <a:lnTo>
                  <a:pt x="7098" y="1113"/>
                </a:lnTo>
                <a:lnTo>
                  <a:pt x="7096" y="1116"/>
                </a:lnTo>
                <a:lnTo>
                  <a:pt x="7094" y="1118"/>
                </a:lnTo>
                <a:lnTo>
                  <a:pt x="7090" y="1119"/>
                </a:lnTo>
                <a:lnTo>
                  <a:pt x="7087" y="1119"/>
                </a:lnTo>
                <a:lnTo>
                  <a:pt x="7081" y="1119"/>
                </a:lnTo>
                <a:lnTo>
                  <a:pt x="7075" y="1121"/>
                </a:lnTo>
                <a:lnTo>
                  <a:pt x="7073" y="1124"/>
                </a:lnTo>
                <a:lnTo>
                  <a:pt x="7072" y="1128"/>
                </a:lnTo>
                <a:lnTo>
                  <a:pt x="7071" y="1134"/>
                </a:lnTo>
                <a:lnTo>
                  <a:pt x="7071" y="1142"/>
                </a:lnTo>
                <a:lnTo>
                  <a:pt x="7085" y="1153"/>
                </a:lnTo>
                <a:lnTo>
                  <a:pt x="7099" y="1161"/>
                </a:lnTo>
                <a:lnTo>
                  <a:pt x="7114" y="1168"/>
                </a:lnTo>
                <a:lnTo>
                  <a:pt x="7128" y="1171"/>
                </a:lnTo>
                <a:lnTo>
                  <a:pt x="7144" y="1173"/>
                </a:lnTo>
                <a:lnTo>
                  <a:pt x="7159" y="1174"/>
                </a:lnTo>
                <a:lnTo>
                  <a:pt x="7175" y="1173"/>
                </a:lnTo>
                <a:lnTo>
                  <a:pt x="7193" y="1172"/>
                </a:lnTo>
                <a:lnTo>
                  <a:pt x="7226" y="1168"/>
                </a:lnTo>
                <a:lnTo>
                  <a:pt x="7262" y="1162"/>
                </a:lnTo>
                <a:lnTo>
                  <a:pt x="7281" y="1160"/>
                </a:lnTo>
                <a:lnTo>
                  <a:pt x="7300" y="1158"/>
                </a:lnTo>
                <a:lnTo>
                  <a:pt x="7319" y="1158"/>
                </a:lnTo>
                <a:lnTo>
                  <a:pt x="7339" y="1158"/>
                </a:lnTo>
                <a:lnTo>
                  <a:pt x="7340" y="1172"/>
                </a:lnTo>
                <a:lnTo>
                  <a:pt x="7340" y="1183"/>
                </a:lnTo>
                <a:lnTo>
                  <a:pt x="7339" y="1191"/>
                </a:lnTo>
                <a:lnTo>
                  <a:pt x="7335" y="1196"/>
                </a:lnTo>
                <a:lnTo>
                  <a:pt x="7332" y="1201"/>
                </a:lnTo>
                <a:lnTo>
                  <a:pt x="7329" y="1203"/>
                </a:lnTo>
                <a:lnTo>
                  <a:pt x="7325" y="1204"/>
                </a:lnTo>
                <a:lnTo>
                  <a:pt x="7319" y="1204"/>
                </a:lnTo>
                <a:lnTo>
                  <a:pt x="7309" y="1203"/>
                </a:lnTo>
                <a:lnTo>
                  <a:pt x="7298" y="1200"/>
                </a:lnTo>
                <a:lnTo>
                  <a:pt x="7292" y="1199"/>
                </a:lnTo>
                <a:lnTo>
                  <a:pt x="7288" y="1199"/>
                </a:lnTo>
                <a:lnTo>
                  <a:pt x="7284" y="1200"/>
                </a:lnTo>
                <a:lnTo>
                  <a:pt x="7280" y="1202"/>
                </a:lnTo>
                <a:lnTo>
                  <a:pt x="7285" y="1225"/>
                </a:lnTo>
                <a:lnTo>
                  <a:pt x="7290" y="1240"/>
                </a:lnTo>
                <a:lnTo>
                  <a:pt x="7297" y="1249"/>
                </a:lnTo>
                <a:lnTo>
                  <a:pt x="7304" y="1252"/>
                </a:lnTo>
                <a:lnTo>
                  <a:pt x="7312" y="1251"/>
                </a:lnTo>
                <a:lnTo>
                  <a:pt x="7320" y="1245"/>
                </a:lnTo>
                <a:lnTo>
                  <a:pt x="7329" y="1236"/>
                </a:lnTo>
                <a:lnTo>
                  <a:pt x="7339" y="1225"/>
                </a:lnTo>
                <a:lnTo>
                  <a:pt x="7357" y="1200"/>
                </a:lnTo>
                <a:lnTo>
                  <a:pt x="7377" y="1175"/>
                </a:lnTo>
                <a:lnTo>
                  <a:pt x="7387" y="1165"/>
                </a:lnTo>
                <a:lnTo>
                  <a:pt x="7397" y="1158"/>
                </a:lnTo>
                <a:lnTo>
                  <a:pt x="7406" y="1156"/>
                </a:lnTo>
                <a:lnTo>
                  <a:pt x="7416" y="1157"/>
                </a:lnTo>
                <a:lnTo>
                  <a:pt x="7419" y="1159"/>
                </a:lnTo>
                <a:lnTo>
                  <a:pt x="7422" y="1161"/>
                </a:lnTo>
                <a:lnTo>
                  <a:pt x="7425" y="1165"/>
                </a:lnTo>
                <a:lnTo>
                  <a:pt x="7428" y="1169"/>
                </a:lnTo>
                <a:lnTo>
                  <a:pt x="7432" y="1179"/>
                </a:lnTo>
                <a:lnTo>
                  <a:pt x="7437" y="1191"/>
                </a:lnTo>
                <a:lnTo>
                  <a:pt x="7442" y="1204"/>
                </a:lnTo>
                <a:lnTo>
                  <a:pt x="7447" y="1217"/>
                </a:lnTo>
                <a:lnTo>
                  <a:pt x="7454" y="1230"/>
                </a:lnTo>
                <a:lnTo>
                  <a:pt x="7461" y="1241"/>
                </a:lnTo>
                <a:lnTo>
                  <a:pt x="7466" y="1230"/>
                </a:lnTo>
                <a:lnTo>
                  <a:pt x="7473" y="1220"/>
                </a:lnTo>
                <a:lnTo>
                  <a:pt x="7479" y="1214"/>
                </a:lnTo>
                <a:lnTo>
                  <a:pt x="7487" y="1208"/>
                </a:lnTo>
                <a:lnTo>
                  <a:pt x="7494" y="1204"/>
                </a:lnTo>
                <a:lnTo>
                  <a:pt x="7501" y="1202"/>
                </a:lnTo>
                <a:lnTo>
                  <a:pt x="7509" y="1202"/>
                </a:lnTo>
                <a:lnTo>
                  <a:pt x="7517" y="1203"/>
                </a:lnTo>
                <a:lnTo>
                  <a:pt x="7525" y="1206"/>
                </a:lnTo>
                <a:lnTo>
                  <a:pt x="7532" y="1210"/>
                </a:lnTo>
                <a:lnTo>
                  <a:pt x="7541" y="1216"/>
                </a:lnTo>
                <a:lnTo>
                  <a:pt x="7548" y="1222"/>
                </a:lnTo>
                <a:lnTo>
                  <a:pt x="7557" y="1231"/>
                </a:lnTo>
                <a:lnTo>
                  <a:pt x="7565" y="1239"/>
                </a:lnTo>
                <a:lnTo>
                  <a:pt x="7573" y="1249"/>
                </a:lnTo>
                <a:lnTo>
                  <a:pt x="7581" y="1260"/>
                </a:lnTo>
                <a:lnTo>
                  <a:pt x="7589" y="1271"/>
                </a:lnTo>
                <a:lnTo>
                  <a:pt x="7595" y="1278"/>
                </a:lnTo>
                <a:lnTo>
                  <a:pt x="7600" y="1282"/>
                </a:lnTo>
                <a:lnTo>
                  <a:pt x="7603" y="1283"/>
                </a:lnTo>
                <a:lnTo>
                  <a:pt x="7613" y="1282"/>
                </a:lnTo>
                <a:lnTo>
                  <a:pt x="7633" y="1280"/>
                </a:lnTo>
                <a:lnTo>
                  <a:pt x="7642" y="1281"/>
                </a:lnTo>
                <a:lnTo>
                  <a:pt x="7650" y="1282"/>
                </a:lnTo>
                <a:lnTo>
                  <a:pt x="7660" y="1284"/>
                </a:lnTo>
                <a:lnTo>
                  <a:pt x="7670" y="1287"/>
                </a:lnTo>
                <a:lnTo>
                  <a:pt x="7689" y="1294"/>
                </a:lnTo>
                <a:lnTo>
                  <a:pt x="7708" y="1301"/>
                </a:lnTo>
                <a:lnTo>
                  <a:pt x="7728" y="1309"/>
                </a:lnTo>
                <a:lnTo>
                  <a:pt x="7747" y="1315"/>
                </a:lnTo>
                <a:lnTo>
                  <a:pt x="7756" y="1317"/>
                </a:lnTo>
                <a:lnTo>
                  <a:pt x="7764" y="1320"/>
                </a:lnTo>
                <a:lnTo>
                  <a:pt x="7772" y="1321"/>
                </a:lnTo>
                <a:lnTo>
                  <a:pt x="7779" y="1321"/>
                </a:lnTo>
                <a:lnTo>
                  <a:pt x="7782" y="1320"/>
                </a:lnTo>
                <a:lnTo>
                  <a:pt x="7785" y="1319"/>
                </a:lnTo>
                <a:lnTo>
                  <a:pt x="7787" y="1316"/>
                </a:lnTo>
                <a:lnTo>
                  <a:pt x="7789" y="1314"/>
                </a:lnTo>
                <a:lnTo>
                  <a:pt x="7793" y="1308"/>
                </a:lnTo>
                <a:lnTo>
                  <a:pt x="7796" y="1301"/>
                </a:lnTo>
                <a:lnTo>
                  <a:pt x="7801" y="1294"/>
                </a:lnTo>
                <a:lnTo>
                  <a:pt x="7804" y="1286"/>
                </a:lnTo>
                <a:lnTo>
                  <a:pt x="7808" y="1281"/>
                </a:lnTo>
                <a:lnTo>
                  <a:pt x="7812" y="1278"/>
                </a:lnTo>
                <a:lnTo>
                  <a:pt x="7816" y="1277"/>
                </a:lnTo>
                <a:lnTo>
                  <a:pt x="7818" y="1277"/>
                </a:lnTo>
                <a:lnTo>
                  <a:pt x="7820" y="1278"/>
                </a:lnTo>
                <a:lnTo>
                  <a:pt x="7823" y="1279"/>
                </a:lnTo>
                <a:lnTo>
                  <a:pt x="7829" y="1282"/>
                </a:lnTo>
                <a:lnTo>
                  <a:pt x="7835" y="1287"/>
                </a:lnTo>
                <a:lnTo>
                  <a:pt x="7843" y="1292"/>
                </a:lnTo>
                <a:lnTo>
                  <a:pt x="7849" y="1296"/>
                </a:lnTo>
                <a:lnTo>
                  <a:pt x="7856" y="1298"/>
                </a:lnTo>
                <a:lnTo>
                  <a:pt x="7864" y="1299"/>
                </a:lnTo>
                <a:lnTo>
                  <a:pt x="7869" y="1297"/>
                </a:lnTo>
                <a:lnTo>
                  <a:pt x="7875" y="1295"/>
                </a:lnTo>
                <a:lnTo>
                  <a:pt x="7879" y="1291"/>
                </a:lnTo>
                <a:lnTo>
                  <a:pt x="7884" y="1286"/>
                </a:lnTo>
                <a:lnTo>
                  <a:pt x="7888" y="1282"/>
                </a:lnTo>
                <a:lnTo>
                  <a:pt x="7892" y="1279"/>
                </a:lnTo>
                <a:lnTo>
                  <a:pt x="7895" y="1278"/>
                </a:lnTo>
                <a:lnTo>
                  <a:pt x="7898" y="1278"/>
                </a:lnTo>
                <a:lnTo>
                  <a:pt x="7905" y="1282"/>
                </a:lnTo>
                <a:lnTo>
                  <a:pt x="7910" y="1286"/>
                </a:lnTo>
                <a:lnTo>
                  <a:pt x="7916" y="1292"/>
                </a:lnTo>
                <a:lnTo>
                  <a:pt x="7921" y="1297"/>
                </a:lnTo>
                <a:lnTo>
                  <a:pt x="7931" y="1310"/>
                </a:lnTo>
                <a:lnTo>
                  <a:pt x="7940" y="1322"/>
                </a:lnTo>
                <a:lnTo>
                  <a:pt x="7945" y="1327"/>
                </a:lnTo>
                <a:lnTo>
                  <a:pt x="7950" y="1332"/>
                </a:lnTo>
                <a:lnTo>
                  <a:pt x="7956" y="1337"/>
                </a:lnTo>
                <a:lnTo>
                  <a:pt x="7964" y="1340"/>
                </a:lnTo>
                <a:lnTo>
                  <a:pt x="7971" y="1342"/>
                </a:lnTo>
                <a:lnTo>
                  <a:pt x="7980" y="1343"/>
                </a:lnTo>
                <a:lnTo>
                  <a:pt x="7990" y="1343"/>
                </a:lnTo>
                <a:lnTo>
                  <a:pt x="8002" y="1341"/>
                </a:lnTo>
                <a:lnTo>
                  <a:pt x="8006" y="1340"/>
                </a:lnTo>
                <a:lnTo>
                  <a:pt x="8011" y="1337"/>
                </a:lnTo>
                <a:lnTo>
                  <a:pt x="8017" y="1332"/>
                </a:lnTo>
                <a:lnTo>
                  <a:pt x="8023" y="1328"/>
                </a:lnTo>
                <a:lnTo>
                  <a:pt x="8028" y="1325"/>
                </a:lnTo>
                <a:lnTo>
                  <a:pt x="8034" y="1322"/>
                </a:lnTo>
                <a:lnTo>
                  <a:pt x="8039" y="1320"/>
                </a:lnTo>
                <a:lnTo>
                  <a:pt x="8043" y="1321"/>
                </a:lnTo>
                <a:lnTo>
                  <a:pt x="8047" y="1322"/>
                </a:lnTo>
                <a:lnTo>
                  <a:pt x="8049" y="1324"/>
                </a:lnTo>
                <a:lnTo>
                  <a:pt x="8051" y="1326"/>
                </a:lnTo>
                <a:lnTo>
                  <a:pt x="8054" y="1329"/>
                </a:lnTo>
                <a:lnTo>
                  <a:pt x="8058" y="1337"/>
                </a:lnTo>
                <a:lnTo>
                  <a:pt x="8062" y="1344"/>
                </a:lnTo>
                <a:lnTo>
                  <a:pt x="8066" y="1352"/>
                </a:lnTo>
                <a:lnTo>
                  <a:pt x="8069" y="1357"/>
                </a:lnTo>
                <a:lnTo>
                  <a:pt x="8071" y="1360"/>
                </a:lnTo>
                <a:lnTo>
                  <a:pt x="8074" y="1361"/>
                </a:lnTo>
                <a:lnTo>
                  <a:pt x="8076" y="1362"/>
                </a:lnTo>
                <a:lnTo>
                  <a:pt x="8078" y="1362"/>
                </a:lnTo>
                <a:lnTo>
                  <a:pt x="8082" y="1361"/>
                </a:lnTo>
                <a:lnTo>
                  <a:pt x="8086" y="1359"/>
                </a:lnTo>
                <a:lnTo>
                  <a:pt x="8091" y="1356"/>
                </a:lnTo>
                <a:lnTo>
                  <a:pt x="8094" y="1353"/>
                </a:lnTo>
                <a:lnTo>
                  <a:pt x="8101" y="1344"/>
                </a:lnTo>
                <a:lnTo>
                  <a:pt x="8109" y="1337"/>
                </a:lnTo>
                <a:lnTo>
                  <a:pt x="8112" y="1334"/>
                </a:lnTo>
                <a:lnTo>
                  <a:pt x="8117" y="1330"/>
                </a:lnTo>
                <a:lnTo>
                  <a:pt x="8121" y="1329"/>
                </a:lnTo>
                <a:lnTo>
                  <a:pt x="8125" y="1328"/>
                </a:lnTo>
                <a:lnTo>
                  <a:pt x="8129" y="1329"/>
                </a:lnTo>
                <a:lnTo>
                  <a:pt x="8135" y="1331"/>
                </a:lnTo>
                <a:lnTo>
                  <a:pt x="8140" y="1336"/>
                </a:lnTo>
                <a:lnTo>
                  <a:pt x="8146" y="1341"/>
                </a:lnTo>
                <a:lnTo>
                  <a:pt x="8150" y="1345"/>
                </a:lnTo>
                <a:lnTo>
                  <a:pt x="8154" y="1349"/>
                </a:lnTo>
                <a:lnTo>
                  <a:pt x="8157" y="1349"/>
                </a:lnTo>
                <a:lnTo>
                  <a:pt x="8162" y="1349"/>
                </a:lnTo>
                <a:lnTo>
                  <a:pt x="8165" y="1347"/>
                </a:lnTo>
                <a:lnTo>
                  <a:pt x="8168" y="1344"/>
                </a:lnTo>
                <a:lnTo>
                  <a:pt x="8170" y="1341"/>
                </a:lnTo>
                <a:lnTo>
                  <a:pt x="8173" y="1338"/>
                </a:lnTo>
                <a:lnTo>
                  <a:pt x="8179" y="1330"/>
                </a:lnTo>
                <a:lnTo>
                  <a:pt x="8184" y="1324"/>
                </a:lnTo>
                <a:lnTo>
                  <a:pt x="8187" y="1322"/>
                </a:lnTo>
                <a:lnTo>
                  <a:pt x="8191" y="1320"/>
                </a:lnTo>
                <a:lnTo>
                  <a:pt x="8194" y="1320"/>
                </a:lnTo>
                <a:lnTo>
                  <a:pt x="8197" y="1321"/>
                </a:lnTo>
                <a:lnTo>
                  <a:pt x="8204" y="1325"/>
                </a:lnTo>
                <a:lnTo>
                  <a:pt x="8210" y="1334"/>
                </a:lnTo>
                <a:lnTo>
                  <a:pt x="8216" y="1343"/>
                </a:lnTo>
                <a:lnTo>
                  <a:pt x="8223" y="1354"/>
                </a:lnTo>
                <a:lnTo>
                  <a:pt x="8229" y="1365"/>
                </a:lnTo>
                <a:lnTo>
                  <a:pt x="8236" y="1374"/>
                </a:lnTo>
                <a:lnTo>
                  <a:pt x="8239" y="1377"/>
                </a:lnTo>
                <a:lnTo>
                  <a:pt x="8242" y="1381"/>
                </a:lnTo>
                <a:lnTo>
                  <a:pt x="8245" y="1383"/>
                </a:lnTo>
                <a:lnTo>
                  <a:pt x="8249" y="1384"/>
                </a:lnTo>
                <a:lnTo>
                  <a:pt x="8254" y="1385"/>
                </a:lnTo>
                <a:lnTo>
                  <a:pt x="8259" y="1383"/>
                </a:lnTo>
                <a:lnTo>
                  <a:pt x="8265" y="1380"/>
                </a:lnTo>
                <a:lnTo>
                  <a:pt x="8269" y="1376"/>
                </a:lnTo>
                <a:lnTo>
                  <a:pt x="8274" y="1372"/>
                </a:lnTo>
                <a:lnTo>
                  <a:pt x="8280" y="1368"/>
                </a:lnTo>
                <a:lnTo>
                  <a:pt x="8285" y="1365"/>
                </a:lnTo>
                <a:lnTo>
                  <a:pt x="8291" y="1364"/>
                </a:lnTo>
                <a:lnTo>
                  <a:pt x="8296" y="1364"/>
                </a:lnTo>
                <a:lnTo>
                  <a:pt x="8300" y="1366"/>
                </a:lnTo>
                <a:lnTo>
                  <a:pt x="8305" y="1369"/>
                </a:lnTo>
                <a:lnTo>
                  <a:pt x="8308" y="1372"/>
                </a:lnTo>
                <a:lnTo>
                  <a:pt x="8313" y="1381"/>
                </a:lnTo>
                <a:lnTo>
                  <a:pt x="8316" y="1384"/>
                </a:lnTo>
                <a:lnTo>
                  <a:pt x="8324" y="1385"/>
                </a:lnTo>
                <a:lnTo>
                  <a:pt x="8332" y="1384"/>
                </a:lnTo>
                <a:lnTo>
                  <a:pt x="8342" y="1383"/>
                </a:lnTo>
                <a:lnTo>
                  <a:pt x="8353" y="1381"/>
                </a:lnTo>
                <a:lnTo>
                  <a:pt x="8365" y="1380"/>
                </a:lnTo>
                <a:lnTo>
                  <a:pt x="8377" y="1380"/>
                </a:lnTo>
                <a:lnTo>
                  <a:pt x="8389" y="1381"/>
                </a:lnTo>
                <a:lnTo>
                  <a:pt x="8401" y="1385"/>
                </a:lnTo>
                <a:lnTo>
                  <a:pt x="8407" y="1388"/>
                </a:lnTo>
                <a:lnTo>
                  <a:pt x="8411" y="1392"/>
                </a:lnTo>
                <a:lnTo>
                  <a:pt x="8415" y="1399"/>
                </a:lnTo>
                <a:lnTo>
                  <a:pt x="8419" y="1405"/>
                </a:lnTo>
                <a:lnTo>
                  <a:pt x="8423" y="1412"/>
                </a:lnTo>
                <a:lnTo>
                  <a:pt x="8427" y="1418"/>
                </a:lnTo>
                <a:lnTo>
                  <a:pt x="8431" y="1424"/>
                </a:lnTo>
                <a:lnTo>
                  <a:pt x="8436" y="1427"/>
                </a:lnTo>
                <a:lnTo>
                  <a:pt x="8440" y="1429"/>
                </a:lnTo>
                <a:lnTo>
                  <a:pt x="8445" y="1430"/>
                </a:lnTo>
                <a:lnTo>
                  <a:pt x="8451" y="1430"/>
                </a:lnTo>
                <a:lnTo>
                  <a:pt x="8456" y="1429"/>
                </a:lnTo>
                <a:lnTo>
                  <a:pt x="8467" y="1427"/>
                </a:lnTo>
                <a:lnTo>
                  <a:pt x="8477" y="1427"/>
                </a:lnTo>
                <a:lnTo>
                  <a:pt x="8497" y="1433"/>
                </a:lnTo>
                <a:lnTo>
                  <a:pt x="8517" y="1442"/>
                </a:lnTo>
                <a:lnTo>
                  <a:pt x="8540" y="1451"/>
                </a:lnTo>
                <a:lnTo>
                  <a:pt x="8562" y="1463"/>
                </a:lnTo>
                <a:lnTo>
                  <a:pt x="8586" y="1473"/>
                </a:lnTo>
                <a:lnTo>
                  <a:pt x="8610" y="1482"/>
                </a:lnTo>
                <a:lnTo>
                  <a:pt x="8621" y="1487"/>
                </a:lnTo>
                <a:lnTo>
                  <a:pt x="8632" y="1489"/>
                </a:lnTo>
                <a:lnTo>
                  <a:pt x="8644" y="1491"/>
                </a:lnTo>
                <a:lnTo>
                  <a:pt x="8655" y="1492"/>
                </a:lnTo>
                <a:lnTo>
                  <a:pt x="8664" y="1491"/>
                </a:lnTo>
                <a:lnTo>
                  <a:pt x="8675" y="1487"/>
                </a:lnTo>
                <a:lnTo>
                  <a:pt x="8687" y="1481"/>
                </a:lnTo>
                <a:lnTo>
                  <a:pt x="8700" y="1476"/>
                </a:lnTo>
                <a:lnTo>
                  <a:pt x="8706" y="1475"/>
                </a:lnTo>
                <a:lnTo>
                  <a:pt x="8712" y="1474"/>
                </a:lnTo>
                <a:lnTo>
                  <a:pt x="8718" y="1474"/>
                </a:lnTo>
                <a:lnTo>
                  <a:pt x="8724" y="1475"/>
                </a:lnTo>
                <a:lnTo>
                  <a:pt x="8728" y="1477"/>
                </a:lnTo>
                <a:lnTo>
                  <a:pt x="8733" y="1481"/>
                </a:lnTo>
                <a:lnTo>
                  <a:pt x="8736" y="1487"/>
                </a:lnTo>
                <a:lnTo>
                  <a:pt x="8740" y="1494"/>
                </a:lnTo>
                <a:lnTo>
                  <a:pt x="8742" y="1502"/>
                </a:lnTo>
                <a:lnTo>
                  <a:pt x="8742" y="1508"/>
                </a:lnTo>
                <a:lnTo>
                  <a:pt x="8742" y="1515"/>
                </a:lnTo>
                <a:lnTo>
                  <a:pt x="8742" y="1520"/>
                </a:lnTo>
                <a:lnTo>
                  <a:pt x="8742" y="1524"/>
                </a:lnTo>
                <a:lnTo>
                  <a:pt x="8742" y="1528"/>
                </a:lnTo>
                <a:lnTo>
                  <a:pt x="8744" y="1533"/>
                </a:lnTo>
                <a:lnTo>
                  <a:pt x="8747" y="1537"/>
                </a:lnTo>
                <a:lnTo>
                  <a:pt x="8750" y="1539"/>
                </a:lnTo>
                <a:lnTo>
                  <a:pt x="8754" y="1540"/>
                </a:lnTo>
                <a:lnTo>
                  <a:pt x="8756" y="1540"/>
                </a:lnTo>
                <a:lnTo>
                  <a:pt x="8759" y="1539"/>
                </a:lnTo>
                <a:lnTo>
                  <a:pt x="8763" y="1537"/>
                </a:lnTo>
                <a:lnTo>
                  <a:pt x="8767" y="1532"/>
                </a:lnTo>
                <a:lnTo>
                  <a:pt x="8771" y="1526"/>
                </a:lnTo>
                <a:lnTo>
                  <a:pt x="8774" y="1521"/>
                </a:lnTo>
                <a:lnTo>
                  <a:pt x="8777" y="1518"/>
                </a:lnTo>
                <a:lnTo>
                  <a:pt x="8782" y="1517"/>
                </a:lnTo>
                <a:lnTo>
                  <a:pt x="8796" y="1528"/>
                </a:lnTo>
                <a:lnTo>
                  <a:pt x="8807" y="1538"/>
                </a:lnTo>
                <a:lnTo>
                  <a:pt x="8814" y="1534"/>
                </a:lnTo>
                <a:lnTo>
                  <a:pt x="8822" y="1528"/>
                </a:lnTo>
                <a:lnTo>
                  <a:pt x="8830" y="1521"/>
                </a:lnTo>
                <a:lnTo>
                  <a:pt x="8838" y="1513"/>
                </a:lnTo>
                <a:lnTo>
                  <a:pt x="8846" y="1506"/>
                </a:lnTo>
                <a:lnTo>
                  <a:pt x="8854" y="1500"/>
                </a:lnTo>
                <a:lnTo>
                  <a:pt x="8857" y="1498"/>
                </a:lnTo>
                <a:lnTo>
                  <a:pt x="8860" y="1496"/>
                </a:lnTo>
                <a:lnTo>
                  <a:pt x="8863" y="1496"/>
                </a:lnTo>
                <a:lnTo>
                  <a:pt x="8866" y="1496"/>
                </a:lnTo>
                <a:lnTo>
                  <a:pt x="8871" y="1498"/>
                </a:lnTo>
                <a:lnTo>
                  <a:pt x="8874" y="1502"/>
                </a:lnTo>
                <a:lnTo>
                  <a:pt x="8877" y="1506"/>
                </a:lnTo>
                <a:lnTo>
                  <a:pt x="8880" y="1511"/>
                </a:lnTo>
                <a:lnTo>
                  <a:pt x="8886" y="1523"/>
                </a:lnTo>
                <a:lnTo>
                  <a:pt x="8891" y="1537"/>
                </a:lnTo>
                <a:lnTo>
                  <a:pt x="8898" y="1551"/>
                </a:lnTo>
                <a:lnTo>
                  <a:pt x="8903" y="1564"/>
                </a:lnTo>
                <a:lnTo>
                  <a:pt x="8906" y="1569"/>
                </a:lnTo>
                <a:lnTo>
                  <a:pt x="8909" y="1575"/>
                </a:lnTo>
                <a:lnTo>
                  <a:pt x="8913" y="1579"/>
                </a:lnTo>
                <a:lnTo>
                  <a:pt x="8916" y="1582"/>
                </a:lnTo>
                <a:lnTo>
                  <a:pt x="8919" y="1585"/>
                </a:lnTo>
                <a:lnTo>
                  <a:pt x="8923" y="1586"/>
                </a:lnTo>
                <a:lnTo>
                  <a:pt x="8927" y="1586"/>
                </a:lnTo>
                <a:lnTo>
                  <a:pt x="8931" y="1585"/>
                </a:lnTo>
                <a:lnTo>
                  <a:pt x="8938" y="1583"/>
                </a:lnTo>
                <a:lnTo>
                  <a:pt x="8947" y="1578"/>
                </a:lnTo>
                <a:lnTo>
                  <a:pt x="8957" y="1572"/>
                </a:lnTo>
                <a:lnTo>
                  <a:pt x="8967" y="1568"/>
                </a:lnTo>
                <a:lnTo>
                  <a:pt x="8973" y="1566"/>
                </a:lnTo>
                <a:lnTo>
                  <a:pt x="8979" y="1564"/>
                </a:lnTo>
                <a:lnTo>
                  <a:pt x="8986" y="1563"/>
                </a:lnTo>
                <a:lnTo>
                  <a:pt x="8992" y="1563"/>
                </a:lnTo>
                <a:lnTo>
                  <a:pt x="9003" y="1564"/>
                </a:lnTo>
                <a:lnTo>
                  <a:pt x="9014" y="1566"/>
                </a:lnTo>
                <a:lnTo>
                  <a:pt x="9024" y="1569"/>
                </a:lnTo>
                <a:lnTo>
                  <a:pt x="9036" y="1573"/>
                </a:lnTo>
                <a:lnTo>
                  <a:pt x="9048" y="1578"/>
                </a:lnTo>
                <a:lnTo>
                  <a:pt x="9060" y="1581"/>
                </a:lnTo>
                <a:lnTo>
                  <a:pt x="9073" y="1584"/>
                </a:lnTo>
                <a:lnTo>
                  <a:pt x="9085" y="1586"/>
                </a:lnTo>
                <a:lnTo>
                  <a:pt x="9103" y="1587"/>
                </a:lnTo>
                <a:lnTo>
                  <a:pt x="9121" y="1591"/>
                </a:lnTo>
                <a:lnTo>
                  <a:pt x="9139" y="1594"/>
                </a:lnTo>
                <a:lnTo>
                  <a:pt x="9158" y="1598"/>
                </a:lnTo>
                <a:lnTo>
                  <a:pt x="9191" y="1606"/>
                </a:lnTo>
                <a:lnTo>
                  <a:pt x="9219" y="1610"/>
                </a:lnTo>
                <a:lnTo>
                  <a:pt x="9224" y="1609"/>
                </a:lnTo>
                <a:lnTo>
                  <a:pt x="9228" y="1607"/>
                </a:lnTo>
                <a:lnTo>
                  <a:pt x="9233" y="1602"/>
                </a:lnTo>
                <a:lnTo>
                  <a:pt x="9236" y="1598"/>
                </a:lnTo>
                <a:lnTo>
                  <a:pt x="9239" y="1595"/>
                </a:lnTo>
                <a:lnTo>
                  <a:pt x="9244" y="1591"/>
                </a:lnTo>
                <a:lnTo>
                  <a:pt x="9246" y="1590"/>
                </a:lnTo>
                <a:lnTo>
                  <a:pt x="9248" y="1590"/>
                </a:lnTo>
                <a:lnTo>
                  <a:pt x="9251" y="1588"/>
                </a:lnTo>
                <a:lnTo>
                  <a:pt x="9253" y="1590"/>
                </a:lnTo>
                <a:lnTo>
                  <a:pt x="9262" y="1593"/>
                </a:lnTo>
                <a:lnTo>
                  <a:pt x="9271" y="1597"/>
                </a:lnTo>
                <a:lnTo>
                  <a:pt x="9281" y="1603"/>
                </a:lnTo>
                <a:lnTo>
                  <a:pt x="9291" y="1610"/>
                </a:lnTo>
                <a:lnTo>
                  <a:pt x="9300" y="1617"/>
                </a:lnTo>
                <a:lnTo>
                  <a:pt x="9310" y="1624"/>
                </a:lnTo>
                <a:lnTo>
                  <a:pt x="9320" y="1629"/>
                </a:lnTo>
                <a:lnTo>
                  <a:pt x="9328" y="1633"/>
                </a:lnTo>
                <a:lnTo>
                  <a:pt x="9334" y="1633"/>
                </a:lnTo>
                <a:lnTo>
                  <a:pt x="9339" y="1633"/>
                </a:lnTo>
                <a:lnTo>
                  <a:pt x="9345" y="1632"/>
                </a:lnTo>
                <a:lnTo>
                  <a:pt x="9350" y="1631"/>
                </a:lnTo>
                <a:lnTo>
                  <a:pt x="9355" y="1630"/>
                </a:lnTo>
                <a:lnTo>
                  <a:pt x="9361" y="1630"/>
                </a:lnTo>
                <a:lnTo>
                  <a:pt x="9366" y="1631"/>
                </a:lnTo>
                <a:lnTo>
                  <a:pt x="9370" y="1635"/>
                </a:lnTo>
                <a:lnTo>
                  <a:pt x="9376" y="1640"/>
                </a:lnTo>
                <a:lnTo>
                  <a:pt x="9380" y="1647"/>
                </a:lnTo>
                <a:lnTo>
                  <a:pt x="9385" y="1657"/>
                </a:lnTo>
                <a:lnTo>
                  <a:pt x="9391" y="1668"/>
                </a:lnTo>
                <a:lnTo>
                  <a:pt x="9395" y="1678"/>
                </a:lnTo>
                <a:lnTo>
                  <a:pt x="9400" y="1688"/>
                </a:lnTo>
                <a:lnTo>
                  <a:pt x="9406" y="1696"/>
                </a:lnTo>
                <a:lnTo>
                  <a:pt x="9411" y="1700"/>
                </a:lnTo>
                <a:lnTo>
                  <a:pt x="9413" y="1700"/>
                </a:lnTo>
                <a:lnTo>
                  <a:pt x="9415" y="1700"/>
                </a:lnTo>
                <a:lnTo>
                  <a:pt x="9418" y="1700"/>
                </a:lnTo>
                <a:lnTo>
                  <a:pt x="9421" y="1699"/>
                </a:lnTo>
                <a:lnTo>
                  <a:pt x="9426" y="1696"/>
                </a:lnTo>
                <a:lnTo>
                  <a:pt x="9432" y="1691"/>
                </a:lnTo>
                <a:lnTo>
                  <a:pt x="9437" y="1686"/>
                </a:lnTo>
                <a:lnTo>
                  <a:pt x="9443" y="1683"/>
                </a:lnTo>
                <a:lnTo>
                  <a:pt x="9449" y="1679"/>
                </a:lnTo>
                <a:lnTo>
                  <a:pt x="9453" y="1679"/>
                </a:lnTo>
                <a:lnTo>
                  <a:pt x="9461" y="1683"/>
                </a:lnTo>
                <a:lnTo>
                  <a:pt x="9468" y="1688"/>
                </a:lnTo>
                <a:lnTo>
                  <a:pt x="9475" y="1693"/>
                </a:lnTo>
                <a:lnTo>
                  <a:pt x="9481" y="1701"/>
                </a:lnTo>
                <a:lnTo>
                  <a:pt x="9487" y="1707"/>
                </a:lnTo>
                <a:lnTo>
                  <a:pt x="9495" y="1715"/>
                </a:lnTo>
                <a:lnTo>
                  <a:pt x="9502" y="1720"/>
                </a:lnTo>
                <a:lnTo>
                  <a:pt x="9511" y="1724"/>
                </a:lnTo>
                <a:lnTo>
                  <a:pt x="9514" y="1726"/>
                </a:lnTo>
                <a:lnTo>
                  <a:pt x="9517" y="1726"/>
                </a:lnTo>
                <a:lnTo>
                  <a:pt x="9520" y="1724"/>
                </a:lnTo>
                <a:lnTo>
                  <a:pt x="9522" y="1723"/>
                </a:lnTo>
                <a:lnTo>
                  <a:pt x="9526" y="1721"/>
                </a:lnTo>
                <a:lnTo>
                  <a:pt x="9530" y="1717"/>
                </a:lnTo>
                <a:lnTo>
                  <a:pt x="9534" y="1713"/>
                </a:lnTo>
                <a:lnTo>
                  <a:pt x="9537" y="1708"/>
                </a:lnTo>
                <a:lnTo>
                  <a:pt x="9541" y="1705"/>
                </a:lnTo>
                <a:lnTo>
                  <a:pt x="9545" y="1704"/>
                </a:lnTo>
                <a:lnTo>
                  <a:pt x="9550" y="1705"/>
                </a:lnTo>
                <a:lnTo>
                  <a:pt x="9554" y="1707"/>
                </a:lnTo>
                <a:lnTo>
                  <a:pt x="9558" y="1712"/>
                </a:lnTo>
                <a:lnTo>
                  <a:pt x="9562" y="1715"/>
                </a:lnTo>
                <a:lnTo>
                  <a:pt x="9565" y="1719"/>
                </a:lnTo>
                <a:lnTo>
                  <a:pt x="9568" y="1723"/>
                </a:lnTo>
                <a:lnTo>
                  <a:pt x="9572" y="1726"/>
                </a:lnTo>
                <a:lnTo>
                  <a:pt x="9578" y="1727"/>
                </a:lnTo>
                <a:lnTo>
                  <a:pt x="9584" y="1726"/>
                </a:lnTo>
                <a:lnTo>
                  <a:pt x="9589" y="1723"/>
                </a:lnTo>
                <a:lnTo>
                  <a:pt x="9594" y="1720"/>
                </a:lnTo>
                <a:lnTo>
                  <a:pt x="9597" y="1717"/>
                </a:lnTo>
                <a:lnTo>
                  <a:pt x="9601" y="1713"/>
                </a:lnTo>
                <a:lnTo>
                  <a:pt x="9605" y="1709"/>
                </a:lnTo>
                <a:lnTo>
                  <a:pt x="9608" y="1707"/>
                </a:lnTo>
                <a:lnTo>
                  <a:pt x="9612" y="1706"/>
                </a:lnTo>
                <a:lnTo>
                  <a:pt x="9626" y="1718"/>
                </a:lnTo>
                <a:lnTo>
                  <a:pt x="9637" y="1729"/>
                </a:lnTo>
                <a:lnTo>
                  <a:pt x="9643" y="1728"/>
                </a:lnTo>
                <a:lnTo>
                  <a:pt x="9649" y="1724"/>
                </a:lnTo>
                <a:lnTo>
                  <a:pt x="9655" y="1721"/>
                </a:lnTo>
                <a:lnTo>
                  <a:pt x="9660" y="1717"/>
                </a:lnTo>
                <a:lnTo>
                  <a:pt x="9666" y="1714"/>
                </a:lnTo>
                <a:lnTo>
                  <a:pt x="9671" y="1711"/>
                </a:lnTo>
                <a:lnTo>
                  <a:pt x="9675" y="1708"/>
                </a:lnTo>
                <a:lnTo>
                  <a:pt x="9680" y="1709"/>
                </a:lnTo>
                <a:lnTo>
                  <a:pt x="9685" y="1713"/>
                </a:lnTo>
                <a:lnTo>
                  <a:pt x="9690" y="1718"/>
                </a:lnTo>
                <a:lnTo>
                  <a:pt x="9696" y="1726"/>
                </a:lnTo>
                <a:lnTo>
                  <a:pt x="9700" y="1733"/>
                </a:lnTo>
                <a:lnTo>
                  <a:pt x="9706" y="1741"/>
                </a:lnTo>
                <a:lnTo>
                  <a:pt x="9711" y="1747"/>
                </a:lnTo>
                <a:lnTo>
                  <a:pt x="9713" y="1749"/>
                </a:lnTo>
                <a:lnTo>
                  <a:pt x="9715" y="1751"/>
                </a:lnTo>
                <a:lnTo>
                  <a:pt x="9717" y="1752"/>
                </a:lnTo>
                <a:lnTo>
                  <a:pt x="9719" y="1753"/>
                </a:lnTo>
                <a:lnTo>
                  <a:pt x="9726" y="1752"/>
                </a:lnTo>
                <a:lnTo>
                  <a:pt x="9731" y="1750"/>
                </a:lnTo>
                <a:lnTo>
                  <a:pt x="9737" y="1747"/>
                </a:lnTo>
                <a:lnTo>
                  <a:pt x="9742" y="1743"/>
                </a:lnTo>
                <a:lnTo>
                  <a:pt x="9753" y="1733"/>
                </a:lnTo>
                <a:lnTo>
                  <a:pt x="9765" y="1722"/>
                </a:lnTo>
                <a:lnTo>
                  <a:pt x="9771" y="1718"/>
                </a:lnTo>
                <a:lnTo>
                  <a:pt x="9776" y="1714"/>
                </a:lnTo>
                <a:lnTo>
                  <a:pt x="9783" y="1711"/>
                </a:lnTo>
                <a:lnTo>
                  <a:pt x="9790" y="1708"/>
                </a:lnTo>
                <a:lnTo>
                  <a:pt x="9798" y="1707"/>
                </a:lnTo>
                <a:lnTo>
                  <a:pt x="9805" y="1707"/>
                </a:lnTo>
                <a:lnTo>
                  <a:pt x="9813" y="1709"/>
                </a:lnTo>
                <a:lnTo>
                  <a:pt x="9823" y="1714"/>
                </a:lnTo>
                <a:lnTo>
                  <a:pt x="9828" y="1722"/>
                </a:lnTo>
                <a:lnTo>
                  <a:pt x="9836" y="1737"/>
                </a:lnTo>
                <a:lnTo>
                  <a:pt x="9842" y="1751"/>
                </a:lnTo>
                <a:lnTo>
                  <a:pt x="9845" y="1758"/>
                </a:lnTo>
                <a:lnTo>
                  <a:pt x="9862" y="1750"/>
                </a:lnTo>
                <a:lnTo>
                  <a:pt x="9892" y="1737"/>
                </a:lnTo>
                <a:lnTo>
                  <a:pt x="9901" y="1735"/>
                </a:lnTo>
                <a:lnTo>
                  <a:pt x="9909" y="1734"/>
                </a:lnTo>
                <a:lnTo>
                  <a:pt x="9917" y="1734"/>
                </a:lnTo>
                <a:lnTo>
                  <a:pt x="9925" y="1736"/>
                </a:lnTo>
                <a:lnTo>
                  <a:pt x="9931" y="1739"/>
                </a:lnTo>
                <a:lnTo>
                  <a:pt x="9938" y="1744"/>
                </a:lnTo>
                <a:lnTo>
                  <a:pt x="9942" y="1751"/>
                </a:lnTo>
                <a:lnTo>
                  <a:pt x="9946" y="1761"/>
                </a:lnTo>
                <a:lnTo>
                  <a:pt x="9947" y="1775"/>
                </a:lnTo>
                <a:lnTo>
                  <a:pt x="9947" y="1789"/>
                </a:lnTo>
                <a:lnTo>
                  <a:pt x="9947" y="1794"/>
                </a:lnTo>
                <a:lnTo>
                  <a:pt x="9947" y="1799"/>
                </a:lnTo>
                <a:lnTo>
                  <a:pt x="9948" y="1801"/>
                </a:lnTo>
                <a:lnTo>
                  <a:pt x="9949" y="1803"/>
                </a:lnTo>
                <a:lnTo>
                  <a:pt x="9950" y="1804"/>
                </a:lnTo>
                <a:lnTo>
                  <a:pt x="9953" y="1804"/>
                </a:lnTo>
                <a:lnTo>
                  <a:pt x="9960" y="1805"/>
                </a:lnTo>
                <a:lnTo>
                  <a:pt x="9969" y="1804"/>
                </a:lnTo>
                <a:lnTo>
                  <a:pt x="9978" y="1803"/>
                </a:lnTo>
                <a:lnTo>
                  <a:pt x="9989" y="1801"/>
                </a:lnTo>
                <a:lnTo>
                  <a:pt x="9999" y="1797"/>
                </a:lnTo>
                <a:lnTo>
                  <a:pt x="10008" y="1794"/>
                </a:lnTo>
                <a:lnTo>
                  <a:pt x="10016" y="1790"/>
                </a:lnTo>
                <a:lnTo>
                  <a:pt x="10020" y="1786"/>
                </a:lnTo>
                <a:lnTo>
                  <a:pt x="10025" y="1779"/>
                </a:lnTo>
                <a:lnTo>
                  <a:pt x="10026" y="1772"/>
                </a:lnTo>
                <a:lnTo>
                  <a:pt x="10027" y="1764"/>
                </a:lnTo>
                <a:lnTo>
                  <a:pt x="10027" y="1757"/>
                </a:lnTo>
                <a:lnTo>
                  <a:pt x="10026" y="1749"/>
                </a:lnTo>
                <a:lnTo>
                  <a:pt x="10027" y="1741"/>
                </a:lnTo>
                <a:lnTo>
                  <a:pt x="10028" y="1732"/>
                </a:lnTo>
                <a:lnTo>
                  <a:pt x="10032" y="1722"/>
                </a:lnTo>
                <a:lnTo>
                  <a:pt x="10035" y="1721"/>
                </a:lnTo>
                <a:lnTo>
                  <a:pt x="10038" y="1720"/>
                </a:lnTo>
                <a:lnTo>
                  <a:pt x="10040" y="1721"/>
                </a:lnTo>
                <a:lnTo>
                  <a:pt x="10042" y="1723"/>
                </a:lnTo>
                <a:lnTo>
                  <a:pt x="10045" y="1730"/>
                </a:lnTo>
                <a:lnTo>
                  <a:pt x="10046" y="1738"/>
                </a:lnTo>
                <a:lnTo>
                  <a:pt x="10047" y="1761"/>
                </a:lnTo>
                <a:lnTo>
                  <a:pt x="10046" y="1787"/>
                </a:lnTo>
                <a:lnTo>
                  <a:pt x="10061" y="1792"/>
                </a:lnTo>
                <a:lnTo>
                  <a:pt x="10077" y="1797"/>
                </a:lnTo>
                <a:lnTo>
                  <a:pt x="10094" y="1802"/>
                </a:lnTo>
                <a:lnTo>
                  <a:pt x="10113" y="1805"/>
                </a:lnTo>
                <a:lnTo>
                  <a:pt x="10152" y="1810"/>
                </a:lnTo>
                <a:lnTo>
                  <a:pt x="10195" y="1813"/>
                </a:lnTo>
                <a:lnTo>
                  <a:pt x="10241" y="1816"/>
                </a:lnTo>
                <a:lnTo>
                  <a:pt x="10287" y="1818"/>
                </a:lnTo>
                <a:lnTo>
                  <a:pt x="10333" y="1820"/>
                </a:lnTo>
                <a:lnTo>
                  <a:pt x="10379" y="1824"/>
                </a:lnTo>
                <a:lnTo>
                  <a:pt x="10421" y="1833"/>
                </a:lnTo>
                <a:lnTo>
                  <a:pt x="10454" y="1840"/>
                </a:lnTo>
                <a:lnTo>
                  <a:pt x="10462" y="1840"/>
                </a:lnTo>
                <a:lnTo>
                  <a:pt x="10468" y="1838"/>
                </a:lnTo>
                <a:lnTo>
                  <a:pt x="10474" y="1835"/>
                </a:lnTo>
                <a:lnTo>
                  <a:pt x="10480" y="1830"/>
                </a:lnTo>
                <a:lnTo>
                  <a:pt x="10486" y="1823"/>
                </a:lnTo>
                <a:lnTo>
                  <a:pt x="10490" y="1813"/>
                </a:lnTo>
                <a:lnTo>
                  <a:pt x="10494" y="1802"/>
                </a:lnTo>
                <a:lnTo>
                  <a:pt x="10498" y="1788"/>
                </a:lnTo>
                <a:lnTo>
                  <a:pt x="10502" y="1786"/>
                </a:lnTo>
                <a:lnTo>
                  <a:pt x="10505" y="1784"/>
                </a:lnTo>
                <a:lnTo>
                  <a:pt x="10507" y="1784"/>
                </a:lnTo>
                <a:lnTo>
                  <a:pt x="10510" y="1786"/>
                </a:lnTo>
                <a:lnTo>
                  <a:pt x="10513" y="1789"/>
                </a:lnTo>
                <a:lnTo>
                  <a:pt x="10518" y="1794"/>
                </a:lnTo>
                <a:lnTo>
                  <a:pt x="10521" y="1799"/>
                </a:lnTo>
                <a:lnTo>
                  <a:pt x="10524" y="1805"/>
                </a:lnTo>
                <a:lnTo>
                  <a:pt x="10527" y="1808"/>
                </a:lnTo>
                <a:lnTo>
                  <a:pt x="10531" y="1810"/>
                </a:lnTo>
                <a:lnTo>
                  <a:pt x="10533" y="1810"/>
                </a:lnTo>
                <a:lnTo>
                  <a:pt x="10534" y="1809"/>
                </a:lnTo>
                <a:lnTo>
                  <a:pt x="10536" y="1807"/>
                </a:lnTo>
                <a:lnTo>
                  <a:pt x="10537" y="1805"/>
                </a:lnTo>
                <a:lnTo>
                  <a:pt x="10540" y="1798"/>
                </a:lnTo>
                <a:lnTo>
                  <a:pt x="10542" y="1791"/>
                </a:lnTo>
                <a:lnTo>
                  <a:pt x="10547" y="1776"/>
                </a:lnTo>
                <a:lnTo>
                  <a:pt x="10550" y="1768"/>
                </a:lnTo>
                <a:lnTo>
                  <a:pt x="10552" y="1771"/>
                </a:lnTo>
                <a:lnTo>
                  <a:pt x="10555" y="1775"/>
                </a:lnTo>
                <a:lnTo>
                  <a:pt x="10558" y="1781"/>
                </a:lnTo>
                <a:lnTo>
                  <a:pt x="10560" y="1790"/>
                </a:lnTo>
                <a:lnTo>
                  <a:pt x="10563" y="1805"/>
                </a:lnTo>
                <a:lnTo>
                  <a:pt x="10564" y="1812"/>
                </a:lnTo>
                <a:lnTo>
                  <a:pt x="10568" y="1809"/>
                </a:lnTo>
                <a:lnTo>
                  <a:pt x="10571" y="1805"/>
                </a:lnTo>
                <a:lnTo>
                  <a:pt x="10575" y="1797"/>
                </a:lnTo>
                <a:lnTo>
                  <a:pt x="10578" y="1790"/>
                </a:lnTo>
                <a:lnTo>
                  <a:pt x="10581" y="1783"/>
                </a:lnTo>
                <a:lnTo>
                  <a:pt x="10584" y="1777"/>
                </a:lnTo>
                <a:lnTo>
                  <a:pt x="10585" y="1775"/>
                </a:lnTo>
                <a:lnTo>
                  <a:pt x="10588" y="1773"/>
                </a:lnTo>
                <a:lnTo>
                  <a:pt x="10590" y="1772"/>
                </a:lnTo>
                <a:lnTo>
                  <a:pt x="10592" y="1771"/>
                </a:lnTo>
                <a:lnTo>
                  <a:pt x="10607" y="1773"/>
                </a:lnTo>
                <a:lnTo>
                  <a:pt x="10633" y="1776"/>
                </a:lnTo>
                <a:lnTo>
                  <a:pt x="10647" y="1780"/>
                </a:lnTo>
                <a:lnTo>
                  <a:pt x="10661" y="1784"/>
                </a:lnTo>
                <a:lnTo>
                  <a:pt x="10667" y="1787"/>
                </a:lnTo>
                <a:lnTo>
                  <a:pt x="10674" y="1790"/>
                </a:lnTo>
                <a:lnTo>
                  <a:pt x="10678" y="1793"/>
                </a:lnTo>
                <a:lnTo>
                  <a:pt x="10683" y="1797"/>
                </a:lnTo>
                <a:lnTo>
                  <a:pt x="10688" y="1805"/>
                </a:lnTo>
                <a:lnTo>
                  <a:pt x="10693" y="1816"/>
                </a:lnTo>
                <a:lnTo>
                  <a:pt x="10697" y="1828"/>
                </a:lnTo>
                <a:lnTo>
                  <a:pt x="10701" y="1842"/>
                </a:lnTo>
                <a:lnTo>
                  <a:pt x="10705" y="1856"/>
                </a:lnTo>
                <a:lnTo>
                  <a:pt x="10709" y="1868"/>
                </a:lnTo>
                <a:lnTo>
                  <a:pt x="10712" y="1873"/>
                </a:lnTo>
                <a:lnTo>
                  <a:pt x="10714" y="1878"/>
                </a:lnTo>
                <a:lnTo>
                  <a:pt x="10717" y="1882"/>
                </a:lnTo>
                <a:lnTo>
                  <a:pt x="10720" y="1884"/>
                </a:lnTo>
                <a:lnTo>
                  <a:pt x="10729" y="1889"/>
                </a:lnTo>
                <a:lnTo>
                  <a:pt x="10741" y="1894"/>
                </a:lnTo>
                <a:lnTo>
                  <a:pt x="10755" y="1897"/>
                </a:lnTo>
                <a:lnTo>
                  <a:pt x="10769" y="1900"/>
                </a:lnTo>
                <a:lnTo>
                  <a:pt x="10799" y="1905"/>
                </a:lnTo>
                <a:lnTo>
                  <a:pt x="10827" y="1911"/>
                </a:lnTo>
                <a:lnTo>
                  <a:pt x="10850" y="1915"/>
                </a:lnTo>
                <a:lnTo>
                  <a:pt x="10872" y="1919"/>
                </a:lnTo>
                <a:lnTo>
                  <a:pt x="10883" y="1920"/>
                </a:lnTo>
                <a:lnTo>
                  <a:pt x="10893" y="1920"/>
                </a:lnTo>
                <a:lnTo>
                  <a:pt x="10902" y="1918"/>
                </a:lnTo>
                <a:lnTo>
                  <a:pt x="10910" y="1916"/>
                </a:lnTo>
                <a:lnTo>
                  <a:pt x="10916" y="1912"/>
                </a:lnTo>
                <a:lnTo>
                  <a:pt x="10922" y="1905"/>
                </a:lnTo>
                <a:lnTo>
                  <a:pt x="10927" y="1898"/>
                </a:lnTo>
                <a:lnTo>
                  <a:pt x="10932" y="1888"/>
                </a:lnTo>
                <a:lnTo>
                  <a:pt x="10942" y="1868"/>
                </a:lnTo>
                <a:lnTo>
                  <a:pt x="10952" y="1848"/>
                </a:lnTo>
                <a:lnTo>
                  <a:pt x="10957" y="1839"/>
                </a:lnTo>
                <a:lnTo>
                  <a:pt x="10963" y="1830"/>
                </a:lnTo>
                <a:lnTo>
                  <a:pt x="10968" y="1825"/>
                </a:lnTo>
                <a:lnTo>
                  <a:pt x="10973" y="1821"/>
                </a:lnTo>
                <a:lnTo>
                  <a:pt x="10979" y="1820"/>
                </a:lnTo>
                <a:lnTo>
                  <a:pt x="10985" y="1822"/>
                </a:lnTo>
                <a:lnTo>
                  <a:pt x="10992" y="1827"/>
                </a:lnTo>
                <a:lnTo>
                  <a:pt x="10999" y="1837"/>
                </a:lnTo>
                <a:lnTo>
                  <a:pt x="10997" y="1845"/>
                </a:lnTo>
                <a:lnTo>
                  <a:pt x="10993" y="1852"/>
                </a:lnTo>
                <a:lnTo>
                  <a:pt x="10989" y="1855"/>
                </a:lnTo>
                <a:lnTo>
                  <a:pt x="10984" y="1856"/>
                </a:lnTo>
                <a:lnTo>
                  <a:pt x="10974" y="1856"/>
                </a:lnTo>
                <a:lnTo>
                  <a:pt x="10964" y="1856"/>
                </a:lnTo>
                <a:lnTo>
                  <a:pt x="10966" y="1873"/>
                </a:lnTo>
                <a:lnTo>
                  <a:pt x="10969" y="1886"/>
                </a:lnTo>
                <a:lnTo>
                  <a:pt x="10972" y="1894"/>
                </a:lnTo>
                <a:lnTo>
                  <a:pt x="10975" y="1899"/>
                </a:lnTo>
                <a:lnTo>
                  <a:pt x="10980" y="1899"/>
                </a:lnTo>
                <a:lnTo>
                  <a:pt x="10984" y="1898"/>
                </a:lnTo>
                <a:lnTo>
                  <a:pt x="10988" y="1894"/>
                </a:lnTo>
                <a:lnTo>
                  <a:pt x="10993" y="1887"/>
                </a:lnTo>
                <a:lnTo>
                  <a:pt x="11002" y="1872"/>
                </a:lnTo>
                <a:lnTo>
                  <a:pt x="11012" y="1857"/>
                </a:lnTo>
                <a:lnTo>
                  <a:pt x="11017" y="1850"/>
                </a:lnTo>
                <a:lnTo>
                  <a:pt x="11023" y="1844"/>
                </a:lnTo>
                <a:lnTo>
                  <a:pt x="11027" y="1840"/>
                </a:lnTo>
                <a:lnTo>
                  <a:pt x="11032" y="1839"/>
                </a:lnTo>
                <a:lnTo>
                  <a:pt x="11031" y="1843"/>
                </a:lnTo>
                <a:lnTo>
                  <a:pt x="11029" y="1849"/>
                </a:lnTo>
                <a:lnTo>
                  <a:pt x="11025" y="1854"/>
                </a:lnTo>
                <a:lnTo>
                  <a:pt x="11022" y="1859"/>
                </a:lnTo>
                <a:lnTo>
                  <a:pt x="11017" y="1865"/>
                </a:lnTo>
                <a:lnTo>
                  <a:pt x="11014" y="1870"/>
                </a:lnTo>
                <a:lnTo>
                  <a:pt x="11012" y="1875"/>
                </a:lnTo>
                <a:lnTo>
                  <a:pt x="11013" y="1880"/>
                </a:lnTo>
                <a:lnTo>
                  <a:pt x="11016" y="1885"/>
                </a:lnTo>
                <a:lnTo>
                  <a:pt x="11022" y="1885"/>
                </a:lnTo>
                <a:lnTo>
                  <a:pt x="11028" y="1882"/>
                </a:lnTo>
                <a:lnTo>
                  <a:pt x="11036" y="1875"/>
                </a:lnTo>
                <a:lnTo>
                  <a:pt x="11054" y="1856"/>
                </a:lnTo>
                <a:lnTo>
                  <a:pt x="11074" y="1834"/>
                </a:lnTo>
                <a:lnTo>
                  <a:pt x="11085" y="1824"/>
                </a:lnTo>
                <a:lnTo>
                  <a:pt x="11096" y="1816"/>
                </a:lnTo>
                <a:lnTo>
                  <a:pt x="11107" y="1810"/>
                </a:lnTo>
                <a:lnTo>
                  <a:pt x="11116" y="1807"/>
                </a:lnTo>
                <a:lnTo>
                  <a:pt x="11126" y="1809"/>
                </a:lnTo>
                <a:lnTo>
                  <a:pt x="11134" y="1816"/>
                </a:lnTo>
                <a:lnTo>
                  <a:pt x="11142" y="1828"/>
                </a:lnTo>
                <a:lnTo>
                  <a:pt x="11148" y="1847"/>
                </a:lnTo>
                <a:lnTo>
                  <a:pt x="11149" y="1854"/>
                </a:lnTo>
                <a:lnTo>
                  <a:pt x="11149" y="1860"/>
                </a:lnTo>
                <a:lnTo>
                  <a:pt x="11149" y="1867"/>
                </a:lnTo>
                <a:lnTo>
                  <a:pt x="11148" y="1873"/>
                </a:lnTo>
                <a:lnTo>
                  <a:pt x="11148" y="1879"/>
                </a:lnTo>
                <a:lnTo>
                  <a:pt x="11149" y="1884"/>
                </a:lnTo>
                <a:lnTo>
                  <a:pt x="11151" y="1887"/>
                </a:lnTo>
                <a:lnTo>
                  <a:pt x="11154" y="1889"/>
                </a:lnTo>
                <a:lnTo>
                  <a:pt x="11158" y="1890"/>
                </a:lnTo>
                <a:lnTo>
                  <a:pt x="11161" y="1890"/>
                </a:lnTo>
                <a:lnTo>
                  <a:pt x="11165" y="1890"/>
                </a:lnTo>
                <a:lnTo>
                  <a:pt x="11168" y="1889"/>
                </a:lnTo>
                <a:lnTo>
                  <a:pt x="11173" y="1887"/>
                </a:lnTo>
                <a:lnTo>
                  <a:pt x="11180" y="1884"/>
                </a:lnTo>
                <a:lnTo>
                  <a:pt x="11186" y="1880"/>
                </a:lnTo>
                <a:lnTo>
                  <a:pt x="11192" y="1877"/>
                </a:lnTo>
                <a:lnTo>
                  <a:pt x="11199" y="1873"/>
                </a:lnTo>
                <a:lnTo>
                  <a:pt x="11205" y="1871"/>
                </a:lnTo>
                <a:lnTo>
                  <a:pt x="11210" y="1872"/>
                </a:lnTo>
                <a:lnTo>
                  <a:pt x="11214" y="1875"/>
                </a:lnTo>
                <a:lnTo>
                  <a:pt x="11218" y="1879"/>
                </a:lnTo>
                <a:lnTo>
                  <a:pt x="11225" y="1883"/>
                </a:lnTo>
                <a:lnTo>
                  <a:pt x="11230" y="1887"/>
                </a:lnTo>
                <a:lnTo>
                  <a:pt x="11235" y="1892"/>
                </a:lnTo>
                <a:lnTo>
                  <a:pt x="11241" y="1895"/>
                </a:lnTo>
                <a:lnTo>
                  <a:pt x="11246" y="1896"/>
                </a:lnTo>
                <a:lnTo>
                  <a:pt x="11260" y="1885"/>
                </a:lnTo>
                <a:lnTo>
                  <a:pt x="11272" y="1877"/>
                </a:lnTo>
                <a:lnTo>
                  <a:pt x="11275" y="1878"/>
                </a:lnTo>
                <a:lnTo>
                  <a:pt x="11278" y="1881"/>
                </a:lnTo>
                <a:lnTo>
                  <a:pt x="11282" y="1884"/>
                </a:lnTo>
                <a:lnTo>
                  <a:pt x="11284" y="1888"/>
                </a:lnTo>
                <a:lnTo>
                  <a:pt x="11288" y="1897"/>
                </a:lnTo>
                <a:lnTo>
                  <a:pt x="11292" y="1908"/>
                </a:lnTo>
                <a:lnTo>
                  <a:pt x="11296" y="1917"/>
                </a:lnTo>
                <a:lnTo>
                  <a:pt x="11300" y="1928"/>
                </a:lnTo>
                <a:lnTo>
                  <a:pt x="11304" y="1937"/>
                </a:lnTo>
                <a:lnTo>
                  <a:pt x="11310" y="1942"/>
                </a:lnTo>
                <a:lnTo>
                  <a:pt x="11316" y="1947"/>
                </a:lnTo>
                <a:lnTo>
                  <a:pt x="11322" y="1949"/>
                </a:lnTo>
                <a:lnTo>
                  <a:pt x="11330" y="1950"/>
                </a:lnTo>
                <a:lnTo>
                  <a:pt x="11336" y="1950"/>
                </a:lnTo>
                <a:lnTo>
                  <a:pt x="11350" y="1949"/>
                </a:lnTo>
                <a:lnTo>
                  <a:pt x="11364" y="1946"/>
                </a:lnTo>
                <a:lnTo>
                  <a:pt x="11371" y="1944"/>
                </a:lnTo>
                <a:lnTo>
                  <a:pt x="11377" y="1944"/>
                </a:lnTo>
                <a:lnTo>
                  <a:pt x="11384" y="1944"/>
                </a:lnTo>
                <a:lnTo>
                  <a:pt x="11389" y="1946"/>
                </a:lnTo>
                <a:lnTo>
                  <a:pt x="11394" y="1948"/>
                </a:lnTo>
                <a:lnTo>
                  <a:pt x="11400" y="1954"/>
                </a:lnTo>
                <a:lnTo>
                  <a:pt x="11404" y="1961"/>
                </a:lnTo>
                <a:lnTo>
                  <a:pt x="11408" y="1970"/>
                </a:lnTo>
                <a:lnTo>
                  <a:pt x="11412" y="1967"/>
                </a:lnTo>
                <a:lnTo>
                  <a:pt x="11415" y="1962"/>
                </a:lnTo>
                <a:lnTo>
                  <a:pt x="11416" y="1956"/>
                </a:lnTo>
                <a:lnTo>
                  <a:pt x="11417" y="1950"/>
                </a:lnTo>
                <a:lnTo>
                  <a:pt x="11417" y="1938"/>
                </a:lnTo>
                <a:lnTo>
                  <a:pt x="11416" y="1924"/>
                </a:lnTo>
                <a:lnTo>
                  <a:pt x="11415" y="1911"/>
                </a:lnTo>
                <a:lnTo>
                  <a:pt x="11416" y="1899"/>
                </a:lnTo>
                <a:lnTo>
                  <a:pt x="11418" y="1895"/>
                </a:lnTo>
                <a:lnTo>
                  <a:pt x="11421" y="1890"/>
                </a:lnTo>
                <a:lnTo>
                  <a:pt x="11426" y="1888"/>
                </a:lnTo>
                <a:lnTo>
                  <a:pt x="11431" y="1886"/>
                </a:lnTo>
                <a:lnTo>
                  <a:pt x="11434" y="1884"/>
                </a:lnTo>
                <a:lnTo>
                  <a:pt x="11438" y="1884"/>
                </a:lnTo>
                <a:lnTo>
                  <a:pt x="11441" y="1885"/>
                </a:lnTo>
                <a:lnTo>
                  <a:pt x="11443" y="1887"/>
                </a:lnTo>
                <a:lnTo>
                  <a:pt x="11445" y="1896"/>
                </a:lnTo>
                <a:lnTo>
                  <a:pt x="11446" y="1908"/>
                </a:lnTo>
                <a:lnTo>
                  <a:pt x="11446" y="1920"/>
                </a:lnTo>
                <a:lnTo>
                  <a:pt x="11447" y="1933"/>
                </a:lnTo>
                <a:lnTo>
                  <a:pt x="11447" y="1940"/>
                </a:lnTo>
                <a:lnTo>
                  <a:pt x="11448" y="1944"/>
                </a:lnTo>
                <a:lnTo>
                  <a:pt x="11449" y="1948"/>
                </a:lnTo>
                <a:lnTo>
                  <a:pt x="11451" y="1952"/>
                </a:lnTo>
                <a:lnTo>
                  <a:pt x="11454" y="1954"/>
                </a:lnTo>
                <a:lnTo>
                  <a:pt x="11456" y="1954"/>
                </a:lnTo>
                <a:lnTo>
                  <a:pt x="11458" y="1954"/>
                </a:lnTo>
                <a:lnTo>
                  <a:pt x="11461" y="1953"/>
                </a:lnTo>
                <a:lnTo>
                  <a:pt x="11468" y="1948"/>
                </a:lnTo>
                <a:lnTo>
                  <a:pt x="11474" y="1943"/>
                </a:lnTo>
                <a:lnTo>
                  <a:pt x="11477" y="1941"/>
                </a:lnTo>
                <a:lnTo>
                  <a:pt x="11480" y="1940"/>
                </a:lnTo>
                <a:lnTo>
                  <a:pt x="11484" y="1939"/>
                </a:lnTo>
                <a:lnTo>
                  <a:pt x="11488" y="1939"/>
                </a:lnTo>
                <a:lnTo>
                  <a:pt x="11491" y="1941"/>
                </a:lnTo>
                <a:lnTo>
                  <a:pt x="11494" y="1944"/>
                </a:lnTo>
                <a:lnTo>
                  <a:pt x="11498" y="1948"/>
                </a:lnTo>
                <a:lnTo>
                  <a:pt x="11501" y="1955"/>
                </a:lnTo>
                <a:lnTo>
                  <a:pt x="11506" y="1954"/>
                </a:lnTo>
                <a:lnTo>
                  <a:pt x="11509" y="1949"/>
                </a:lnTo>
                <a:lnTo>
                  <a:pt x="11513" y="1944"/>
                </a:lnTo>
                <a:lnTo>
                  <a:pt x="11516" y="1935"/>
                </a:lnTo>
                <a:lnTo>
                  <a:pt x="11519" y="1916"/>
                </a:lnTo>
                <a:lnTo>
                  <a:pt x="11523" y="1895"/>
                </a:lnTo>
                <a:lnTo>
                  <a:pt x="11524" y="1884"/>
                </a:lnTo>
                <a:lnTo>
                  <a:pt x="11527" y="1874"/>
                </a:lnTo>
                <a:lnTo>
                  <a:pt x="11529" y="1866"/>
                </a:lnTo>
                <a:lnTo>
                  <a:pt x="11532" y="1858"/>
                </a:lnTo>
                <a:lnTo>
                  <a:pt x="11535" y="1853"/>
                </a:lnTo>
                <a:lnTo>
                  <a:pt x="11539" y="1850"/>
                </a:lnTo>
                <a:lnTo>
                  <a:pt x="11545" y="1850"/>
                </a:lnTo>
                <a:lnTo>
                  <a:pt x="11550" y="1852"/>
                </a:lnTo>
                <a:lnTo>
                  <a:pt x="11552" y="1859"/>
                </a:lnTo>
                <a:lnTo>
                  <a:pt x="11553" y="1866"/>
                </a:lnTo>
                <a:lnTo>
                  <a:pt x="11553" y="1872"/>
                </a:lnTo>
                <a:lnTo>
                  <a:pt x="11553" y="1879"/>
                </a:lnTo>
                <a:lnTo>
                  <a:pt x="11552" y="1890"/>
                </a:lnTo>
                <a:lnTo>
                  <a:pt x="11550" y="1902"/>
                </a:lnTo>
                <a:lnTo>
                  <a:pt x="11548" y="1915"/>
                </a:lnTo>
                <a:lnTo>
                  <a:pt x="11546" y="1928"/>
                </a:lnTo>
                <a:lnTo>
                  <a:pt x="11546" y="1935"/>
                </a:lnTo>
                <a:lnTo>
                  <a:pt x="11547" y="1943"/>
                </a:lnTo>
                <a:lnTo>
                  <a:pt x="11549" y="1950"/>
                </a:lnTo>
                <a:lnTo>
                  <a:pt x="11551" y="1958"/>
                </a:lnTo>
                <a:lnTo>
                  <a:pt x="11553" y="1956"/>
                </a:lnTo>
                <a:lnTo>
                  <a:pt x="11556" y="1954"/>
                </a:lnTo>
                <a:lnTo>
                  <a:pt x="11558" y="1954"/>
                </a:lnTo>
                <a:lnTo>
                  <a:pt x="11560" y="1954"/>
                </a:lnTo>
                <a:lnTo>
                  <a:pt x="11564" y="1957"/>
                </a:lnTo>
                <a:lnTo>
                  <a:pt x="11567" y="1962"/>
                </a:lnTo>
                <a:lnTo>
                  <a:pt x="11572" y="1975"/>
                </a:lnTo>
                <a:lnTo>
                  <a:pt x="11574" y="1982"/>
                </a:lnTo>
                <a:lnTo>
                  <a:pt x="11578" y="1982"/>
                </a:lnTo>
                <a:lnTo>
                  <a:pt x="11582" y="1980"/>
                </a:lnTo>
                <a:lnTo>
                  <a:pt x="11587" y="1978"/>
                </a:lnTo>
                <a:lnTo>
                  <a:pt x="11591" y="1975"/>
                </a:lnTo>
                <a:lnTo>
                  <a:pt x="11600" y="1965"/>
                </a:lnTo>
                <a:lnTo>
                  <a:pt x="11608" y="1955"/>
                </a:lnTo>
                <a:lnTo>
                  <a:pt x="11617" y="1943"/>
                </a:lnTo>
                <a:lnTo>
                  <a:pt x="11624" y="1933"/>
                </a:lnTo>
                <a:lnTo>
                  <a:pt x="11628" y="1929"/>
                </a:lnTo>
                <a:lnTo>
                  <a:pt x="11631" y="1926"/>
                </a:lnTo>
                <a:lnTo>
                  <a:pt x="11634" y="1924"/>
                </a:lnTo>
                <a:lnTo>
                  <a:pt x="11637" y="1923"/>
                </a:lnTo>
                <a:lnTo>
                  <a:pt x="11640" y="1923"/>
                </a:lnTo>
                <a:lnTo>
                  <a:pt x="11643" y="1925"/>
                </a:lnTo>
                <a:lnTo>
                  <a:pt x="11646" y="1927"/>
                </a:lnTo>
                <a:lnTo>
                  <a:pt x="11649" y="1929"/>
                </a:lnTo>
                <a:lnTo>
                  <a:pt x="11654" y="1935"/>
                </a:lnTo>
                <a:lnTo>
                  <a:pt x="11661" y="1944"/>
                </a:lnTo>
                <a:lnTo>
                  <a:pt x="11666" y="1952"/>
                </a:lnTo>
                <a:lnTo>
                  <a:pt x="11673" y="1959"/>
                </a:lnTo>
                <a:lnTo>
                  <a:pt x="11678" y="1965"/>
                </a:lnTo>
                <a:lnTo>
                  <a:pt x="11683" y="1969"/>
                </a:lnTo>
                <a:lnTo>
                  <a:pt x="11689" y="1971"/>
                </a:lnTo>
                <a:lnTo>
                  <a:pt x="11693" y="1971"/>
                </a:lnTo>
                <a:lnTo>
                  <a:pt x="11699" y="1971"/>
                </a:lnTo>
                <a:lnTo>
                  <a:pt x="11704" y="1971"/>
                </a:lnTo>
                <a:lnTo>
                  <a:pt x="11715" y="1968"/>
                </a:lnTo>
                <a:lnTo>
                  <a:pt x="11725" y="1964"/>
                </a:lnTo>
                <a:lnTo>
                  <a:pt x="11736" y="1961"/>
                </a:lnTo>
                <a:lnTo>
                  <a:pt x="11748" y="1957"/>
                </a:lnTo>
                <a:lnTo>
                  <a:pt x="11759" y="1955"/>
                </a:lnTo>
                <a:lnTo>
                  <a:pt x="11768" y="1955"/>
                </a:lnTo>
                <a:lnTo>
                  <a:pt x="11794" y="1958"/>
                </a:lnTo>
                <a:lnTo>
                  <a:pt x="11818" y="1962"/>
                </a:lnTo>
                <a:lnTo>
                  <a:pt x="11831" y="1964"/>
                </a:lnTo>
                <a:lnTo>
                  <a:pt x="11845" y="1965"/>
                </a:lnTo>
                <a:lnTo>
                  <a:pt x="11860" y="1964"/>
                </a:lnTo>
                <a:lnTo>
                  <a:pt x="11877" y="1963"/>
                </a:lnTo>
                <a:lnTo>
                  <a:pt x="11890" y="1961"/>
                </a:lnTo>
                <a:lnTo>
                  <a:pt x="11903" y="1960"/>
                </a:lnTo>
                <a:lnTo>
                  <a:pt x="11917" y="1960"/>
                </a:lnTo>
                <a:lnTo>
                  <a:pt x="11931" y="1961"/>
                </a:lnTo>
                <a:lnTo>
                  <a:pt x="11943" y="1963"/>
                </a:lnTo>
                <a:lnTo>
                  <a:pt x="11957" y="1965"/>
                </a:lnTo>
                <a:lnTo>
                  <a:pt x="11971" y="1968"/>
                </a:lnTo>
                <a:lnTo>
                  <a:pt x="11984" y="1972"/>
                </a:lnTo>
                <a:lnTo>
                  <a:pt x="11996" y="1976"/>
                </a:lnTo>
                <a:lnTo>
                  <a:pt x="12008" y="1984"/>
                </a:lnTo>
                <a:lnTo>
                  <a:pt x="12019" y="1991"/>
                </a:lnTo>
                <a:lnTo>
                  <a:pt x="12030" y="2000"/>
                </a:lnTo>
                <a:lnTo>
                  <a:pt x="12041" y="2008"/>
                </a:lnTo>
                <a:lnTo>
                  <a:pt x="12052" y="2015"/>
                </a:lnTo>
                <a:lnTo>
                  <a:pt x="12057" y="2018"/>
                </a:lnTo>
                <a:lnTo>
                  <a:pt x="12062" y="2019"/>
                </a:lnTo>
                <a:lnTo>
                  <a:pt x="12067" y="2021"/>
                </a:lnTo>
                <a:lnTo>
                  <a:pt x="12072" y="2021"/>
                </a:lnTo>
                <a:lnTo>
                  <a:pt x="12079" y="2020"/>
                </a:lnTo>
                <a:lnTo>
                  <a:pt x="12084" y="2018"/>
                </a:lnTo>
                <a:lnTo>
                  <a:pt x="12091" y="2015"/>
                </a:lnTo>
                <a:lnTo>
                  <a:pt x="12096" y="2011"/>
                </a:lnTo>
                <a:lnTo>
                  <a:pt x="12109" y="2002"/>
                </a:lnTo>
                <a:lnTo>
                  <a:pt x="12121" y="1990"/>
                </a:lnTo>
                <a:lnTo>
                  <a:pt x="12133" y="1980"/>
                </a:lnTo>
                <a:lnTo>
                  <a:pt x="12144" y="1971"/>
                </a:lnTo>
                <a:lnTo>
                  <a:pt x="12151" y="1968"/>
                </a:lnTo>
                <a:lnTo>
                  <a:pt x="12157" y="1965"/>
                </a:lnTo>
                <a:lnTo>
                  <a:pt x="12163" y="1964"/>
                </a:lnTo>
                <a:lnTo>
                  <a:pt x="12169" y="1964"/>
                </a:lnTo>
                <a:lnTo>
                  <a:pt x="12194" y="1971"/>
                </a:lnTo>
                <a:lnTo>
                  <a:pt x="12222" y="1980"/>
                </a:lnTo>
                <a:lnTo>
                  <a:pt x="12235" y="1985"/>
                </a:lnTo>
                <a:lnTo>
                  <a:pt x="12249" y="1989"/>
                </a:lnTo>
                <a:lnTo>
                  <a:pt x="12263" y="1992"/>
                </a:lnTo>
                <a:lnTo>
                  <a:pt x="12275" y="1995"/>
                </a:lnTo>
                <a:lnTo>
                  <a:pt x="12280" y="1995"/>
                </a:lnTo>
                <a:lnTo>
                  <a:pt x="12285" y="1994"/>
                </a:lnTo>
                <a:lnTo>
                  <a:pt x="12289" y="1993"/>
                </a:lnTo>
                <a:lnTo>
                  <a:pt x="12295" y="1991"/>
                </a:lnTo>
                <a:lnTo>
                  <a:pt x="12306" y="1987"/>
                </a:lnTo>
                <a:lnTo>
                  <a:pt x="12316" y="1980"/>
                </a:lnTo>
                <a:lnTo>
                  <a:pt x="12328" y="1974"/>
                </a:lnTo>
                <a:lnTo>
                  <a:pt x="12339" y="1968"/>
                </a:lnTo>
                <a:lnTo>
                  <a:pt x="12351" y="1963"/>
                </a:lnTo>
                <a:lnTo>
                  <a:pt x="12361" y="1960"/>
                </a:lnTo>
                <a:lnTo>
                  <a:pt x="12378" y="1959"/>
                </a:lnTo>
                <a:lnTo>
                  <a:pt x="12395" y="1958"/>
                </a:lnTo>
                <a:lnTo>
                  <a:pt x="12411" y="1959"/>
                </a:lnTo>
                <a:lnTo>
                  <a:pt x="12427" y="1961"/>
                </a:lnTo>
                <a:lnTo>
                  <a:pt x="12459" y="1967"/>
                </a:lnTo>
                <a:lnTo>
                  <a:pt x="12491" y="1974"/>
                </a:lnTo>
                <a:lnTo>
                  <a:pt x="12521" y="1980"/>
                </a:lnTo>
                <a:lnTo>
                  <a:pt x="12550" y="1986"/>
                </a:lnTo>
                <a:lnTo>
                  <a:pt x="12564" y="1987"/>
                </a:lnTo>
                <a:lnTo>
                  <a:pt x="12577" y="1987"/>
                </a:lnTo>
                <a:lnTo>
                  <a:pt x="12590" y="1985"/>
                </a:lnTo>
                <a:lnTo>
                  <a:pt x="12602" y="1983"/>
                </a:lnTo>
                <a:lnTo>
                  <a:pt x="12609" y="1979"/>
                </a:lnTo>
                <a:lnTo>
                  <a:pt x="12614" y="1974"/>
                </a:lnTo>
                <a:lnTo>
                  <a:pt x="12620" y="1969"/>
                </a:lnTo>
                <a:lnTo>
                  <a:pt x="12626" y="1962"/>
                </a:lnTo>
                <a:lnTo>
                  <a:pt x="12631" y="1956"/>
                </a:lnTo>
                <a:lnTo>
                  <a:pt x="12638" y="1949"/>
                </a:lnTo>
                <a:lnTo>
                  <a:pt x="12643" y="1946"/>
                </a:lnTo>
                <a:lnTo>
                  <a:pt x="12648" y="1944"/>
                </a:lnTo>
                <a:lnTo>
                  <a:pt x="12653" y="1944"/>
                </a:lnTo>
                <a:lnTo>
                  <a:pt x="12658" y="1946"/>
                </a:lnTo>
                <a:lnTo>
                  <a:pt x="12662" y="1950"/>
                </a:lnTo>
                <a:lnTo>
                  <a:pt x="12667" y="1955"/>
                </a:lnTo>
                <a:lnTo>
                  <a:pt x="12672" y="1959"/>
                </a:lnTo>
                <a:lnTo>
                  <a:pt x="12676" y="1963"/>
                </a:lnTo>
                <a:lnTo>
                  <a:pt x="12682" y="1967"/>
                </a:lnTo>
                <a:lnTo>
                  <a:pt x="12687" y="1969"/>
                </a:lnTo>
                <a:lnTo>
                  <a:pt x="12697" y="1970"/>
                </a:lnTo>
                <a:lnTo>
                  <a:pt x="12707" y="1970"/>
                </a:lnTo>
                <a:lnTo>
                  <a:pt x="12719" y="1969"/>
                </a:lnTo>
                <a:lnTo>
                  <a:pt x="12732" y="1968"/>
                </a:lnTo>
                <a:lnTo>
                  <a:pt x="12745" y="1965"/>
                </a:lnTo>
                <a:lnTo>
                  <a:pt x="12758" y="1962"/>
                </a:lnTo>
                <a:lnTo>
                  <a:pt x="12770" y="1959"/>
                </a:lnTo>
                <a:lnTo>
                  <a:pt x="12780" y="1956"/>
                </a:lnTo>
                <a:lnTo>
                  <a:pt x="12786" y="1953"/>
                </a:lnTo>
                <a:lnTo>
                  <a:pt x="12791" y="1948"/>
                </a:lnTo>
                <a:lnTo>
                  <a:pt x="12798" y="1942"/>
                </a:lnTo>
                <a:lnTo>
                  <a:pt x="12804" y="1935"/>
                </a:lnTo>
                <a:lnTo>
                  <a:pt x="12810" y="1929"/>
                </a:lnTo>
                <a:lnTo>
                  <a:pt x="12816" y="1923"/>
                </a:lnTo>
                <a:lnTo>
                  <a:pt x="12821" y="1919"/>
                </a:lnTo>
                <a:lnTo>
                  <a:pt x="12827" y="1917"/>
                </a:lnTo>
                <a:lnTo>
                  <a:pt x="12829" y="1918"/>
                </a:lnTo>
                <a:lnTo>
                  <a:pt x="12832" y="1919"/>
                </a:lnTo>
                <a:lnTo>
                  <a:pt x="12834" y="1922"/>
                </a:lnTo>
                <a:lnTo>
                  <a:pt x="12837" y="1924"/>
                </a:lnTo>
                <a:lnTo>
                  <a:pt x="12844" y="1931"/>
                </a:lnTo>
                <a:lnTo>
                  <a:pt x="12849" y="1939"/>
                </a:lnTo>
                <a:lnTo>
                  <a:pt x="12856" y="1947"/>
                </a:lnTo>
                <a:lnTo>
                  <a:pt x="12861" y="1955"/>
                </a:lnTo>
                <a:lnTo>
                  <a:pt x="12866" y="1961"/>
                </a:lnTo>
                <a:lnTo>
                  <a:pt x="12872" y="1964"/>
                </a:lnTo>
                <a:lnTo>
                  <a:pt x="12878" y="1965"/>
                </a:lnTo>
                <a:lnTo>
                  <a:pt x="12887" y="1964"/>
                </a:lnTo>
                <a:lnTo>
                  <a:pt x="12899" y="1963"/>
                </a:lnTo>
                <a:lnTo>
                  <a:pt x="12910" y="1960"/>
                </a:lnTo>
                <a:lnTo>
                  <a:pt x="12911" y="1954"/>
                </a:lnTo>
                <a:lnTo>
                  <a:pt x="12911" y="1945"/>
                </a:lnTo>
                <a:lnTo>
                  <a:pt x="12911" y="1937"/>
                </a:lnTo>
                <a:lnTo>
                  <a:pt x="12910" y="1926"/>
                </a:lnTo>
                <a:lnTo>
                  <a:pt x="12907" y="1914"/>
                </a:lnTo>
                <a:lnTo>
                  <a:pt x="12903" y="1900"/>
                </a:lnTo>
                <a:lnTo>
                  <a:pt x="12898" y="1884"/>
                </a:lnTo>
                <a:lnTo>
                  <a:pt x="12891" y="1866"/>
                </a:lnTo>
                <a:lnTo>
                  <a:pt x="12900" y="1847"/>
                </a:lnTo>
                <a:lnTo>
                  <a:pt x="12908" y="1828"/>
                </a:lnTo>
                <a:lnTo>
                  <a:pt x="12918" y="1812"/>
                </a:lnTo>
                <a:lnTo>
                  <a:pt x="12929" y="1798"/>
                </a:lnTo>
                <a:lnTo>
                  <a:pt x="12940" y="1784"/>
                </a:lnTo>
                <a:lnTo>
                  <a:pt x="12951" y="1772"/>
                </a:lnTo>
                <a:lnTo>
                  <a:pt x="12963" y="1761"/>
                </a:lnTo>
                <a:lnTo>
                  <a:pt x="12976" y="1749"/>
                </a:lnTo>
                <a:lnTo>
                  <a:pt x="13001" y="1729"/>
                </a:lnTo>
                <a:lnTo>
                  <a:pt x="13025" y="1709"/>
                </a:lnTo>
                <a:lnTo>
                  <a:pt x="13037" y="1699"/>
                </a:lnTo>
                <a:lnTo>
                  <a:pt x="13049" y="1688"/>
                </a:lnTo>
                <a:lnTo>
                  <a:pt x="13061" y="1677"/>
                </a:lnTo>
                <a:lnTo>
                  <a:pt x="13073" y="1666"/>
                </a:lnTo>
                <a:lnTo>
                  <a:pt x="13077" y="1660"/>
                </a:lnTo>
                <a:lnTo>
                  <a:pt x="13080" y="1655"/>
                </a:lnTo>
                <a:lnTo>
                  <a:pt x="13083" y="1648"/>
                </a:lnTo>
                <a:lnTo>
                  <a:pt x="13087" y="1641"/>
                </a:lnTo>
                <a:lnTo>
                  <a:pt x="13091" y="1626"/>
                </a:lnTo>
                <a:lnTo>
                  <a:pt x="13094" y="1609"/>
                </a:lnTo>
                <a:lnTo>
                  <a:pt x="13101" y="1575"/>
                </a:lnTo>
                <a:lnTo>
                  <a:pt x="13108" y="1541"/>
                </a:lnTo>
                <a:lnTo>
                  <a:pt x="13111" y="1534"/>
                </a:lnTo>
                <a:lnTo>
                  <a:pt x="13116" y="1528"/>
                </a:lnTo>
                <a:lnTo>
                  <a:pt x="13120" y="1522"/>
                </a:lnTo>
                <a:lnTo>
                  <a:pt x="13124" y="1517"/>
                </a:lnTo>
                <a:lnTo>
                  <a:pt x="13129" y="1511"/>
                </a:lnTo>
                <a:lnTo>
                  <a:pt x="13133" y="1506"/>
                </a:lnTo>
                <a:lnTo>
                  <a:pt x="13136" y="1500"/>
                </a:lnTo>
                <a:lnTo>
                  <a:pt x="13138" y="1491"/>
                </a:lnTo>
                <a:lnTo>
                  <a:pt x="13140" y="1483"/>
                </a:lnTo>
                <a:lnTo>
                  <a:pt x="13140" y="1474"/>
                </a:lnTo>
                <a:lnTo>
                  <a:pt x="13139" y="1463"/>
                </a:lnTo>
                <a:lnTo>
                  <a:pt x="13139" y="1452"/>
                </a:lnTo>
                <a:lnTo>
                  <a:pt x="13138" y="1442"/>
                </a:lnTo>
                <a:lnTo>
                  <a:pt x="13138" y="1432"/>
                </a:lnTo>
                <a:lnTo>
                  <a:pt x="13138" y="1424"/>
                </a:lnTo>
                <a:lnTo>
                  <a:pt x="13140" y="1417"/>
                </a:lnTo>
                <a:lnTo>
                  <a:pt x="13141" y="1415"/>
                </a:lnTo>
                <a:lnTo>
                  <a:pt x="13142" y="1414"/>
                </a:lnTo>
                <a:lnTo>
                  <a:pt x="13145" y="1414"/>
                </a:lnTo>
                <a:lnTo>
                  <a:pt x="13147" y="1414"/>
                </a:lnTo>
                <a:lnTo>
                  <a:pt x="13151" y="1417"/>
                </a:lnTo>
                <a:lnTo>
                  <a:pt x="13156" y="1421"/>
                </a:lnTo>
                <a:lnTo>
                  <a:pt x="13161" y="1426"/>
                </a:lnTo>
                <a:lnTo>
                  <a:pt x="13166" y="1430"/>
                </a:lnTo>
                <a:lnTo>
                  <a:pt x="13170" y="1432"/>
                </a:lnTo>
                <a:lnTo>
                  <a:pt x="13174" y="1433"/>
                </a:lnTo>
                <a:lnTo>
                  <a:pt x="13178" y="1432"/>
                </a:lnTo>
                <a:lnTo>
                  <a:pt x="13181" y="1429"/>
                </a:lnTo>
                <a:lnTo>
                  <a:pt x="13184" y="1425"/>
                </a:lnTo>
                <a:lnTo>
                  <a:pt x="13189" y="1419"/>
                </a:lnTo>
                <a:lnTo>
                  <a:pt x="13194" y="1405"/>
                </a:lnTo>
                <a:lnTo>
                  <a:pt x="13200" y="1389"/>
                </a:lnTo>
                <a:lnTo>
                  <a:pt x="13209" y="1357"/>
                </a:lnTo>
                <a:lnTo>
                  <a:pt x="13214" y="1332"/>
                </a:lnTo>
                <a:lnTo>
                  <a:pt x="13218" y="1313"/>
                </a:lnTo>
                <a:lnTo>
                  <a:pt x="13221" y="1294"/>
                </a:lnTo>
                <a:lnTo>
                  <a:pt x="13223" y="1275"/>
                </a:lnTo>
                <a:lnTo>
                  <a:pt x="13226" y="1255"/>
                </a:lnTo>
                <a:lnTo>
                  <a:pt x="13228" y="1235"/>
                </a:lnTo>
                <a:lnTo>
                  <a:pt x="13232" y="1215"/>
                </a:lnTo>
                <a:lnTo>
                  <a:pt x="13235" y="1192"/>
                </a:lnTo>
                <a:lnTo>
                  <a:pt x="13237" y="1170"/>
                </a:lnTo>
                <a:lnTo>
                  <a:pt x="13239" y="1141"/>
                </a:lnTo>
                <a:lnTo>
                  <a:pt x="13239" y="1109"/>
                </a:lnTo>
                <a:lnTo>
                  <a:pt x="13239" y="1094"/>
                </a:lnTo>
                <a:lnTo>
                  <a:pt x="13240" y="1079"/>
                </a:lnTo>
                <a:lnTo>
                  <a:pt x="13241" y="1066"/>
                </a:lnTo>
                <a:lnTo>
                  <a:pt x="13245" y="1054"/>
                </a:lnTo>
                <a:lnTo>
                  <a:pt x="13246" y="1050"/>
                </a:lnTo>
                <a:lnTo>
                  <a:pt x="13248" y="1045"/>
                </a:lnTo>
                <a:lnTo>
                  <a:pt x="13251" y="1043"/>
                </a:lnTo>
                <a:lnTo>
                  <a:pt x="13254" y="1040"/>
                </a:lnTo>
                <a:lnTo>
                  <a:pt x="13262" y="1037"/>
                </a:lnTo>
                <a:lnTo>
                  <a:pt x="13269" y="1034"/>
                </a:lnTo>
                <a:lnTo>
                  <a:pt x="13278" y="1032"/>
                </a:lnTo>
                <a:lnTo>
                  <a:pt x="13286" y="1029"/>
                </a:lnTo>
                <a:lnTo>
                  <a:pt x="13294" y="1025"/>
                </a:lnTo>
                <a:lnTo>
                  <a:pt x="13300" y="1020"/>
                </a:lnTo>
                <a:lnTo>
                  <a:pt x="13315" y="1003"/>
                </a:lnTo>
                <a:lnTo>
                  <a:pt x="13329" y="983"/>
                </a:lnTo>
                <a:lnTo>
                  <a:pt x="13342" y="962"/>
                </a:lnTo>
                <a:lnTo>
                  <a:pt x="13355" y="940"/>
                </a:lnTo>
                <a:lnTo>
                  <a:pt x="13366" y="916"/>
                </a:lnTo>
                <a:lnTo>
                  <a:pt x="13377" y="890"/>
                </a:lnTo>
                <a:lnTo>
                  <a:pt x="13387" y="864"/>
                </a:lnTo>
                <a:lnTo>
                  <a:pt x="13399" y="840"/>
                </a:lnTo>
                <a:lnTo>
                  <a:pt x="13401" y="830"/>
                </a:lnTo>
                <a:lnTo>
                  <a:pt x="13401" y="818"/>
                </a:lnTo>
                <a:lnTo>
                  <a:pt x="13401" y="812"/>
                </a:lnTo>
                <a:lnTo>
                  <a:pt x="13401" y="806"/>
                </a:lnTo>
                <a:lnTo>
                  <a:pt x="13402" y="800"/>
                </a:lnTo>
                <a:lnTo>
                  <a:pt x="13405" y="797"/>
                </a:lnTo>
                <a:lnTo>
                  <a:pt x="13407" y="796"/>
                </a:lnTo>
                <a:lnTo>
                  <a:pt x="13412" y="797"/>
                </a:lnTo>
                <a:lnTo>
                  <a:pt x="13419" y="799"/>
                </a:lnTo>
                <a:lnTo>
                  <a:pt x="13425" y="802"/>
                </a:lnTo>
                <a:lnTo>
                  <a:pt x="13431" y="804"/>
                </a:lnTo>
                <a:lnTo>
                  <a:pt x="13438" y="807"/>
                </a:lnTo>
                <a:lnTo>
                  <a:pt x="13440" y="808"/>
                </a:lnTo>
                <a:lnTo>
                  <a:pt x="13442" y="808"/>
                </a:lnTo>
                <a:lnTo>
                  <a:pt x="13444" y="807"/>
                </a:lnTo>
                <a:lnTo>
                  <a:pt x="13445" y="806"/>
                </a:lnTo>
                <a:lnTo>
                  <a:pt x="13447" y="798"/>
                </a:lnTo>
                <a:lnTo>
                  <a:pt x="13447" y="788"/>
                </a:lnTo>
                <a:lnTo>
                  <a:pt x="13445" y="778"/>
                </a:lnTo>
                <a:lnTo>
                  <a:pt x="13443" y="766"/>
                </a:lnTo>
                <a:lnTo>
                  <a:pt x="13441" y="755"/>
                </a:lnTo>
                <a:lnTo>
                  <a:pt x="13440" y="745"/>
                </a:lnTo>
                <a:lnTo>
                  <a:pt x="13440" y="735"/>
                </a:lnTo>
                <a:lnTo>
                  <a:pt x="13442" y="728"/>
                </a:lnTo>
                <a:lnTo>
                  <a:pt x="13456" y="706"/>
                </a:lnTo>
                <a:lnTo>
                  <a:pt x="13471" y="685"/>
                </a:lnTo>
                <a:lnTo>
                  <a:pt x="13487" y="664"/>
                </a:lnTo>
                <a:lnTo>
                  <a:pt x="13502" y="645"/>
                </a:lnTo>
                <a:lnTo>
                  <a:pt x="13506" y="644"/>
                </a:lnTo>
                <a:lnTo>
                  <a:pt x="13510" y="646"/>
                </a:lnTo>
                <a:lnTo>
                  <a:pt x="13515" y="648"/>
                </a:lnTo>
                <a:lnTo>
                  <a:pt x="13522" y="651"/>
                </a:lnTo>
                <a:lnTo>
                  <a:pt x="13528" y="655"/>
                </a:lnTo>
                <a:lnTo>
                  <a:pt x="13535" y="657"/>
                </a:lnTo>
                <a:lnTo>
                  <a:pt x="13537" y="658"/>
                </a:lnTo>
                <a:lnTo>
                  <a:pt x="13539" y="658"/>
                </a:lnTo>
                <a:lnTo>
                  <a:pt x="13540" y="658"/>
                </a:lnTo>
                <a:lnTo>
                  <a:pt x="13541" y="657"/>
                </a:lnTo>
                <a:lnTo>
                  <a:pt x="13543" y="650"/>
                </a:lnTo>
                <a:lnTo>
                  <a:pt x="13544" y="641"/>
                </a:lnTo>
                <a:lnTo>
                  <a:pt x="13545" y="629"/>
                </a:lnTo>
                <a:lnTo>
                  <a:pt x="13546" y="615"/>
                </a:lnTo>
                <a:lnTo>
                  <a:pt x="13548" y="601"/>
                </a:lnTo>
                <a:lnTo>
                  <a:pt x="13550" y="588"/>
                </a:lnTo>
                <a:lnTo>
                  <a:pt x="13552" y="577"/>
                </a:lnTo>
                <a:lnTo>
                  <a:pt x="13556" y="569"/>
                </a:lnTo>
                <a:lnTo>
                  <a:pt x="13557" y="568"/>
                </a:lnTo>
                <a:lnTo>
                  <a:pt x="13558" y="568"/>
                </a:lnTo>
                <a:lnTo>
                  <a:pt x="13560" y="568"/>
                </a:lnTo>
                <a:lnTo>
                  <a:pt x="13563" y="569"/>
                </a:lnTo>
                <a:lnTo>
                  <a:pt x="13569" y="571"/>
                </a:lnTo>
                <a:lnTo>
                  <a:pt x="13574" y="574"/>
                </a:lnTo>
                <a:lnTo>
                  <a:pt x="13581" y="577"/>
                </a:lnTo>
                <a:lnTo>
                  <a:pt x="13586" y="581"/>
                </a:lnTo>
                <a:lnTo>
                  <a:pt x="13589" y="581"/>
                </a:lnTo>
                <a:lnTo>
                  <a:pt x="13592" y="582"/>
                </a:lnTo>
                <a:lnTo>
                  <a:pt x="13594" y="581"/>
                </a:lnTo>
                <a:lnTo>
                  <a:pt x="13595" y="581"/>
                </a:lnTo>
                <a:lnTo>
                  <a:pt x="13599" y="569"/>
                </a:lnTo>
                <a:lnTo>
                  <a:pt x="13603" y="557"/>
                </a:lnTo>
                <a:lnTo>
                  <a:pt x="13606" y="555"/>
                </a:lnTo>
                <a:lnTo>
                  <a:pt x="13607" y="553"/>
                </a:lnTo>
                <a:lnTo>
                  <a:pt x="13610" y="551"/>
                </a:lnTo>
                <a:lnTo>
                  <a:pt x="13612" y="550"/>
                </a:lnTo>
                <a:lnTo>
                  <a:pt x="13616" y="550"/>
                </a:lnTo>
                <a:lnTo>
                  <a:pt x="13621" y="550"/>
                </a:lnTo>
                <a:lnTo>
                  <a:pt x="13625" y="551"/>
                </a:lnTo>
                <a:lnTo>
                  <a:pt x="13631" y="552"/>
                </a:lnTo>
                <a:lnTo>
                  <a:pt x="13633" y="553"/>
                </a:lnTo>
                <a:lnTo>
                  <a:pt x="13636" y="552"/>
                </a:lnTo>
                <a:lnTo>
                  <a:pt x="13637" y="551"/>
                </a:lnTo>
                <a:lnTo>
                  <a:pt x="13638" y="549"/>
                </a:lnTo>
                <a:lnTo>
                  <a:pt x="13640" y="544"/>
                </a:lnTo>
                <a:lnTo>
                  <a:pt x="13641" y="543"/>
                </a:lnTo>
                <a:lnTo>
                  <a:pt x="13640" y="538"/>
                </a:lnTo>
                <a:lnTo>
                  <a:pt x="13632" y="526"/>
                </a:lnTo>
                <a:lnTo>
                  <a:pt x="13629" y="521"/>
                </a:lnTo>
                <a:lnTo>
                  <a:pt x="13626" y="515"/>
                </a:lnTo>
                <a:lnTo>
                  <a:pt x="13626" y="514"/>
                </a:lnTo>
                <a:lnTo>
                  <a:pt x="13626" y="513"/>
                </a:lnTo>
                <a:lnTo>
                  <a:pt x="13626" y="512"/>
                </a:lnTo>
                <a:lnTo>
                  <a:pt x="13627" y="512"/>
                </a:lnTo>
                <a:lnTo>
                  <a:pt x="13640" y="524"/>
                </a:lnTo>
                <a:lnTo>
                  <a:pt x="13665" y="545"/>
                </a:lnTo>
                <a:lnTo>
                  <a:pt x="13678" y="556"/>
                </a:lnTo>
                <a:lnTo>
                  <a:pt x="13689" y="566"/>
                </a:lnTo>
                <a:lnTo>
                  <a:pt x="13695" y="569"/>
                </a:lnTo>
                <a:lnTo>
                  <a:pt x="13699" y="570"/>
                </a:lnTo>
                <a:lnTo>
                  <a:pt x="13702" y="571"/>
                </a:lnTo>
                <a:lnTo>
                  <a:pt x="13704" y="570"/>
                </a:lnTo>
                <a:lnTo>
                  <a:pt x="13711" y="569"/>
                </a:lnTo>
                <a:lnTo>
                  <a:pt x="13716" y="566"/>
                </a:lnTo>
                <a:lnTo>
                  <a:pt x="13720" y="562"/>
                </a:lnTo>
                <a:lnTo>
                  <a:pt x="13724" y="557"/>
                </a:lnTo>
                <a:lnTo>
                  <a:pt x="13727" y="553"/>
                </a:lnTo>
                <a:lnTo>
                  <a:pt x="13730" y="549"/>
                </a:lnTo>
                <a:lnTo>
                  <a:pt x="13732" y="544"/>
                </a:lnTo>
                <a:lnTo>
                  <a:pt x="13737" y="542"/>
                </a:lnTo>
                <a:lnTo>
                  <a:pt x="13741" y="541"/>
                </a:lnTo>
                <a:lnTo>
                  <a:pt x="13747" y="543"/>
                </a:lnTo>
                <a:lnTo>
                  <a:pt x="13755" y="547"/>
                </a:lnTo>
                <a:lnTo>
                  <a:pt x="13766" y="554"/>
                </a:lnTo>
                <a:lnTo>
                  <a:pt x="13777" y="565"/>
                </a:lnTo>
                <a:lnTo>
                  <a:pt x="13792" y="580"/>
                </a:lnTo>
                <a:lnTo>
                  <a:pt x="13812" y="599"/>
                </a:lnTo>
                <a:lnTo>
                  <a:pt x="13833" y="623"/>
                </a:lnTo>
                <a:lnTo>
                  <a:pt x="13826" y="627"/>
                </a:lnTo>
                <a:lnTo>
                  <a:pt x="13821" y="632"/>
                </a:lnTo>
                <a:lnTo>
                  <a:pt x="13818" y="640"/>
                </a:lnTo>
                <a:lnTo>
                  <a:pt x="13818" y="648"/>
                </a:lnTo>
                <a:lnTo>
                  <a:pt x="13818" y="659"/>
                </a:lnTo>
                <a:lnTo>
                  <a:pt x="13820" y="670"/>
                </a:lnTo>
                <a:lnTo>
                  <a:pt x="13824" y="682"/>
                </a:lnTo>
                <a:lnTo>
                  <a:pt x="13826" y="694"/>
                </a:lnTo>
                <a:lnTo>
                  <a:pt x="13829" y="707"/>
                </a:lnTo>
                <a:lnTo>
                  <a:pt x="13831" y="719"/>
                </a:lnTo>
                <a:lnTo>
                  <a:pt x="13833" y="731"/>
                </a:lnTo>
                <a:lnTo>
                  <a:pt x="13834" y="741"/>
                </a:lnTo>
                <a:lnTo>
                  <a:pt x="13833" y="750"/>
                </a:lnTo>
                <a:lnTo>
                  <a:pt x="13831" y="757"/>
                </a:lnTo>
                <a:lnTo>
                  <a:pt x="13826" y="763"/>
                </a:lnTo>
                <a:lnTo>
                  <a:pt x="13818" y="767"/>
                </a:lnTo>
                <a:lnTo>
                  <a:pt x="13815" y="766"/>
                </a:lnTo>
                <a:lnTo>
                  <a:pt x="13814" y="767"/>
                </a:lnTo>
                <a:lnTo>
                  <a:pt x="13814" y="769"/>
                </a:lnTo>
                <a:lnTo>
                  <a:pt x="13815" y="772"/>
                </a:lnTo>
                <a:lnTo>
                  <a:pt x="13820" y="781"/>
                </a:lnTo>
                <a:lnTo>
                  <a:pt x="13827" y="791"/>
                </a:lnTo>
                <a:lnTo>
                  <a:pt x="13835" y="801"/>
                </a:lnTo>
                <a:lnTo>
                  <a:pt x="13842" y="812"/>
                </a:lnTo>
                <a:lnTo>
                  <a:pt x="13846" y="821"/>
                </a:lnTo>
                <a:lnTo>
                  <a:pt x="13847" y="826"/>
                </a:lnTo>
                <a:lnTo>
                  <a:pt x="13847" y="841"/>
                </a:lnTo>
                <a:lnTo>
                  <a:pt x="13845" y="855"/>
                </a:lnTo>
                <a:lnTo>
                  <a:pt x="13842" y="870"/>
                </a:lnTo>
                <a:lnTo>
                  <a:pt x="13838" y="883"/>
                </a:lnTo>
                <a:lnTo>
                  <a:pt x="13833" y="897"/>
                </a:lnTo>
                <a:lnTo>
                  <a:pt x="13827" y="908"/>
                </a:lnTo>
                <a:lnTo>
                  <a:pt x="13820" y="920"/>
                </a:lnTo>
                <a:lnTo>
                  <a:pt x="13813" y="932"/>
                </a:lnTo>
                <a:lnTo>
                  <a:pt x="13804" y="942"/>
                </a:lnTo>
                <a:lnTo>
                  <a:pt x="13796" y="951"/>
                </a:lnTo>
                <a:lnTo>
                  <a:pt x="13787" y="960"/>
                </a:lnTo>
                <a:lnTo>
                  <a:pt x="13777" y="967"/>
                </a:lnTo>
                <a:lnTo>
                  <a:pt x="13768" y="973"/>
                </a:lnTo>
                <a:lnTo>
                  <a:pt x="13757" y="978"/>
                </a:lnTo>
                <a:lnTo>
                  <a:pt x="13746" y="982"/>
                </a:lnTo>
                <a:lnTo>
                  <a:pt x="13736" y="984"/>
                </a:lnTo>
                <a:lnTo>
                  <a:pt x="13740" y="999"/>
                </a:lnTo>
                <a:lnTo>
                  <a:pt x="13743" y="1013"/>
                </a:lnTo>
                <a:lnTo>
                  <a:pt x="13744" y="1026"/>
                </a:lnTo>
                <a:lnTo>
                  <a:pt x="13745" y="1039"/>
                </a:lnTo>
                <a:lnTo>
                  <a:pt x="13747" y="1064"/>
                </a:lnTo>
                <a:lnTo>
                  <a:pt x="13752" y="1090"/>
                </a:lnTo>
                <a:lnTo>
                  <a:pt x="13753" y="1096"/>
                </a:lnTo>
                <a:lnTo>
                  <a:pt x="13754" y="1100"/>
                </a:lnTo>
                <a:lnTo>
                  <a:pt x="13753" y="1102"/>
                </a:lnTo>
                <a:lnTo>
                  <a:pt x="13751" y="1102"/>
                </a:lnTo>
                <a:lnTo>
                  <a:pt x="13745" y="1101"/>
                </a:lnTo>
                <a:lnTo>
                  <a:pt x="13738" y="1097"/>
                </a:lnTo>
                <a:lnTo>
                  <a:pt x="13728" y="1092"/>
                </a:lnTo>
                <a:lnTo>
                  <a:pt x="13719" y="1086"/>
                </a:lnTo>
                <a:lnTo>
                  <a:pt x="13716" y="1084"/>
                </a:lnTo>
                <a:lnTo>
                  <a:pt x="13712" y="1083"/>
                </a:lnTo>
                <a:lnTo>
                  <a:pt x="13710" y="1083"/>
                </a:lnTo>
                <a:lnTo>
                  <a:pt x="13708" y="1083"/>
                </a:lnTo>
                <a:lnTo>
                  <a:pt x="13707" y="1085"/>
                </a:lnTo>
                <a:lnTo>
                  <a:pt x="13707" y="1087"/>
                </a:lnTo>
                <a:lnTo>
                  <a:pt x="13708" y="1092"/>
                </a:lnTo>
                <a:lnTo>
                  <a:pt x="13708" y="1096"/>
                </a:lnTo>
                <a:lnTo>
                  <a:pt x="13711" y="1105"/>
                </a:lnTo>
                <a:lnTo>
                  <a:pt x="13714" y="1116"/>
                </a:lnTo>
                <a:lnTo>
                  <a:pt x="13717" y="1128"/>
                </a:lnTo>
                <a:lnTo>
                  <a:pt x="13720" y="1139"/>
                </a:lnTo>
                <a:lnTo>
                  <a:pt x="13722" y="1147"/>
                </a:lnTo>
                <a:lnTo>
                  <a:pt x="13720" y="1153"/>
                </a:lnTo>
                <a:lnTo>
                  <a:pt x="13718" y="1155"/>
                </a:lnTo>
                <a:lnTo>
                  <a:pt x="13717" y="1155"/>
                </a:lnTo>
                <a:lnTo>
                  <a:pt x="13714" y="1155"/>
                </a:lnTo>
                <a:lnTo>
                  <a:pt x="13712" y="1155"/>
                </a:lnTo>
                <a:lnTo>
                  <a:pt x="13704" y="1153"/>
                </a:lnTo>
                <a:lnTo>
                  <a:pt x="13698" y="1149"/>
                </a:lnTo>
                <a:lnTo>
                  <a:pt x="13690" y="1146"/>
                </a:lnTo>
                <a:lnTo>
                  <a:pt x="13684" y="1144"/>
                </a:lnTo>
                <a:lnTo>
                  <a:pt x="13682" y="1143"/>
                </a:lnTo>
                <a:lnTo>
                  <a:pt x="13680" y="1143"/>
                </a:lnTo>
                <a:lnTo>
                  <a:pt x="13678" y="1144"/>
                </a:lnTo>
                <a:lnTo>
                  <a:pt x="13676" y="1146"/>
                </a:lnTo>
                <a:lnTo>
                  <a:pt x="13674" y="1159"/>
                </a:lnTo>
                <a:lnTo>
                  <a:pt x="13674" y="1175"/>
                </a:lnTo>
                <a:lnTo>
                  <a:pt x="13674" y="1192"/>
                </a:lnTo>
                <a:lnTo>
                  <a:pt x="13675" y="1210"/>
                </a:lnTo>
                <a:lnTo>
                  <a:pt x="13676" y="1229"/>
                </a:lnTo>
                <a:lnTo>
                  <a:pt x="13675" y="1246"/>
                </a:lnTo>
                <a:lnTo>
                  <a:pt x="13675" y="1253"/>
                </a:lnTo>
                <a:lnTo>
                  <a:pt x="13673" y="1260"/>
                </a:lnTo>
                <a:lnTo>
                  <a:pt x="13672" y="1266"/>
                </a:lnTo>
                <a:lnTo>
                  <a:pt x="13669" y="1270"/>
                </a:lnTo>
                <a:lnTo>
                  <a:pt x="13667" y="1273"/>
                </a:lnTo>
                <a:lnTo>
                  <a:pt x="13665" y="1275"/>
                </a:lnTo>
                <a:lnTo>
                  <a:pt x="13661" y="1275"/>
                </a:lnTo>
                <a:lnTo>
                  <a:pt x="13658" y="1276"/>
                </a:lnTo>
                <a:lnTo>
                  <a:pt x="13651" y="1275"/>
                </a:lnTo>
                <a:lnTo>
                  <a:pt x="13642" y="1274"/>
                </a:lnTo>
                <a:lnTo>
                  <a:pt x="13633" y="1271"/>
                </a:lnTo>
                <a:lnTo>
                  <a:pt x="13626" y="1270"/>
                </a:lnTo>
                <a:lnTo>
                  <a:pt x="13623" y="1270"/>
                </a:lnTo>
                <a:lnTo>
                  <a:pt x="13620" y="1271"/>
                </a:lnTo>
                <a:lnTo>
                  <a:pt x="13616" y="1271"/>
                </a:lnTo>
                <a:lnTo>
                  <a:pt x="13614" y="1274"/>
                </a:lnTo>
                <a:lnTo>
                  <a:pt x="13612" y="1276"/>
                </a:lnTo>
                <a:lnTo>
                  <a:pt x="13610" y="1279"/>
                </a:lnTo>
                <a:lnTo>
                  <a:pt x="13609" y="1283"/>
                </a:lnTo>
                <a:lnTo>
                  <a:pt x="13609" y="1289"/>
                </a:lnTo>
                <a:lnTo>
                  <a:pt x="13608" y="1299"/>
                </a:lnTo>
                <a:lnTo>
                  <a:pt x="13608" y="1311"/>
                </a:lnTo>
                <a:lnTo>
                  <a:pt x="13609" y="1323"/>
                </a:lnTo>
                <a:lnTo>
                  <a:pt x="13608" y="1335"/>
                </a:lnTo>
                <a:lnTo>
                  <a:pt x="13607" y="1346"/>
                </a:lnTo>
                <a:lnTo>
                  <a:pt x="13604" y="1355"/>
                </a:lnTo>
                <a:lnTo>
                  <a:pt x="13596" y="1370"/>
                </a:lnTo>
                <a:lnTo>
                  <a:pt x="13587" y="1383"/>
                </a:lnTo>
                <a:lnTo>
                  <a:pt x="13579" y="1396"/>
                </a:lnTo>
                <a:lnTo>
                  <a:pt x="13569" y="1409"/>
                </a:lnTo>
                <a:lnTo>
                  <a:pt x="13560" y="1421"/>
                </a:lnTo>
                <a:lnTo>
                  <a:pt x="13553" y="1435"/>
                </a:lnTo>
                <a:lnTo>
                  <a:pt x="13545" y="1450"/>
                </a:lnTo>
                <a:lnTo>
                  <a:pt x="13539" y="1467"/>
                </a:lnTo>
                <a:lnTo>
                  <a:pt x="13530" y="1497"/>
                </a:lnTo>
                <a:lnTo>
                  <a:pt x="13523" y="1528"/>
                </a:lnTo>
                <a:lnTo>
                  <a:pt x="13515" y="1561"/>
                </a:lnTo>
                <a:lnTo>
                  <a:pt x="13509" y="1597"/>
                </a:lnTo>
                <a:lnTo>
                  <a:pt x="13507" y="1603"/>
                </a:lnTo>
                <a:lnTo>
                  <a:pt x="13505" y="1609"/>
                </a:lnTo>
                <a:lnTo>
                  <a:pt x="13501" y="1613"/>
                </a:lnTo>
                <a:lnTo>
                  <a:pt x="13498" y="1617"/>
                </a:lnTo>
                <a:lnTo>
                  <a:pt x="13490" y="1626"/>
                </a:lnTo>
                <a:lnTo>
                  <a:pt x="13481" y="1633"/>
                </a:lnTo>
                <a:lnTo>
                  <a:pt x="13470" y="1641"/>
                </a:lnTo>
                <a:lnTo>
                  <a:pt x="13460" y="1649"/>
                </a:lnTo>
                <a:lnTo>
                  <a:pt x="13456" y="1655"/>
                </a:lnTo>
                <a:lnTo>
                  <a:pt x="13451" y="1661"/>
                </a:lnTo>
                <a:lnTo>
                  <a:pt x="13448" y="1668"/>
                </a:lnTo>
                <a:lnTo>
                  <a:pt x="13443" y="1675"/>
                </a:lnTo>
                <a:lnTo>
                  <a:pt x="13442" y="1681"/>
                </a:lnTo>
                <a:lnTo>
                  <a:pt x="13441" y="1687"/>
                </a:lnTo>
                <a:lnTo>
                  <a:pt x="13442" y="1696"/>
                </a:lnTo>
                <a:lnTo>
                  <a:pt x="13443" y="1704"/>
                </a:lnTo>
                <a:lnTo>
                  <a:pt x="13457" y="1682"/>
                </a:lnTo>
                <a:lnTo>
                  <a:pt x="13472" y="1661"/>
                </a:lnTo>
                <a:lnTo>
                  <a:pt x="13487" y="1641"/>
                </a:lnTo>
                <a:lnTo>
                  <a:pt x="13502" y="1622"/>
                </a:lnTo>
                <a:lnTo>
                  <a:pt x="13506" y="1622"/>
                </a:lnTo>
                <a:lnTo>
                  <a:pt x="13510" y="1623"/>
                </a:lnTo>
                <a:lnTo>
                  <a:pt x="13515" y="1625"/>
                </a:lnTo>
                <a:lnTo>
                  <a:pt x="13522" y="1628"/>
                </a:lnTo>
                <a:lnTo>
                  <a:pt x="13528" y="1631"/>
                </a:lnTo>
                <a:lnTo>
                  <a:pt x="13535" y="1633"/>
                </a:lnTo>
                <a:lnTo>
                  <a:pt x="13537" y="1635"/>
                </a:lnTo>
                <a:lnTo>
                  <a:pt x="13539" y="1635"/>
                </a:lnTo>
                <a:lnTo>
                  <a:pt x="13540" y="1635"/>
                </a:lnTo>
                <a:lnTo>
                  <a:pt x="13541" y="1633"/>
                </a:lnTo>
                <a:lnTo>
                  <a:pt x="13543" y="1627"/>
                </a:lnTo>
                <a:lnTo>
                  <a:pt x="13544" y="1617"/>
                </a:lnTo>
                <a:lnTo>
                  <a:pt x="13545" y="1606"/>
                </a:lnTo>
                <a:lnTo>
                  <a:pt x="13546" y="1592"/>
                </a:lnTo>
                <a:lnTo>
                  <a:pt x="13548" y="1579"/>
                </a:lnTo>
                <a:lnTo>
                  <a:pt x="13550" y="1565"/>
                </a:lnTo>
                <a:lnTo>
                  <a:pt x="13552" y="1554"/>
                </a:lnTo>
                <a:lnTo>
                  <a:pt x="13556" y="1546"/>
                </a:lnTo>
                <a:lnTo>
                  <a:pt x="13557" y="1545"/>
                </a:lnTo>
                <a:lnTo>
                  <a:pt x="13558" y="1545"/>
                </a:lnTo>
                <a:lnTo>
                  <a:pt x="13560" y="1545"/>
                </a:lnTo>
                <a:lnTo>
                  <a:pt x="13563" y="1546"/>
                </a:lnTo>
                <a:lnTo>
                  <a:pt x="13569" y="1548"/>
                </a:lnTo>
                <a:lnTo>
                  <a:pt x="13574" y="1551"/>
                </a:lnTo>
                <a:lnTo>
                  <a:pt x="13581" y="1555"/>
                </a:lnTo>
                <a:lnTo>
                  <a:pt x="13586" y="1557"/>
                </a:lnTo>
                <a:lnTo>
                  <a:pt x="13589" y="1558"/>
                </a:lnTo>
                <a:lnTo>
                  <a:pt x="13592" y="1558"/>
                </a:lnTo>
                <a:lnTo>
                  <a:pt x="13594" y="1558"/>
                </a:lnTo>
                <a:lnTo>
                  <a:pt x="13595" y="1557"/>
                </a:lnTo>
                <a:lnTo>
                  <a:pt x="13599" y="1547"/>
                </a:lnTo>
                <a:lnTo>
                  <a:pt x="13603" y="1534"/>
                </a:lnTo>
                <a:lnTo>
                  <a:pt x="13606" y="1532"/>
                </a:lnTo>
                <a:lnTo>
                  <a:pt x="13607" y="1530"/>
                </a:lnTo>
                <a:lnTo>
                  <a:pt x="13610" y="1528"/>
                </a:lnTo>
                <a:lnTo>
                  <a:pt x="13612" y="1527"/>
                </a:lnTo>
                <a:lnTo>
                  <a:pt x="13616" y="1526"/>
                </a:lnTo>
                <a:lnTo>
                  <a:pt x="13621" y="1526"/>
                </a:lnTo>
                <a:lnTo>
                  <a:pt x="13625" y="1527"/>
                </a:lnTo>
                <a:lnTo>
                  <a:pt x="13631" y="1530"/>
                </a:lnTo>
                <a:lnTo>
                  <a:pt x="13633" y="1530"/>
                </a:lnTo>
                <a:lnTo>
                  <a:pt x="13636" y="1528"/>
                </a:lnTo>
                <a:lnTo>
                  <a:pt x="13637" y="1527"/>
                </a:lnTo>
                <a:lnTo>
                  <a:pt x="13638" y="1525"/>
                </a:lnTo>
                <a:lnTo>
                  <a:pt x="13640" y="1522"/>
                </a:lnTo>
                <a:lnTo>
                  <a:pt x="13641" y="1520"/>
                </a:lnTo>
                <a:lnTo>
                  <a:pt x="13640" y="1515"/>
                </a:lnTo>
                <a:lnTo>
                  <a:pt x="13632" y="1504"/>
                </a:lnTo>
                <a:lnTo>
                  <a:pt x="13629" y="1497"/>
                </a:lnTo>
                <a:lnTo>
                  <a:pt x="13626" y="1493"/>
                </a:lnTo>
                <a:lnTo>
                  <a:pt x="13626" y="1491"/>
                </a:lnTo>
                <a:lnTo>
                  <a:pt x="13626" y="1490"/>
                </a:lnTo>
                <a:lnTo>
                  <a:pt x="13626" y="1489"/>
                </a:lnTo>
                <a:lnTo>
                  <a:pt x="13627" y="1490"/>
                </a:lnTo>
                <a:lnTo>
                  <a:pt x="13640" y="1501"/>
                </a:lnTo>
                <a:lnTo>
                  <a:pt x="13665" y="1522"/>
                </a:lnTo>
                <a:lnTo>
                  <a:pt x="13678" y="1534"/>
                </a:lnTo>
                <a:lnTo>
                  <a:pt x="13689" y="1542"/>
                </a:lnTo>
                <a:lnTo>
                  <a:pt x="13695" y="1546"/>
                </a:lnTo>
                <a:lnTo>
                  <a:pt x="13699" y="1548"/>
                </a:lnTo>
                <a:lnTo>
                  <a:pt x="13702" y="1548"/>
                </a:lnTo>
                <a:lnTo>
                  <a:pt x="13704" y="1548"/>
                </a:lnTo>
                <a:lnTo>
                  <a:pt x="13711" y="1546"/>
                </a:lnTo>
                <a:lnTo>
                  <a:pt x="13716" y="1542"/>
                </a:lnTo>
                <a:lnTo>
                  <a:pt x="13720" y="1539"/>
                </a:lnTo>
                <a:lnTo>
                  <a:pt x="13724" y="1534"/>
                </a:lnTo>
                <a:lnTo>
                  <a:pt x="13727" y="1530"/>
                </a:lnTo>
                <a:lnTo>
                  <a:pt x="13730" y="1525"/>
                </a:lnTo>
                <a:lnTo>
                  <a:pt x="13732" y="1522"/>
                </a:lnTo>
                <a:lnTo>
                  <a:pt x="13737" y="1519"/>
                </a:lnTo>
                <a:lnTo>
                  <a:pt x="13741" y="1519"/>
                </a:lnTo>
                <a:lnTo>
                  <a:pt x="13747" y="1520"/>
                </a:lnTo>
                <a:lnTo>
                  <a:pt x="13755" y="1524"/>
                </a:lnTo>
                <a:lnTo>
                  <a:pt x="13766" y="1532"/>
                </a:lnTo>
                <a:lnTo>
                  <a:pt x="13777" y="1542"/>
                </a:lnTo>
                <a:lnTo>
                  <a:pt x="13792" y="1557"/>
                </a:lnTo>
                <a:lnTo>
                  <a:pt x="13812" y="1577"/>
                </a:lnTo>
                <a:lnTo>
                  <a:pt x="13833" y="1600"/>
                </a:lnTo>
                <a:lnTo>
                  <a:pt x="13826" y="1603"/>
                </a:lnTo>
                <a:lnTo>
                  <a:pt x="13821" y="1609"/>
                </a:lnTo>
                <a:lnTo>
                  <a:pt x="13818" y="1616"/>
                </a:lnTo>
                <a:lnTo>
                  <a:pt x="13818" y="1625"/>
                </a:lnTo>
                <a:lnTo>
                  <a:pt x="13818" y="1636"/>
                </a:lnTo>
                <a:lnTo>
                  <a:pt x="13820" y="1647"/>
                </a:lnTo>
                <a:lnTo>
                  <a:pt x="13824" y="1659"/>
                </a:lnTo>
                <a:lnTo>
                  <a:pt x="13826" y="1672"/>
                </a:lnTo>
                <a:lnTo>
                  <a:pt x="13829" y="1684"/>
                </a:lnTo>
                <a:lnTo>
                  <a:pt x="13831" y="1696"/>
                </a:lnTo>
                <a:lnTo>
                  <a:pt x="13833" y="1707"/>
                </a:lnTo>
                <a:lnTo>
                  <a:pt x="13834" y="1718"/>
                </a:lnTo>
                <a:lnTo>
                  <a:pt x="13833" y="1727"/>
                </a:lnTo>
                <a:lnTo>
                  <a:pt x="13831" y="1735"/>
                </a:lnTo>
                <a:lnTo>
                  <a:pt x="13826" y="1741"/>
                </a:lnTo>
                <a:lnTo>
                  <a:pt x="13818" y="1744"/>
                </a:lnTo>
                <a:lnTo>
                  <a:pt x="13815" y="1743"/>
                </a:lnTo>
                <a:lnTo>
                  <a:pt x="13814" y="1744"/>
                </a:lnTo>
                <a:lnTo>
                  <a:pt x="13814" y="1746"/>
                </a:lnTo>
                <a:lnTo>
                  <a:pt x="13815" y="1749"/>
                </a:lnTo>
                <a:lnTo>
                  <a:pt x="13820" y="1758"/>
                </a:lnTo>
                <a:lnTo>
                  <a:pt x="13827" y="1767"/>
                </a:lnTo>
                <a:lnTo>
                  <a:pt x="13835" y="1779"/>
                </a:lnTo>
                <a:lnTo>
                  <a:pt x="13842" y="1789"/>
                </a:lnTo>
                <a:lnTo>
                  <a:pt x="13846" y="1797"/>
                </a:lnTo>
                <a:lnTo>
                  <a:pt x="13847" y="1803"/>
                </a:lnTo>
                <a:lnTo>
                  <a:pt x="13847" y="1818"/>
                </a:lnTo>
                <a:lnTo>
                  <a:pt x="13845" y="1833"/>
                </a:lnTo>
                <a:lnTo>
                  <a:pt x="13842" y="1847"/>
                </a:lnTo>
                <a:lnTo>
                  <a:pt x="13838" y="1860"/>
                </a:lnTo>
                <a:lnTo>
                  <a:pt x="13833" y="1873"/>
                </a:lnTo>
                <a:lnTo>
                  <a:pt x="13827" y="1886"/>
                </a:lnTo>
                <a:lnTo>
                  <a:pt x="13820" y="1898"/>
                </a:lnTo>
                <a:lnTo>
                  <a:pt x="13813" y="1909"/>
                </a:lnTo>
                <a:lnTo>
                  <a:pt x="13804" y="1919"/>
                </a:lnTo>
                <a:lnTo>
                  <a:pt x="13796" y="1928"/>
                </a:lnTo>
                <a:lnTo>
                  <a:pt x="13787" y="1937"/>
                </a:lnTo>
                <a:lnTo>
                  <a:pt x="13777" y="1944"/>
                </a:lnTo>
                <a:lnTo>
                  <a:pt x="13768" y="1950"/>
                </a:lnTo>
                <a:lnTo>
                  <a:pt x="13757" y="1955"/>
                </a:lnTo>
                <a:lnTo>
                  <a:pt x="13746" y="1959"/>
                </a:lnTo>
                <a:lnTo>
                  <a:pt x="13736" y="1961"/>
                </a:lnTo>
                <a:lnTo>
                  <a:pt x="13740" y="1976"/>
                </a:lnTo>
                <a:lnTo>
                  <a:pt x="13743" y="1990"/>
                </a:lnTo>
                <a:lnTo>
                  <a:pt x="13744" y="2003"/>
                </a:lnTo>
                <a:lnTo>
                  <a:pt x="13745" y="2016"/>
                </a:lnTo>
                <a:lnTo>
                  <a:pt x="13747" y="2040"/>
                </a:lnTo>
                <a:lnTo>
                  <a:pt x="13752" y="2067"/>
                </a:lnTo>
                <a:lnTo>
                  <a:pt x="13753" y="2073"/>
                </a:lnTo>
                <a:lnTo>
                  <a:pt x="13754" y="2077"/>
                </a:lnTo>
                <a:lnTo>
                  <a:pt x="13753" y="2079"/>
                </a:lnTo>
                <a:lnTo>
                  <a:pt x="13751" y="2080"/>
                </a:lnTo>
                <a:lnTo>
                  <a:pt x="13745" y="2078"/>
                </a:lnTo>
                <a:lnTo>
                  <a:pt x="13738" y="2074"/>
                </a:lnTo>
                <a:lnTo>
                  <a:pt x="13728" y="2068"/>
                </a:lnTo>
                <a:lnTo>
                  <a:pt x="13719" y="2063"/>
                </a:lnTo>
                <a:lnTo>
                  <a:pt x="13716" y="2062"/>
                </a:lnTo>
                <a:lnTo>
                  <a:pt x="13712" y="2060"/>
                </a:lnTo>
                <a:lnTo>
                  <a:pt x="13710" y="2060"/>
                </a:lnTo>
                <a:lnTo>
                  <a:pt x="13708" y="2061"/>
                </a:lnTo>
                <a:lnTo>
                  <a:pt x="13707" y="2062"/>
                </a:lnTo>
                <a:lnTo>
                  <a:pt x="13707" y="2065"/>
                </a:lnTo>
                <a:lnTo>
                  <a:pt x="13708" y="2068"/>
                </a:lnTo>
                <a:lnTo>
                  <a:pt x="13708" y="2073"/>
                </a:lnTo>
                <a:lnTo>
                  <a:pt x="13711" y="2082"/>
                </a:lnTo>
                <a:lnTo>
                  <a:pt x="13714" y="2094"/>
                </a:lnTo>
                <a:lnTo>
                  <a:pt x="13717" y="2106"/>
                </a:lnTo>
                <a:lnTo>
                  <a:pt x="13720" y="2115"/>
                </a:lnTo>
                <a:lnTo>
                  <a:pt x="13722" y="2124"/>
                </a:lnTo>
                <a:lnTo>
                  <a:pt x="13720" y="2130"/>
                </a:lnTo>
                <a:lnTo>
                  <a:pt x="13718" y="2131"/>
                </a:lnTo>
                <a:lnTo>
                  <a:pt x="13717" y="2133"/>
                </a:lnTo>
                <a:lnTo>
                  <a:pt x="13714" y="2133"/>
                </a:lnTo>
                <a:lnTo>
                  <a:pt x="13712" y="2131"/>
                </a:lnTo>
                <a:lnTo>
                  <a:pt x="13704" y="2129"/>
                </a:lnTo>
                <a:lnTo>
                  <a:pt x="13698" y="2126"/>
                </a:lnTo>
                <a:lnTo>
                  <a:pt x="13690" y="2123"/>
                </a:lnTo>
                <a:lnTo>
                  <a:pt x="13684" y="2121"/>
                </a:lnTo>
                <a:lnTo>
                  <a:pt x="13682" y="2121"/>
                </a:lnTo>
                <a:lnTo>
                  <a:pt x="13680" y="2121"/>
                </a:lnTo>
                <a:lnTo>
                  <a:pt x="13678" y="2122"/>
                </a:lnTo>
                <a:lnTo>
                  <a:pt x="13676" y="2123"/>
                </a:lnTo>
                <a:lnTo>
                  <a:pt x="13674" y="2136"/>
                </a:lnTo>
                <a:lnTo>
                  <a:pt x="13674" y="2152"/>
                </a:lnTo>
                <a:lnTo>
                  <a:pt x="13674" y="2169"/>
                </a:lnTo>
                <a:lnTo>
                  <a:pt x="13675" y="2188"/>
                </a:lnTo>
                <a:lnTo>
                  <a:pt x="13676" y="2206"/>
                </a:lnTo>
                <a:lnTo>
                  <a:pt x="13675" y="2222"/>
                </a:lnTo>
                <a:lnTo>
                  <a:pt x="13675" y="2230"/>
                </a:lnTo>
                <a:lnTo>
                  <a:pt x="13673" y="2237"/>
                </a:lnTo>
                <a:lnTo>
                  <a:pt x="13672" y="2243"/>
                </a:lnTo>
                <a:lnTo>
                  <a:pt x="13669" y="2248"/>
                </a:lnTo>
                <a:lnTo>
                  <a:pt x="13667" y="2250"/>
                </a:lnTo>
                <a:lnTo>
                  <a:pt x="13665" y="2251"/>
                </a:lnTo>
                <a:lnTo>
                  <a:pt x="13661" y="2252"/>
                </a:lnTo>
                <a:lnTo>
                  <a:pt x="13658" y="2252"/>
                </a:lnTo>
                <a:lnTo>
                  <a:pt x="13651" y="2251"/>
                </a:lnTo>
                <a:lnTo>
                  <a:pt x="13642" y="2250"/>
                </a:lnTo>
                <a:lnTo>
                  <a:pt x="13633" y="2249"/>
                </a:lnTo>
                <a:lnTo>
                  <a:pt x="13626" y="2248"/>
                </a:lnTo>
                <a:lnTo>
                  <a:pt x="13623" y="2248"/>
                </a:lnTo>
                <a:lnTo>
                  <a:pt x="13620" y="2248"/>
                </a:lnTo>
                <a:lnTo>
                  <a:pt x="13616" y="2249"/>
                </a:lnTo>
                <a:lnTo>
                  <a:pt x="13614" y="2250"/>
                </a:lnTo>
                <a:lnTo>
                  <a:pt x="13612" y="2252"/>
                </a:lnTo>
                <a:lnTo>
                  <a:pt x="13610" y="2257"/>
                </a:lnTo>
                <a:lnTo>
                  <a:pt x="13609" y="2260"/>
                </a:lnTo>
                <a:lnTo>
                  <a:pt x="13609" y="2265"/>
                </a:lnTo>
                <a:lnTo>
                  <a:pt x="13608" y="2276"/>
                </a:lnTo>
                <a:lnTo>
                  <a:pt x="13608" y="2288"/>
                </a:lnTo>
                <a:lnTo>
                  <a:pt x="13609" y="2300"/>
                </a:lnTo>
                <a:lnTo>
                  <a:pt x="13608" y="2312"/>
                </a:lnTo>
                <a:lnTo>
                  <a:pt x="13607" y="2323"/>
                </a:lnTo>
                <a:lnTo>
                  <a:pt x="13604" y="2332"/>
                </a:lnTo>
                <a:lnTo>
                  <a:pt x="13596" y="2347"/>
                </a:lnTo>
                <a:lnTo>
                  <a:pt x="13587" y="2360"/>
                </a:lnTo>
                <a:lnTo>
                  <a:pt x="13579" y="2372"/>
                </a:lnTo>
                <a:lnTo>
                  <a:pt x="13569" y="2385"/>
                </a:lnTo>
                <a:lnTo>
                  <a:pt x="13560" y="2398"/>
                </a:lnTo>
                <a:lnTo>
                  <a:pt x="13553" y="2412"/>
                </a:lnTo>
                <a:lnTo>
                  <a:pt x="13545" y="2427"/>
                </a:lnTo>
                <a:lnTo>
                  <a:pt x="13539" y="2444"/>
                </a:lnTo>
                <a:lnTo>
                  <a:pt x="13530" y="2475"/>
                </a:lnTo>
                <a:lnTo>
                  <a:pt x="13523" y="2505"/>
                </a:lnTo>
                <a:lnTo>
                  <a:pt x="13515" y="2538"/>
                </a:lnTo>
                <a:lnTo>
                  <a:pt x="13509" y="2574"/>
                </a:lnTo>
                <a:lnTo>
                  <a:pt x="13507" y="2580"/>
                </a:lnTo>
                <a:lnTo>
                  <a:pt x="13505" y="2586"/>
                </a:lnTo>
                <a:lnTo>
                  <a:pt x="13501" y="2591"/>
                </a:lnTo>
                <a:lnTo>
                  <a:pt x="13498" y="2595"/>
                </a:lnTo>
                <a:lnTo>
                  <a:pt x="13490" y="2603"/>
                </a:lnTo>
                <a:lnTo>
                  <a:pt x="13481" y="2610"/>
                </a:lnTo>
                <a:lnTo>
                  <a:pt x="13470" y="2618"/>
                </a:lnTo>
                <a:lnTo>
                  <a:pt x="13460" y="2627"/>
                </a:lnTo>
                <a:lnTo>
                  <a:pt x="13456" y="2633"/>
                </a:lnTo>
                <a:lnTo>
                  <a:pt x="13451" y="2638"/>
                </a:lnTo>
                <a:lnTo>
                  <a:pt x="13448" y="2644"/>
                </a:lnTo>
                <a:lnTo>
                  <a:pt x="13443" y="2652"/>
                </a:lnTo>
                <a:lnTo>
                  <a:pt x="13442" y="2653"/>
                </a:lnTo>
                <a:lnTo>
                  <a:pt x="13449" y="2657"/>
                </a:lnTo>
                <a:lnTo>
                  <a:pt x="13456" y="2661"/>
                </a:lnTo>
                <a:lnTo>
                  <a:pt x="13467" y="2644"/>
                </a:lnTo>
                <a:lnTo>
                  <a:pt x="13479" y="2629"/>
                </a:lnTo>
                <a:lnTo>
                  <a:pt x="13491" y="2613"/>
                </a:lnTo>
                <a:lnTo>
                  <a:pt x="13502" y="2599"/>
                </a:lnTo>
                <a:lnTo>
                  <a:pt x="13506" y="2598"/>
                </a:lnTo>
                <a:lnTo>
                  <a:pt x="13510" y="2599"/>
                </a:lnTo>
                <a:lnTo>
                  <a:pt x="13515" y="2603"/>
                </a:lnTo>
                <a:lnTo>
                  <a:pt x="13522" y="2606"/>
                </a:lnTo>
                <a:lnTo>
                  <a:pt x="13528" y="2608"/>
                </a:lnTo>
                <a:lnTo>
                  <a:pt x="13535" y="2611"/>
                </a:lnTo>
                <a:lnTo>
                  <a:pt x="13537" y="2611"/>
                </a:lnTo>
                <a:lnTo>
                  <a:pt x="13539" y="2612"/>
                </a:lnTo>
                <a:lnTo>
                  <a:pt x="13540" y="2611"/>
                </a:lnTo>
                <a:lnTo>
                  <a:pt x="13541" y="2610"/>
                </a:lnTo>
                <a:lnTo>
                  <a:pt x="13543" y="2605"/>
                </a:lnTo>
                <a:lnTo>
                  <a:pt x="13544" y="2595"/>
                </a:lnTo>
                <a:lnTo>
                  <a:pt x="13545" y="2582"/>
                </a:lnTo>
                <a:lnTo>
                  <a:pt x="13546" y="2569"/>
                </a:lnTo>
                <a:lnTo>
                  <a:pt x="13548" y="2556"/>
                </a:lnTo>
                <a:lnTo>
                  <a:pt x="13550" y="2543"/>
                </a:lnTo>
                <a:lnTo>
                  <a:pt x="13552" y="2531"/>
                </a:lnTo>
                <a:lnTo>
                  <a:pt x="13556" y="2522"/>
                </a:lnTo>
                <a:lnTo>
                  <a:pt x="13557" y="2522"/>
                </a:lnTo>
                <a:lnTo>
                  <a:pt x="13558" y="2521"/>
                </a:lnTo>
                <a:lnTo>
                  <a:pt x="13560" y="2522"/>
                </a:lnTo>
                <a:lnTo>
                  <a:pt x="13563" y="2522"/>
                </a:lnTo>
                <a:lnTo>
                  <a:pt x="13569" y="2526"/>
                </a:lnTo>
                <a:lnTo>
                  <a:pt x="13574" y="2529"/>
                </a:lnTo>
                <a:lnTo>
                  <a:pt x="13581" y="2532"/>
                </a:lnTo>
                <a:lnTo>
                  <a:pt x="13586" y="2534"/>
                </a:lnTo>
                <a:lnTo>
                  <a:pt x="13589" y="2535"/>
                </a:lnTo>
                <a:lnTo>
                  <a:pt x="13592" y="2535"/>
                </a:lnTo>
                <a:lnTo>
                  <a:pt x="13594" y="2535"/>
                </a:lnTo>
                <a:lnTo>
                  <a:pt x="13595" y="2534"/>
                </a:lnTo>
                <a:lnTo>
                  <a:pt x="13599" y="2523"/>
                </a:lnTo>
                <a:lnTo>
                  <a:pt x="13603" y="2512"/>
                </a:lnTo>
                <a:lnTo>
                  <a:pt x="13606" y="2508"/>
                </a:lnTo>
                <a:lnTo>
                  <a:pt x="13607" y="2506"/>
                </a:lnTo>
                <a:lnTo>
                  <a:pt x="13610" y="2505"/>
                </a:lnTo>
                <a:lnTo>
                  <a:pt x="13612" y="2504"/>
                </a:lnTo>
                <a:lnTo>
                  <a:pt x="13616" y="2503"/>
                </a:lnTo>
                <a:lnTo>
                  <a:pt x="13621" y="2503"/>
                </a:lnTo>
                <a:lnTo>
                  <a:pt x="13625" y="2504"/>
                </a:lnTo>
                <a:lnTo>
                  <a:pt x="13631" y="2506"/>
                </a:lnTo>
                <a:lnTo>
                  <a:pt x="13633" y="2506"/>
                </a:lnTo>
                <a:lnTo>
                  <a:pt x="13636" y="2506"/>
                </a:lnTo>
                <a:lnTo>
                  <a:pt x="13637" y="2504"/>
                </a:lnTo>
                <a:lnTo>
                  <a:pt x="13638" y="2503"/>
                </a:lnTo>
                <a:lnTo>
                  <a:pt x="13640" y="2499"/>
                </a:lnTo>
                <a:lnTo>
                  <a:pt x="13641" y="2497"/>
                </a:lnTo>
                <a:lnTo>
                  <a:pt x="13640" y="2492"/>
                </a:lnTo>
                <a:lnTo>
                  <a:pt x="13632" y="2481"/>
                </a:lnTo>
                <a:lnTo>
                  <a:pt x="13629" y="2474"/>
                </a:lnTo>
                <a:lnTo>
                  <a:pt x="13626" y="2470"/>
                </a:lnTo>
                <a:lnTo>
                  <a:pt x="13626" y="2468"/>
                </a:lnTo>
                <a:lnTo>
                  <a:pt x="13626" y="2467"/>
                </a:lnTo>
                <a:lnTo>
                  <a:pt x="13626" y="2467"/>
                </a:lnTo>
                <a:lnTo>
                  <a:pt x="13627" y="2467"/>
                </a:lnTo>
                <a:lnTo>
                  <a:pt x="13640" y="2477"/>
                </a:lnTo>
                <a:lnTo>
                  <a:pt x="13665" y="2500"/>
                </a:lnTo>
                <a:lnTo>
                  <a:pt x="13678" y="2511"/>
                </a:lnTo>
                <a:lnTo>
                  <a:pt x="13689" y="2519"/>
                </a:lnTo>
                <a:lnTo>
                  <a:pt x="13695" y="2522"/>
                </a:lnTo>
                <a:lnTo>
                  <a:pt x="13699" y="2525"/>
                </a:lnTo>
                <a:lnTo>
                  <a:pt x="13702" y="2526"/>
                </a:lnTo>
                <a:lnTo>
                  <a:pt x="13704" y="2525"/>
                </a:lnTo>
                <a:lnTo>
                  <a:pt x="13711" y="2523"/>
                </a:lnTo>
                <a:lnTo>
                  <a:pt x="13716" y="2520"/>
                </a:lnTo>
                <a:lnTo>
                  <a:pt x="13720" y="2516"/>
                </a:lnTo>
                <a:lnTo>
                  <a:pt x="13724" y="2512"/>
                </a:lnTo>
                <a:lnTo>
                  <a:pt x="13727" y="2506"/>
                </a:lnTo>
                <a:lnTo>
                  <a:pt x="13730" y="2502"/>
                </a:lnTo>
                <a:lnTo>
                  <a:pt x="13732" y="2499"/>
                </a:lnTo>
                <a:lnTo>
                  <a:pt x="13737" y="2497"/>
                </a:lnTo>
                <a:lnTo>
                  <a:pt x="13741" y="2496"/>
                </a:lnTo>
                <a:lnTo>
                  <a:pt x="13747" y="2497"/>
                </a:lnTo>
                <a:lnTo>
                  <a:pt x="13755" y="2501"/>
                </a:lnTo>
                <a:lnTo>
                  <a:pt x="13766" y="2508"/>
                </a:lnTo>
                <a:lnTo>
                  <a:pt x="13777" y="2519"/>
                </a:lnTo>
                <a:lnTo>
                  <a:pt x="13792" y="2534"/>
                </a:lnTo>
                <a:lnTo>
                  <a:pt x="13812" y="2553"/>
                </a:lnTo>
                <a:lnTo>
                  <a:pt x="13833" y="2577"/>
                </a:lnTo>
                <a:lnTo>
                  <a:pt x="13826" y="2580"/>
                </a:lnTo>
                <a:lnTo>
                  <a:pt x="13821" y="2586"/>
                </a:lnTo>
                <a:lnTo>
                  <a:pt x="13818" y="2593"/>
                </a:lnTo>
                <a:lnTo>
                  <a:pt x="13818" y="2603"/>
                </a:lnTo>
                <a:lnTo>
                  <a:pt x="13818" y="2612"/>
                </a:lnTo>
                <a:lnTo>
                  <a:pt x="13820" y="2624"/>
                </a:lnTo>
                <a:lnTo>
                  <a:pt x="13824" y="2636"/>
                </a:lnTo>
                <a:lnTo>
                  <a:pt x="13826" y="2649"/>
                </a:lnTo>
                <a:lnTo>
                  <a:pt x="13829" y="2661"/>
                </a:lnTo>
                <a:lnTo>
                  <a:pt x="13831" y="2673"/>
                </a:lnTo>
                <a:lnTo>
                  <a:pt x="13833" y="2684"/>
                </a:lnTo>
                <a:lnTo>
                  <a:pt x="13834" y="2695"/>
                </a:lnTo>
                <a:lnTo>
                  <a:pt x="13833" y="2704"/>
                </a:lnTo>
                <a:lnTo>
                  <a:pt x="13831" y="2712"/>
                </a:lnTo>
                <a:lnTo>
                  <a:pt x="13826" y="2717"/>
                </a:lnTo>
                <a:lnTo>
                  <a:pt x="13818" y="2720"/>
                </a:lnTo>
                <a:lnTo>
                  <a:pt x="13815" y="2720"/>
                </a:lnTo>
                <a:lnTo>
                  <a:pt x="13814" y="2722"/>
                </a:lnTo>
                <a:lnTo>
                  <a:pt x="13815" y="2724"/>
                </a:lnTo>
                <a:lnTo>
                  <a:pt x="13816" y="2728"/>
                </a:lnTo>
                <a:lnTo>
                  <a:pt x="13823" y="2738"/>
                </a:lnTo>
                <a:lnTo>
                  <a:pt x="13831" y="2749"/>
                </a:lnTo>
                <a:lnTo>
                  <a:pt x="13839" y="2755"/>
                </a:lnTo>
                <a:lnTo>
                  <a:pt x="13846" y="2758"/>
                </a:lnTo>
                <a:lnTo>
                  <a:pt x="13849" y="2759"/>
                </a:lnTo>
                <a:lnTo>
                  <a:pt x="13853" y="2760"/>
                </a:lnTo>
                <a:lnTo>
                  <a:pt x="13856" y="2759"/>
                </a:lnTo>
                <a:lnTo>
                  <a:pt x="13858" y="2758"/>
                </a:lnTo>
                <a:lnTo>
                  <a:pt x="13859" y="2754"/>
                </a:lnTo>
                <a:lnTo>
                  <a:pt x="13860" y="2748"/>
                </a:lnTo>
                <a:lnTo>
                  <a:pt x="13859" y="2743"/>
                </a:lnTo>
                <a:lnTo>
                  <a:pt x="13858" y="2737"/>
                </a:lnTo>
                <a:lnTo>
                  <a:pt x="13858" y="2731"/>
                </a:lnTo>
                <a:lnTo>
                  <a:pt x="13857" y="2726"/>
                </a:lnTo>
                <a:lnTo>
                  <a:pt x="13858" y="2723"/>
                </a:lnTo>
                <a:lnTo>
                  <a:pt x="13859" y="2720"/>
                </a:lnTo>
                <a:lnTo>
                  <a:pt x="13866" y="2717"/>
                </a:lnTo>
                <a:lnTo>
                  <a:pt x="13872" y="2716"/>
                </a:lnTo>
                <a:lnTo>
                  <a:pt x="13880" y="2715"/>
                </a:lnTo>
                <a:lnTo>
                  <a:pt x="13887" y="2715"/>
                </a:lnTo>
                <a:lnTo>
                  <a:pt x="13903" y="2717"/>
                </a:lnTo>
                <a:lnTo>
                  <a:pt x="13920" y="2719"/>
                </a:lnTo>
                <a:lnTo>
                  <a:pt x="13938" y="2723"/>
                </a:lnTo>
                <a:lnTo>
                  <a:pt x="13954" y="2724"/>
                </a:lnTo>
                <a:lnTo>
                  <a:pt x="13962" y="2724"/>
                </a:lnTo>
                <a:lnTo>
                  <a:pt x="13969" y="2723"/>
                </a:lnTo>
                <a:lnTo>
                  <a:pt x="13976" y="2722"/>
                </a:lnTo>
                <a:lnTo>
                  <a:pt x="13982" y="2718"/>
                </a:lnTo>
                <a:lnTo>
                  <a:pt x="14012" y="2697"/>
                </a:lnTo>
                <a:lnTo>
                  <a:pt x="14040" y="2674"/>
                </a:lnTo>
                <a:lnTo>
                  <a:pt x="14055" y="2664"/>
                </a:lnTo>
                <a:lnTo>
                  <a:pt x="14071" y="2654"/>
                </a:lnTo>
                <a:lnTo>
                  <a:pt x="14079" y="2650"/>
                </a:lnTo>
                <a:lnTo>
                  <a:pt x="14088" y="2647"/>
                </a:lnTo>
                <a:lnTo>
                  <a:pt x="14098" y="2643"/>
                </a:lnTo>
                <a:lnTo>
                  <a:pt x="14107" y="2641"/>
                </a:lnTo>
                <a:lnTo>
                  <a:pt x="14110" y="2639"/>
                </a:lnTo>
                <a:lnTo>
                  <a:pt x="14112" y="2637"/>
                </a:lnTo>
                <a:lnTo>
                  <a:pt x="14114" y="2634"/>
                </a:lnTo>
                <a:lnTo>
                  <a:pt x="14115" y="2631"/>
                </a:lnTo>
                <a:lnTo>
                  <a:pt x="14118" y="2622"/>
                </a:lnTo>
                <a:lnTo>
                  <a:pt x="14121" y="2616"/>
                </a:lnTo>
                <a:lnTo>
                  <a:pt x="14123" y="2612"/>
                </a:lnTo>
                <a:lnTo>
                  <a:pt x="14126" y="2611"/>
                </a:lnTo>
                <a:lnTo>
                  <a:pt x="14130" y="2611"/>
                </a:lnTo>
                <a:lnTo>
                  <a:pt x="14134" y="2613"/>
                </a:lnTo>
                <a:lnTo>
                  <a:pt x="14140" y="2618"/>
                </a:lnTo>
                <a:lnTo>
                  <a:pt x="14146" y="2623"/>
                </a:lnTo>
                <a:lnTo>
                  <a:pt x="14155" y="2632"/>
                </a:lnTo>
                <a:lnTo>
                  <a:pt x="14164" y="2643"/>
                </a:lnTo>
                <a:lnTo>
                  <a:pt x="14165" y="2626"/>
                </a:lnTo>
                <a:lnTo>
                  <a:pt x="14169" y="2610"/>
                </a:lnTo>
                <a:lnTo>
                  <a:pt x="14172" y="2595"/>
                </a:lnTo>
                <a:lnTo>
                  <a:pt x="14175" y="2582"/>
                </a:lnTo>
                <a:lnTo>
                  <a:pt x="14180" y="2569"/>
                </a:lnTo>
                <a:lnTo>
                  <a:pt x="14185" y="2558"/>
                </a:lnTo>
                <a:lnTo>
                  <a:pt x="14191" y="2547"/>
                </a:lnTo>
                <a:lnTo>
                  <a:pt x="14198" y="2536"/>
                </a:lnTo>
                <a:lnTo>
                  <a:pt x="14204" y="2527"/>
                </a:lnTo>
                <a:lnTo>
                  <a:pt x="14211" y="2518"/>
                </a:lnTo>
                <a:lnTo>
                  <a:pt x="14220" y="2510"/>
                </a:lnTo>
                <a:lnTo>
                  <a:pt x="14229" y="2501"/>
                </a:lnTo>
                <a:lnTo>
                  <a:pt x="14247" y="2485"/>
                </a:lnTo>
                <a:lnTo>
                  <a:pt x="14267" y="2469"/>
                </a:lnTo>
                <a:lnTo>
                  <a:pt x="14272" y="2466"/>
                </a:lnTo>
                <a:lnTo>
                  <a:pt x="14277" y="2460"/>
                </a:lnTo>
                <a:lnTo>
                  <a:pt x="14282" y="2454"/>
                </a:lnTo>
                <a:lnTo>
                  <a:pt x="14288" y="2446"/>
                </a:lnTo>
                <a:lnTo>
                  <a:pt x="14300" y="2428"/>
                </a:lnTo>
                <a:lnTo>
                  <a:pt x="14312" y="2408"/>
                </a:lnTo>
                <a:close/>
                <a:moveTo>
                  <a:pt x="14120" y="919"/>
                </a:moveTo>
                <a:lnTo>
                  <a:pt x="14110" y="906"/>
                </a:lnTo>
                <a:lnTo>
                  <a:pt x="14105" y="897"/>
                </a:lnTo>
                <a:lnTo>
                  <a:pt x="14104" y="892"/>
                </a:lnTo>
                <a:lnTo>
                  <a:pt x="14104" y="890"/>
                </a:lnTo>
                <a:lnTo>
                  <a:pt x="14105" y="889"/>
                </a:lnTo>
                <a:lnTo>
                  <a:pt x="14107" y="888"/>
                </a:lnTo>
                <a:lnTo>
                  <a:pt x="14045" y="816"/>
                </a:lnTo>
                <a:lnTo>
                  <a:pt x="14034" y="826"/>
                </a:lnTo>
                <a:lnTo>
                  <a:pt x="14059" y="855"/>
                </a:lnTo>
                <a:lnTo>
                  <a:pt x="14085" y="885"/>
                </a:lnTo>
                <a:lnTo>
                  <a:pt x="14097" y="898"/>
                </a:lnTo>
                <a:lnTo>
                  <a:pt x="14106" y="908"/>
                </a:lnTo>
                <a:lnTo>
                  <a:pt x="14115" y="916"/>
                </a:lnTo>
                <a:lnTo>
                  <a:pt x="14120" y="919"/>
                </a:lnTo>
                <a:close/>
                <a:moveTo>
                  <a:pt x="13830" y="541"/>
                </a:moveTo>
                <a:lnTo>
                  <a:pt x="13819" y="532"/>
                </a:lnTo>
                <a:lnTo>
                  <a:pt x="13811" y="528"/>
                </a:lnTo>
                <a:lnTo>
                  <a:pt x="13809" y="527"/>
                </a:lnTo>
                <a:lnTo>
                  <a:pt x="13805" y="526"/>
                </a:lnTo>
                <a:lnTo>
                  <a:pt x="13804" y="527"/>
                </a:lnTo>
                <a:lnTo>
                  <a:pt x="13804" y="528"/>
                </a:lnTo>
                <a:lnTo>
                  <a:pt x="13805" y="535"/>
                </a:lnTo>
                <a:lnTo>
                  <a:pt x="13812" y="544"/>
                </a:lnTo>
                <a:lnTo>
                  <a:pt x="13821" y="559"/>
                </a:lnTo>
                <a:lnTo>
                  <a:pt x="13838" y="577"/>
                </a:lnTo>
                <a:lnTo>
                  <a:pt x="13841" y="573"/>
                </a:lnTo>
                <a:lnTo>
                  <a:pt x="13844" y="569"/>
                </a:lnTo>
                <a:lnTo>
                  <a:pt x="13844" y="566"/>
                </a:lnTo>
                <a:lnTo>
                  <a:pt x="13843" y="560"/>
                </a:lnTo>
                <a:lnTo>
                  <a:pt x="13838" y="552"/>
                </a:lnTo>
                <a:lnTo>
                  <a:pt x="13830" y="541"/>
                </a:lnTo>
                <a:close/>
                <a:moveTo>
                  <a:pt x="13400" y="1807"/>
                </a:moveTo>
                <a:lnTo>
                  <a:pt x="13400" y="1812"/>
                </a:lnTo>
                <a:lnTo>
                  <a:pt x="13399" y="1817"/>
                </a:lnTo>
                <a:lnTo>
                  <a:pt x="13390" y="1837"/>
                </a:lnTo>
                <a:lnTo>
                  <a:pt x="13381" y="1856"/>
                </a:lnTo>
                <a:lnTo>
                  <a:pt x="13372" y="1877"/>
                </a:lnTo>
                <a:lnTo>
                  <a:pt x="13364" y="1897"/>
                </a:lnTo>
                <a:lnTo>
                  <a:pt x="13364" y="1878"/>
                </a:lnTo>
                <a:lnTo>
                  <a:pt x="13365" y="1862"/>
                </a:lnTo>
                <a:lnTo>
                  <a:pt x="13368" y="1848"/>
                </a:lnTo>
                <a:lnTo>
                  <a:pt x="13372" y="1837"/>
                </a:lnTo>
                <a:lnTo>
                  <a:pt x="13379" y="1827"/>
                </a:lnTo>
                <a:lnTo>
                  <a:pt x="13385" y="1820"/>
                </a:lnTo>
                <a:lnTo>
                  <a:pt x="13393" y="1812"/>
                </a:lnTo>
                <a:lnTo>
                  <a:pt x="13400" y="1807"/>
                </a:lnTo>
                <a:close/>
                <a:moveTo>
                  <a:pt x="13444" y="1752"/>
                </a:moveTo>
                <a:lnTo>
                  <a:pt x="13445" y="1762"/>
                </a:lnTo>
                <a:lnTo>
                  <a:pt x="13447" y="1769"/>
                </a:lnTo>
                <a:lnTo>
                  <a:pt x="13447" y="1777"/>
                </a:lnTo>
                <a:lnTo>
                  <a:pt x="13445" y="1782"/>
                </a:lnTo>
                <a:lnTo>
                  <a:pt x="13443" y="1784"/>
                </a:lnTo>
                <a:lnTo>
                  <a:pt x="13440" y="1784"/>
                </a:lnTo>
                <a:lnTo>
                  <a:pt x="13436" y="1783"/>
                </a:lnTo>
                <a:lnTo>
                  <a:pt x="13430" y="1781"/>
                </a:lnTo>
                <a:lnTo>
                  <a:pt x="13435" y="1775"/>
                </a:lnTo>
                <a:lnTo>
                  <a:pt x="13439" y="1768"/>
                </a:lnTo>
                <a:lnTo>
                  <a:pt x="13442" y="1761"/>
                </a:lnTo>
                <a:lnTo>
                  <a:pt x="13444" y="1752"/>
                </a:lnTo>
                <a:close/>
                <a:moveTo>
                  <a:pt x="13214" y="2306"/>
                </a:moveTo>
                <a:lnTo>
                  <a:pt x="13214" y="2310"/>
                </a:lnTo>
                <a:lnTo>
                  <a:pt x="13209" y="2334"/>
                </a:lnTo>
                <a:lnTo>
                  <a:pt x="13200" y="2367"/>
                </a:lnTo>
                <a:lnTo>
                  <a:pt x="13194" y="2382"/>
                </a:lnTo>
                <a:lnTo>
                  <a:pt x="13189" y="2396"/>
                </a:lnTo>
                <a:lnTo>
                  <a:pt x="13184" y="2401"/>
                </a:lnTo>
                <a:lnTo>
                  <a:pt x="13181" y="2406"/>
                </a:lnTo>
                <a:lnTo>
                  <a:pt x="13178" y="2409"/>
                </a:lnTo>
                <a:lnTo>
                  <a:pt x="13174" y="2410"/>
                </a:lnTo>
                <a:lnTo>
                  <a:pt x="13170" y="2409"/>
                </a:lnTo>
                <a:lnTo>
                  <a:pt x="13166" y="2407"/>
                </a:lnTo>
                <a:lnTo>
                  <a:pt x="13161" y="2402"/>
                </a:lnTo>
                <a:lnTo>
                  <a:pt x="13156" y="2398"/>
                </a:lnTo>
                <a:lnTo>
                  <a:pt x="13151" y="2394"/>
                </a:lnTo>
                <a:lnTo>
                  <a:pt x="13147" y="2392"/>
                </a:lnTo>
                <a:lnTo>
                  <a:pt x="13145" y="2391"/>
                </a:lnTo>
                <a:lnTo>
                  <a:pt x="13142" y="2392"/>
                </a:lnTo>
                <a:lnTo>
                  <a:pt x="13141" y="2392"/>
                </a:lnTo>
                <a:lnTo>
                  <a:pt x="13140" y="2394"/>
                </a:lnTo>
                <a:lnTo>
                  <a:pt x="13138" y="2400"/>
                </a:lnTo>
                <a:lnTo>
                  <a:pt x="13138" y="2409"/>
                </a:lnTo>
                <a:lnTo>
                  <a:pt x="13138" y="2418"/>
                </a:lnTo>
                <a:lnTo>
                  <a:pt x="13139" y="2429"/>
                </a:lnTo>
                <a:lnTo>
                  <a:pt x="13139" y="2440"/>
                </a:lnTo>
                <a:lnTo>
                  <a:pt x="13140" y="2451"/>
                </a:lnTo>
                <a:lnTo>
                  <a:pt x="13140" y="2460"/>
                </a:lnTo>
                <a:lnTo>
                  <a:pt x="13138" y="2469"/>
                </a:lnTo>
                <a:lnTo>
                  <a:pt x="13137" y="2474"/>
                </a:lnTo>
                <a:lnTo>
                  <a:pt x="13134" y="2480"/>
                </a:lnTo>
                <a:lnTo>
                  <a:pt x="13131" y="2485"/>
                </a:lnTo>
                <a:lnTo>
                  <a:pt x="13129" y="2489"/>
                </a:lnTo>
                <a:lnTo>
                  <a:pt x="13121" y="2498"/>
                </a:lnTo>
                <a:lnTo>
                  <a:pt x="13115" y="2506"/>
                </a:lnTo>
                <a:lnTo>
                  <a:pt x="13112" y="2503"/>
                </a:lnTo>
                <a:lnTo>
                  <a:pt x="13110" y="2501"/>
                </a:lnTo>
                <a:lnTo>
                  <a:pt x="13107" y="2499"/>
                </a:lnTo>
                <a:lnTo>
                  <a:pt x="13105" y="2499"/>
                </a:lnTo>
                <a:lnTo>
                  <a:pt x="13102" y="2499"/>
                </a:lnTo>
                <a:lnTo>
                  <a:pt x="13097" y="2500"/>
                </a:lnTo>
                <a:lnTo>
                  <a:pt x="13090" y="2503"/>
                </a:lnTo>
                <a:lnTo>
                  <a:pt x="13081" y="2506"/>
                </a:lnTo>
                <a:lnTo>
                  <a:pt x="13072" y="2511"/>
                </a:lnTo>
                <a:lnTo>
                  <a:pt x="13062" y="2514"/>
                </a:lnTo>
                <a:lnTo>
                  <a:pt x="13057" y="2515"/>
                </a:lnTo>
                <a:lnTo>
                  <a:pt x="13052" y="2516"/>
                </a:lnTo>
                <a:lnTo>
                  <a:pt x="13047" y="2516"/>
                </a:lnTo>
                <a:lnTo>
                  <a:pt x="13043" y="2515"/>
                </a:lnTo>
                <a:lnTo>
                  <a:pt x="13029" y="2507"/>
                </a:lnTo>
                <a:lnTo>
                  <a:pt x="13018" y="2499"/>
                </a:lnTo>
                <a:lnTo>
                  <a:pt x="13016" y="2499"/>
                </a:lnTo>
                <a:lnTo>
                  <a:pt x="13014" y="2499"/>
                </a:lnTo>
                <a:lnTo>
                  <a:pt x="13011" y="2501"/>
                </a:lnTo>
                <a:lnTo>
                  <a:pt x="13009" y="2503"/>
                </a:lnTo>
                <a:lnTo>
                  <a:pt x="13006" y="2507"/>
                </a:lnTo>
                <a:lnTo>
                  <a:pt x="13004" y="2514"/>
                </a:lnTo>
                <a:lnTo>
                  <a:pt x="13002" y="2522"/>
                </a:lnTo>
                <a:lnTo>
                  <a:pt x="12999" y="2532"/>
                </a:lnTo>
                <a:lnTo>
                  <a:pt x="12995" y="2530"/>
                </a:lnTo>
                <a:lnTo>
                  <a:pt x="12993" y="2527"/>
                </a:lnTo>
                <a:lnTo>
                  <a:pt x="12991" y="2522"/>
                </a:lnTo>
                <a:lnTo>
                  <a:pt x="12989" y="2517"/>
                </a:lnTo>
                <a:lnTo>
                  <a:pt x="12987" y="2505"/>
                </a:lnTo>
                <a:lnTo>
                  <a:pt x="12985" y="2492"/>
                </a:lnTo>
                <a:lnTo>
                  <a:pt x="12982" y="2481"/>
                </a:lnTo>
                <a:lnTo>
                  <a:pt x="12978" y="2471"/>
                </a:lnTo>
                <a:lnTo>
                  <a:pt x="12976" y="2467"/>
                </a:lnTo>
                <a:lnTo>
                  <a:pt x="12973" y="2465"/>
                </a:lnTo>
                <a:lnTo>
                  <a:pt x="12968" y="2463"/>
                </a:lnTo>
                <a:lnTo>
                  <a:pt x="12964" y="2465"/>
                </a:lnTo>
                <a:lnTo>
                  <a:pt x="12963" y="2498"/>
                </a:lnTo>
                <a:lnTo>
                  <a:pt x="12964" y="2520"/>
                </a:lnTo>
                <a:lnTo>
                  <a:pt x="12963" y="2529"/>
                </a:lnTo>
                <a:lnTo>
                  <a:pt x="12960" y="2535"/>
                </a:lnTo>
                <a:lnTo>
                  <a:pt x="12958" y="2538"/>
                </a:lnTo>
                <a:lnTo>
                  <a:pt x="12956" y="2542"/>
                </a:lnTo>
                <a:lnTo>
                  <a:pt x="12952" y="2545"/>
                </a:lnTo>
                <a:lnTo>
                  <a:pt x="12948" y="2548"/>
                </a:lnTo>
                <a:lnTo>
                  <a:pt x="12945" y="2530"/>
                </a:lnTo>
                <a:lnTo>
                  <a:pt x="12940" y="2515"/>
                </a:lnTo>
                <a:lnTo>
                  <a:pt x="12936" y="2503"/>
                </a:lnTo>
                <a:lnTo>
                  <a:pt x="12931" y="2495"/>
                </a:lnTo>
                <a:lnTo>
                  <a:pt x="12924" y="2489"/>
                </a:lnTo>
                <a:lnTo>
                  <a:pt x="12918" y="2486"/>
                </a:lnTo>
                <a:lnTo>
                  <a:pt x="12910" y="2484"/>
                </a:lnTo>
                <a:lnTo>
                  <a:pt x="12904" y="2484"/>
                </a:lnTo>
                <a:lnTo>
                  <a:pt x="12889" y="2487"/>
                </a:lnTo>
                <a:lnTo>
                  <a:pt x="12873" y="2491"/>
                </a:lnTo>
                <a:lnTo>
                  <a:pt x="12865" y="2493"/>
                </a:lnTo>
                <a:lnTo>
                  <a:pt x="12859" y="2495"/>
                </a:lnTo>
                <a:lnTo>
                  <a:pt x="12851" y="2496"/>
                </a:lnTo>
                <a:lnTo>
                  <a:pt x="12845" y="2495"/>
                </a:lnTo>
                <a:lnTo>
                  <a:pt x="12836" y="2492"/>
                </a:lnTo>
                <a:lnTo>
                  <a:pt x="12828" y="2488"/>
                </a:lnTo>
                <a:lnTo>
                  <a:pt x="12818" y="2483"/>
                </a:lnTo>
                <a:lnTo>
                  <a:pt x="12809" y="2477"/>
                </a:lnTo>
                <a:lnTo>
                  <a:pt x="12791" y="2465"/>
                </a:lnTo>
                <a:lnTo>
                  <a:pt x="12772" y="2452"/>
                </a:lnTo>
                <a:lnTo>
                  <a:pt x="12762" y="2445"/>
                </a:lnTo>
                <a:lnTo>
                  <a:pt x="12752" y="2440"/>
                </a:lnTo>
                <a:lnTo>
                  <a:pt x="12742" y="2436"/>
                </a:lnTo>
                <a:lnTo>
                  <a:pt x="12731" y="2432"/>
                </a:lnTo>
                <a:lnTo>
                  <a:pt x="12720" y="2431"/>
                </a:lnTo>
                <a:lnTo>
                  <a:pt x="12708" y="2431"/>
                </a:lnTo>
                <a:lnTo>
                  <a:pt x="12697" y="2433"/>
                </a:lnTo>
                <a:lnTo>
                  <a:pt x="12685" y="2438"/>
                </a:lnTo>
                <a:lnTo>
                  <a:pt x="12675" y="2456"/>
                </a:lnTo>
                <a:lnTo>
                  <a:pt x="12664" y="2477"/>
                </a:lnTo>
                <a:lnTo>
                  <a:pt x="12654" y="2500"/>
                </a:lnTo>
                <a:lnTo>
                  <a:pt x="12643" y="2520"/>
                </a:lnTo>
                <a:lnTo>
                  <a:pt x="12636" y="2530"/>
                </a:lnTo>
                <a:lnTo>
                  <a:pt x="12631" y="2537"/>
                </a:lnTo>
                <a:lnTo>
                  <a:pt x="12626" y="2543"/>
                </a:lnTo>
                <a:lnTo>
                  <a:pt x="12620" y="2547"/>
                </a:lnTo>
                <a:lnTo>
                  <a:pt x="12615" y="2549"/>
                </a:lnTo>
                <a:lnTo>
                  <a:pt x="12610" y="2548"/>
                </a:lnTo>
                <a:lnTo>
                  <a:pt x="12605" y="2544"/>
                </a:lnTo>
                <a:lnTo>
                  <a:pt x="12601" y="2536"/>
                </a:lnTo>
                <a:lnTo>
                  <a:pt x="12603" y="2526"/>
                </a:lnTo>
                <a:lnTo>
                  <a:pt x="12605" y="2519"/>
                </a:lnTo>
                <a:lnTo>
                  <a:pt x="12610" y="2515"/>
                </a:lnTo>
                <a:lnTo>
                  <a:pt x="12613" y="2511"/>
                </a:lnTo>
                <a:lnTo>
                  <a:pt x="12617" y="2506"/>
                </a:lnTo>
                <a:lnTo>
                  <a:pt x="12620" y="2500"/>
                </a:lnTo>
                <a:lnTo>
                  <a:pt x="12622" y="2489"/>
                </a:lnTo>
                <a:lnTo>
                  <a:pt x="12624" y="2474"/>
                </a:lnTo>
                <a:lnTo>
                  <a:pt x="12611" y="2467"/>
                </a:lnTo>
                <a:lnTo>
                  <a:pt x="12599" y="2462"/>
                </a:lnTo>
                <a:lnTo>
                  <a:pt x="12589" y="2461"/>
                </a:lnTo>
                <a:lnTo>
                  <a:pt x="12582" y="2463"/>
                </a:lnTo>
                <a:lnTo>
                  <a:pt x="12574" y="2469"/>
                </a:lnTo>
                <a:lnTo>
                  <a:pt x="12567" y="2475"/>
                </a:lnTo>
                <a:lnTo>
                  <a:pt x="12561" y="2483"/>
                </a:lnTo>
                <a:lnTo>
                  <a:pt x="12556" y="2492"/>
                </a:lnTo>
                <a:lnTo>
                  <a:pt x="12545" y="2512"/>
                </a:lnTo>
                <a:lnTo>
                  <a:pt x="12535" y="2531"/>
                </a:lnTo>
                <a:lnTo>
                  <a:pt x="12529" y="2538"/>
                </a:lnTo>
                <a:lnTo>
                  <a:pt x="12524" y="2544"/>
                </a:lnTo>
                <a:lnTo>
                  <a:pt x="12516" y="2548"/>
                </a:lnTo>
                <a:lnTo>
                  <a:pt x="12509" y="2549"/>
                </a:lnTo>
                <a:lnTo>
                  <a:pt x="12508" y="2542"/>
                </a:lnTo>
                <a:lnTo>
                  <a:pt x="12509" y="2535"/>
                </a:lnTo>
                <a:lnTo>
                  <a:pt x="12509" y="2530"/>
                </a:lnTo>
                <a:lnTo>
                  <a:pt x="12511" y="2525"/>
                </a:lnTo>
                <a:lnTo>
                  <a:pt x="12514" y="2517"/>
                </a:lnTo>
                <a:lnTo>
                  <a:pt x="12518" y="2511"/>
                </a:lnTo>
                <a:lnTo>
                  <a:pt x="12523" y="2505"/>
                </a:lnTo>
                <a:lnTo>
                  <a:pt x="12526" y="2500"/>
                </a:lnTo>
                <a:lnTo>
                  <a:pt x="12529" y="2493"/>
                </a:lnTo>
                <a:lnTo>
                  <a:pt x="12531" y="2487"/>
                </a:lnTo>
                <a:lnTo>
                  <a:pt x="12530" y="2484"/>
                </a:lnTo>
                <a:lnTo>
                  <a:pt x="12530" y="2482"/>
                </a:lnTo>
                <a:lnTo>
                  <a:pt x="12528" y="2480"/>
                </a:lnTo>
                <a:lnTo>
                  <a:pt x="12527" y="2477"/>
                </a:lnTo>
                <a:lnTo>
                  <a:pt x="12523" y="2474"/>
                </a:lnTo>
                <a:lnTo>
                  <a:pt x="12518" y="2471"/>
                </a:lnTo>
                <a:lnTo>
                  <a:pt x="12516" y="2468"/>
                </a:lnTo>
                <a:lnTo>
                  <a:pt x="12514" y="2465"/>
                </a:lnTo>
                <a:lnTo>
                  <a:pt x="12512" y="2460"/>
                </a:lnTo>
                <a:lnTo>
                  <a:pt x="12511" y="2456"/>
                </a:lnTo>
                <a:lnTo>
                  <a:pt x="12510" y="2450"/>
                </a:lnTo>
                <a:lnTo>
                  <a:pt x="12510" y="2442"/>
                </a:lnTo>
                <a:lnTo>
                  <a:pt x="12511" y="2432"/>
                </a:lnTo>
                <a:lnTo>
                  <a:pt x="12512" y="2422"/>
                </a:lnTo>
                <a:lnTo>
                  <a:pt x="12540" y="2411"/>
                </a:lnTo>
                <a:lnTo>
                  <a:pt x="12573" y="2400"/>
                </a:lnTo>
                <a:lnTo>
                  <a:pt x="12589" y="2396"/>
                </a:lnTo>
                <a:lnTo>
                  <a:pt x="12603" y="2392"/>
                </a:lnTo>
                <a:lnTo>
                  <a:pt x="12615" y="2390"/>
                </a:lnTo>
                <a:lnTo>
                  <a:pt x="12622" y="2390"/>
                </a:lnTo>
                <a:lnTo>
                  <a:pt x="12626" y="2391"/>
                </a:lnTo>
                <a:lnTo>
                  <a:pt x="12629" y="2394"/>
                </a:lnTo>
                <a:lnTo>
                  <a:pt x="12631" y="2398"/>
                </a:lnTo>
                <a:lnTo>
                  <a:pt x="12633" y="2403"/>
                </a:lnTo>
                <a:lnTo>
                  <a:pt x="12635" y="2408"/>
                </a:lnTo>
                <a:lnTo>
                  <a:pt x="12638" y="2412"/>
                </a:lnTo>
                <a:lnTo>
                  <a:pt x="12639" y="2413"/>
                </a:lnTo>
                <a:lnTo>
                  <a:pt x="12641" y="2413"/>
                </a:lnTo>
                <a:lnTo>
                  <a:pt x="12643" y="2413"/>
                </a:lnTo>
                <a:lnTo>
                  <a:pt x="12645" y="2412"/>
                </a:lnTo>
                <a:lnTo>
                  <a:pt x="12650" y="2409"/>
                </a:lnTo>
                <a:lnTo>
                  <a:pt x="12655" y="2405"/>
                </a:lnTo>
                <a:lnTo>
                  <a:pt x="12659" y="2398"/>
                </a:lnTo>
                <a:lnTo>
                  <a:pt x="12663" y="2392"/>
                </a:lnTo>
                <a:lnTo>
                  <a:pt x="12669" y="2385"/>
                </a:lnTo>
                <a:lnTo>
                  <a:pt x="12673" y="2379"/>
                </a:lnTo>
                <a:lnTo>
                  <a:pt x="12677" y="2376"/>
                </a:lnTo>
                <a:lnTo>
                  <a:pt x="12683" y="2373"/>
                </a:lnTo>
                <a:lnTo>
                  <a:pt x="12690" y="2372"/>
                </a:lnTo>
                <a:lnTo>
                  <a:pt x="12699" y="2372"/>
                </a:lnTo>
                <a:lnTo>
                  <a:pt x="12706" y="2373"/>
                </a:lnTo>
                <a:lnTo>
                  <a:pt x="12715" y="2376"/>
                </a:lnTo>
                <a:lnTo>
                  <a:pt x="12731" y="2379"/>
                </a:lnTo>
                <a:lnTo>
                  <a:pt x="12747" y="2383"/>
                </a:lnTo>
                <a:lnTo>
                  <a:pt x="12764" y="2387"/>
                </a:lnTo>
                <a:lnTo>
                  <a:pt x="12780" y="2390"/>
                </a:lnTo>
                <a:lnTo>
                  <a:pt x="12789" y="2390"/>
                </a:lnTo>
                <a:lnTo>
                  <a:pt x="12798" y="2390"/>
                </a:lnTo>
                <a:lnTo>
                  <a:pt x="12806" y="2387"/>
                </a:lnTo>
                <a:lnTo>
                  <a:pt x="12814" y="2385"/>
                </a:lnTo>
                <a:lnTo>
                  <a:pt x="12820" y="2382"/>
                </a:lnTo>
                <a:lnTo>
                  <a:pt x="12826" y="2377"/>
                </a:lnTo>
                <a:lnTo>
                  <a:pt x="12832" y="2371"/>
                </a:lnTo>
                <a:lnTo>
                  <a:pt x="12837" y="2364"/>
                </a:lnTo>
                <a:lnTo>
                  <a:pt x="12843" y="2358"/>
                </a:lnTo>
                <a:lnTo>
                  <a:pt x="12848" y="2352"/>
                </a:lnTo>
                <a:lnTo>
                  <a:pt x="12853" y="2349"/>
                </a:lnTo>
                <a:lnTo>
                  <a:pt x="12860" y="2347"/>
                </a:lnTo>
                <a:lnTo>
                  <a:pt x="12864" y="2347"/>
                </a:lnTo>
                <a:lnTo>
                  <a:pt x="12869" y="2348"/>
                </a:lnTo>
                <a:lnTo>
                  <a:pt x="12873" y="2349"/>
                </a:lnTo>
                <a:lnTo>
                  <a:pt x="12878" y="2351"/>
                </a:lnTo>
                <a:lnTo>
                  <a:pt x="12887" y="2356"/>
                </a:lnTo>
                <a:lnTo>
                  <a:pt x="12895" y="2363"/>
                </a:lnTo>
                <a:lnTo>
                  <a:pt x="12904" y="2368"/>
                </a:lnTo>
                <a:lnTo>
                  <a:pt x="12913" y="2373"/>
                </a:lnTo>
                <a:lnTo>
                  <a:pt x="12917" y="2375"/>
                </a:lnTo>
                <a:lnTo>
                  <a:pt x="12922" y="2376"/>
                </a:lnTo>
                <a:lnTo>
                  <a:pt x="12927" y="2377"/>
                </a:lnTo>
                <a:lnTo>
                  <a:pt x="12932" y="2376"/>
                </a:lnTo>
                <a:lnTo>
                  <a:pt x="12942" y="2373"/>
                </a:lnTo>
                <a:lnTo>
                  <a:pt x="12951" y="2372"/>
                </a:lnTo>
                <a:lnTo>
                  <a:pt x="12962" y="2372"/>
                </a:lnTo>
                <a:lnTo>
                  <a:pt x="12973" y="2372"/>
                </a:lnTo>
                <a:lnTo>
                  <a:pt x="12995" y="2373"/>
                </a:lnTo>
                <a:lnTo>
                  <a:pt x="13018" y="2375"/>
                </a:lnTo>
                <a:lnTo>
                  <a:pt x="13041" y="2377"/>
                </a:lnTo>
                <a:lnTo>
                  <a:pt x="13064" y="2377"/>
                </a:lnTo>
                <a:lnTo>
                  <a:pt x="13075" y="2377"/>
                </a:lnTo>
                <a:lnTo>
                  <a:pt x="13086" y="2376"/>
                </a:lnTo>
                <a:lnTo>
                  <a:pt x="13096" y="2375"/>
                </a:lnTo>
                <a:lnTo>
                  <a:pt x="13106" y="2372"/>
                </a:lnTo>
                <a:lnTo>
                  <a:pt x="13110" y="2370"/>
                </a:lnTo>
                <a:lnTo>
                  <a:pt x="13115" y="2366"/>
                </a:lnTo>
                <a:lnTo>
                  <a:pt x="13119" y="2361"/>
                </a:lnTo>
                <a:lnTo>
                  <a:pt x="13124" y="2355"/>
                </a:lnTo>
                <a:lnTo>
                  <a:pt x="13134" y="2342"/>
                </a:lnTo>
                <a:lnTo>
                  <a:pt x="13144" y="2334"/>
                </a:lnTo>
                <a:lnTo>
                  <a:pt x="13152" y="2329"/>
                </a:lnTo>
                <a:lnTo>
                  <a:pt x="13161" y="2326"/>
                </a:lnTo>
                <a:lnTo>
                  <a:pt x="13168" y="2325"/>
                </a:lnTo>
                <a:lnTo>
                  <a:pt x="13176" y="2324"/>
                </a:lnTo>
                <a:lnTo>
                  <a:pt x="13183" y="2324"/>
                </a:lnTo>
                <a:lnTo>
                  <a:pt x="13191" y="2324"/>
                </a:lnTo>
                <a:lnTo>
                  <a:pt x="13197" y="2322"/>
                </a:lnTo>
                <a:lnTo>
                  <a:pt x="13204" y="2318"/>
                </a:lnTo>
                <a:lnTo>
                  <a:pt x="13209" y="2312"/>
                </a:lnTo>
                <a:lnTo>
                  <a:pt x="13214" y="2306"/>
                </a:lnTo>
                <a:close/>
                <a:moveTo>
                  <a:pt x="2695" y="5386"/>
                </a:moveTo>
                <a:lnTo>
                  <a:pt x="2687" y="5387"/>
                </a:lnTo>
                <a:lnTo>
                  <a:pt x="2678" y="5388"/>
                </a:lnTo>
                <a:lnTo>
                  <a:pt x="2669" y="5391"/>
                </a:lnTo>
                <a:lnTo>
                  <a:pt x="2661" y="5392"/>
                </a:lnTo>
                <a:lnTo>
                  <a:pt x="2645" y="5385"/>
                </a:lnTo>
                <a:lnTo>
                  <a:pt x="2629" y="5377"/>
                </a:lnTo>
                <a:lnTo>
                  <a:pt x="2611" y="5368"/>
                </a:lnTo>
                <a:lnTo>
                  <a:pt x="2595" y="5358"/>
                </a:lnTo>
                <a:lnTo>
                  <a:pt x="2579" y="5349"/>
                </a:lnTo>
                <a:lnTo>
                  <a:pt x="2563" y="5337"/>
                </a:lnTo>
                <a:lnTo>
                  <a:pt x="2548" y="5325"/>
                </a:lnTo>
                <a:lnTo>
                  <a:pt x="2532" y="5311"/>
                </a:lnTo>
                <a:lnTo>
                  <a:pt x="2542" y="5304"/>
                </a:lnTo>
                <a:lnTo>
                  <a:pt x="2550" y="5297"/>
                </a:lnTo>
                <a:lnTo>
                  <a:pt x="2559" y="5291"/>
                </a:lnTo>
                <a:lnTo>
                  <a:pt x="2567" y="5287"/>
                </a:lnTo>
                <a:lnTo>
                  <a:pt x="2576" y="5282"/>
                </a:lnTo>
                <a:lnTo>
                  <a:pt x="2584" y="5279"/>
                </a:lnTo>
                <a:lnTo>
                  <a:pt x="2593" y="5277"/>
                </a:lnTo>
                <a:lnTo>
                  <a:pt x="2602" y="5275"/>
                </a:lnTo>
                <a:lnTo>
                  <a:pt x="2618" y="5272"/>
                </a:lnTo>
                <a:lnTo>
                  <a:pt x="2634" y="5271"/>
                </a:lnTo>
                <a:lnTo>
                  <a:pt x="2650" y="5271"/>
                </a:lnTo>
                <a:lnTo>
                  <a:pt x="2666" y="5271"/>
                </a:lnTo>
                <a:lnTo>
                  <a:pt x="2672" y="5274"/>
                </a:lnTo>
                <a:lnTo>
                  <a:pt x="2677" y="5277"/>
                </a:lnTo>
                <a:lnTo>
                  <a:pt x="2678" y="5296"/>
                </a:lnTo>
                <a:lnTo>
                  <a:pt x="2679" y="5313"/>
                </a:lnTo>
                <a:lnTo>
                  <a:pt x="2681" y="5328"/>
                </a:lnTo>
                <a:lnTo>
                  <a:pt x="2683" y="5342"/>
                </a:lnTo>
                <a:lnTo>
                  <a:pt x="2689" y="5366"/>
                </a:lnTo>
                <a:lnTo>
                  <a:pt x="2695" y="5386"/>
                </a:lnTo>
                <a:close/>
                <a:moveTo>
                  <a:pt x="11694" y="2581"/>
                </a:moveTo>
                <a:lnTo>
                  <a:pt x="11691" y="2584"/>
                </a:lnTo>
                <a:lnTo>
                  <a:pt x="11687" y="2577"/>
                </a:lnTo>
                <a:lnTo>
                  <a:pt x="11683" y="2568"/>
                </a:lnTo>
                <a:lnTo>
                  <a:pt x="11681" y="2559"/>
                </a:lnTo>
                <a:lnTo>
                  <a:pt x="11681" y="2548"/>
                </a:lnTo>
                <a:lnTo>
                  <a:pt x="11682" y="2536"/>
                </a:lnTo>
                <a:lnTo>
                  <a:pt x="11685" y="2526"/>
                </a:lnTo>
                <a:lnTo>
                  <a:pt x="11688" y="2515"/>
                </a:lnTo>
                <a:lnTo>
                  <a:pt x="11691" y="2505"/>
                </a:lnTo>
                <a:lnTo>
                  <a:pt x="11695" y="2497"/>
                </a:lnTo>
                <a:lnTo>
                  <a:pt x="11700" y="2490"/>
                </a:lnTo>
                <a:lnTo>
                  <a:pt x="11705" y="2485"/>
                </a:lnTo>
                <a:lnTo>
                  <a:pt x="11709" y="2483"/>
                </a:lnTo>
                <a:lnTo>
                  <a:pt x="11715" y="2483"/>
                </a:lnTo>
                <a:lnTo>
                  <a:pt x="11719" y="2487"/>
                </a:lnTo>
                <a:lnTo>
                  <a:pt x="11722" y="2493"/>
                </a:lnTo>
                <a:lnTo>
                  <a:pt x="11726" y="2504"/>
                </a:lnTo>
                <a:lnTo>
                  <a:pt x="11725" y="2514"/>
                </a:lnTo>
                <a:lnTo>
                  <a:pt x="11724" y="2521"/>
                </a:lnTo>
                <a:lnTo>
                  <a:pt x="11722" y="2527"/>
                </a:lnTo>
                <a:lnTo>
                  <a:pt x="11720" y="2531"/>
                </a:lnTo>
                <a:lnTo>
                  <a:pt x="11716" y="2536"/>
                </a:lnTo>
                <a:lnTo>
                  <a:pt x="11709" y="2541"/>
                </a:lnTo>
                <a:lnTo>
                  <a:pt x="11707" y="2543"/>
                </a:lnTo>
                <a:lnTo>
                  <a:pt x="11704" y="2545"/>
                </a:lnTo>
                <a:lnTo>
                  <a:pt x="11702" y="2548"/>
                </a:lnTo>
                <a:lnTo>
                  <a:pt x="11700" y="2551"/>
                </a:lnTo>
                <a:lnTo>
                  <a:pt x="11697" y="2557"/>
                </a:lnTo>
                <a:lnTo>
                  <a:pt x="11696" y="2563"/>
                </a:lnTo>
                <a:lnTo>
                  <a:pt x="11695" y="2572"/>
                </a:lnTo>
                <a:lnTo>
                  <a:pt x="11694" y="2581"/>
                </a:lnTo>
                <a:close/>
                <a:moveTo>
                  <a:pt x="10533" y="3153"/>
                </a:moveTo>
                <a:lnTo>
                  <a:pt x="10519" y="3162"/>
                </a:lnTo>
                <a:lnTo>
                  <a:pt x="10506" y="3171"/>
                </a:lnTo>
                <a:lnTo>
                  <a:pt x="10503" y="3155"/>
                </a:lnTo>
                <a:lnTo>
                  <a:pt x="10501" y="3148"/>
                </a:lnTo>
                <a:lnTo>
                  <a:pt x="10496" y="3150"/>
                </a:lnTo>
                <a:lnTo>
                  <a:pt x="10491" y="3153"/>
                </a:lnTo>
                <a:lnTo>
                  <a:pt x="10486" y="3160"/>
                </a:lnTo>
                <a:lnTo>
                  <a:pt x="10480" y="3166"/>
                </a:lnTo>
                <a:lnTo>
                  <a:pt x="10475" y="3174"/>
                </a:lnTo>
                <a:lnTo>
                  <a:pt x="10468" y="3180"/>
                </a:lnTo>
                <a:lnTo>
                  <a:pt x="10463" y="3185"/>
                </a:lnTo>
                <a:lnTo>
                  <a:pt x="10458" y="3189"/>
                </a:lnTo>
                <a:lnTo>
                  <a:pt x="10446" y="3192"/>
                </a:lnTo>
                <a:lnTo>
                  <a:pt x="10434" y="3193"/>
                </a:lnTo>
                <a:lnTo>
                  <a:pt x="10421" y="3194"/>
                </a:lnTo>
                <a:lnTo>
                  <a:pt x="10408" y="3193"/>
                </a:lnTo>
                <a:lnTo>
                  <a:pt x="10382" y="3187"/>
                </a:lnTo>
                <a:lnTo>
                  <a:pt x="10356" y="3181"/>
                </a:lnTo>
                <a:lnTo>
                  <a:pt x="10330" y="3176"/>
                </a:lnTo>
                <a:lnTo>
                  <a:pt x="10303" y="3171"/>
                </a:lnTo>
                <a:lnTo>
                  <a:pt x="10291" y="3170"/>
                </a:lnTo>
                <a:lnTo>
                  <a:pt x="10278" y="3171"/>
                </a:lnTo>
                <a:lnTo>
                  <a:pt x="10266" y="3174"/>
                </a:lnTo>
                <a:lnTo>
                  <a:pt x="10255" y="3178"/>
                </a:lnTo>
                <a:lnTo>
                  <a:pt x="10256" y="3159"/>
                </a:lnTo>
                <a:lnTo>
                  <a:pt x="10257" y="3144"/>
                </a:lnTo>
                <a:lnTo>
                  <a:pt x="10259" y="3132"/>
                </a:lnTo>
                <a:lnTo>
                  <a:pt x="10262" y="3122"/>
                </a:lnTo>
                <a:lnTo>
                  <a:pt x="10266" y="3116"/>
                </a:lnTo>
                <a:lnTo>
                  <a:pt x="10271" y="3111"/>
                </a:lnTo>
                <a:lnTo>
                  <a:pt x="10276" y="3109"/>
                </a:lnTo>
                <a:lnTo>
                  <a:pt x="10282" y="3108"/>
                </a:lnTo>
                <a:lnTo>
                  <a:pt x="10294" y="3110"/>
                </a:lnTo>
                <a:lnTo>
                  <a:pt x="10307" y="3114"/>
                </a:lnTo>
                <a:lnTo>
                  <a:pt x="10314" y="3116"/>
                </a:lnTo>
                <a:lnTo>
                  <a:pt x="10320" y="3118"/>
                </a:lnTo>
                <a:lnTo>
                  <a:pt x="10325" y="3118"/>
                </a:lnTo>
                <a:lnTo>
                  <a:pt x="10331" y="3118"/>
                </a:lnTo>
                <a:lnTo>
                  <a:pt x="10335" y="3116"/>
                </a:lnTo>
                <a:lnTo>
                  <a:pt x="10339" y="3110"/>
                </a:lnTo>
                <a:lnTo>
                  <a:pt x="10344" y="3104"/>
                </a:lnTo>
                <a:lnTo>
                  <a:pt x="10349" y="3096"/>
                </a:lnTo>
                <a:lnTo>
                  <a:pt x="10353" y="3089"/>
                </a:lnTo>
                <a:lnTo>
                  <a:pt x="10358" y="3082"/>
                </a:lnTo>
                <a:lnTo>
                  <a:pt x="10362" y="3078"/>
                </a:lnTo>
                <a:lnTo>
                  <a:pt x="10365" y="3077"/>
                </a:lnTo>
                <a:lnTo>
                  <a:pt x="10368" y="3078"/>
                </a:lnTo>
                <a:lnTo>
                  <a:pt x="10372" y="3079"/>
                </a:lnTo>
                <a:lnTo>
                  <a:pt x="10374" y="3081"/>
                </a:lnTo>
                <a:lnTo>
                  <a:pt x="10377" y="3084"/>
                </a:lnTo>
                <a:lnTo>
                  <a:pt x="10382" y="3090"/>
                </a:lnTo>
                <a:lnTo>
                  <a:pt x="10388" y="3096"/>
                </a:lnTo>
                <a:lnTo>
                  <a:pt x="10393" y="3104"/>
                </a:lnTo>
                <a:lnTo>
                  <a:pt x="10400" y="3111"/>
                </a:lnTo>
                <a:lnTo>
                  <a:pt x="10406" y="3118"/>
                </a:lnTo>
                <a:lnTo>
                  <a:pt x="10412" y="3122"/>
                </a:lnTo>
                <a:lnTo>
                  <a:pt x="10419" y="3125"/>
                </a:lnTo>
                <a:lnTo>
                  <a:pt x="10425" y="3126"/>
                </a:lnTo>
                <a:lnTo>
                  <a:pt x="10432" y="3127"/>
                </a:lnTo>
                <a:lnTo>
                  <a:pt x="10439" y="3129"/>
                </a:lnTo>
                <a:lnTo>
                  <a:pt x="10452" y="3129"/>
                </a:lnTo>
                <a:lnTo>
                  <a:pt x="10466" y="3127"/>
                </a:lnTo>
                <a:lnTo>
                  <a:pt x="10480" y="3125"/>
                </a:lnTo>
                <a:lnTo>
                  <a:pt x="10493" y="3124"/>
                </a:lnTo>
                <a:lnTo>
                  <a:pt x="10499" y="3124"/>
                </a:lnTo>
                <a:lnTo>
                  <a:pt x="10506" y="3125"/>
                </a:lnTo>
                <a:lnTo>
                  <a:pt x="10512" y="3126"/>
                </a:lnTo>
                <a:lnTo>
                  <a:pt x="10518" y="3127"/>
                </a:lnTo>
                <a:lnTo>
                  <a:pt x="10522" y="3129"/>
                </a:lnTo>
                <a:lnTo>
                  <a:pt x="10524" y="3131"/>
                </a:lnTo>
                <a:lnTo>
                  <a:pt x="10527" y="3132"/>
                </a:lnTo>
                <a:lnTo>
                  <a:pt x="10530" y="3135"/>
                </a:lnTo>
                <a:lnTo>
                  <a:pt x="10531" y="3138"/>
                </a:lnTo>
                <a:lnTo>
                  <a:pt x="10532" y="3141"/>
                </a:lnTo>
                <a:lnTo>
                  <a:pt x="10532" y="3147"/>
                </a:lnTo>
                <a:lnTo>
                  <a:pt x="10533" y="3153"/>
                </a:lnTo>
                <a:close/>
                <a:moveTo>
                  <a:pt x="14120" y="1896"/>
                </a:moveTo>
                <a:lnTo>
                  <a:pt x="14110" y="1883"/>
                </a:lnTo>
                <a:lnTo>
                  <a:pt x="14105" y="1873"/>
                </a:lnTo>
                <a:lnTo>
                  <a:pt x="14104" y="1870"/>
                </a:lnTo>
                <a:lnTo>
                  <a:pt x="14104" y="1867"/>
                </a:lnTo>
                <a:lnTo>
                  <a:pt x="14105" y="1866"/>
                </a:lnTo>
                <a:lnTo>
                  <a:pt x="14107" y="1865"/>
                </a:lnTo>
                <a:lnTo>
                  <a:pt x="14045" y="1793"/>
                </a:lnTo>
                <a:lnTo>
                  <a:pt x="14034" y="1804"/>
                </a:lnTo>
                <a:lnTo>
                  <a:pt x="14059" y="1833"/>
                </a:lnTo>
                <a:lnTo>
                  <a:pt x="14085" y="1862"/>
                </a:lnTo>
                <a:lnTo>
                  <a:pt x="14097" y="1874"/>
                </a:lnTo>
                <a:lnTo>
                  <a:pt x="14106" y="1885"/>
                </a:lnTo>
                <a:lnTo>
                  <a:pt x="14115" y="1893"/>
                </a:lnTo>
                <a:lnTo>
                  <a:pt x="14120" y="1896"/>
                </a:lnTo>
                <a:close/>
                <a:moveTo>
                  <a:pt x="13838" y="1554"/>
                </a:moveTo>
                <a:lnTo>
                  <a:pt x="13841" y="1550"/>
                </a:lnTo>
                <a:lnTo>
                  <a:pt x="13844" y="1546"/>
                </a:lnTo>
                <a:lnTo>
                  <a:pt x="13844" y="1542"/>
                </a:lnTo>
                <a:lnTo>
                  <a:pt x="13843" y="1537"/>
                </a:lnTo>
                <a:lnTo>
                  <a:pt x="13838" y="1530"/>
                </a:lnTo>
                <a:lnTo>
                  <a:pt x="13830" y="1519"/>
                </a:lnTo>
                <a:lnTo>
                  <a:pt x="13819" y="1510"/>
                </a:lnTo>
                <a:lnTo>
                  <a:pt x="13811" y="1505"/>
                </a:lnTo>
                <a:lnTo>
                  <a:pt x="13809" y="1504"/>
                </a:lnTo>
                <a:lnTo>
                  <a:pt x="13805" y="1503"/>
                </a:lnTo>
                <a:lnTo>
                  <a:pt x="13804" y="1504"/>
                </a:lnTo>
                <a:lnTo>
                  <a:pt x="13804" y="1505"/>
                </a:lnTo>
                <a:lnTo>
                  <a:pt x="13805" y="1511"/>
                </a:lnTo>
                <a:lnTo>
                  <a:pt x="13812" y="1521"/>
                </a:lnTo>
                <a:lnTo>
                  <a:pt x="13821" y="1536"/>
                </a:lnTo>
                <a:lnTo>
                  <a:pt x="13838" y="1554"/>
                </a:lnTo>
                <a:close/>
                <a:moveTo>
                  <a:pt x="13838" y="2532"/>
                </a:moveTo>
                <a:lnTo>
                  <a:pt x="13841" y="2527"/>
                </a:lnTo>
                <a:lnTo>
                  <a:pt x="13844" y="2522"/>
                </a:lnTo>
                <a:lnTo>
                  <a:pt x="13844" y="2519"/>
                </a:lnTo>
                <a:lnTo>
                  <a:pt x="13843" y="2514"/>
                </a:lnTo>
                <a:lnTo>
                  <a:pt x="13838" y="2506"/>
                </a:lnTo>
                <a:lnTo>
                  <a:pt x="13830" y="2496"/>
                </a:lnTo>
                <a:lnTo>
                  <a:pt x="13819" y="2487"/>
                </a:lnTo>
                <a:lnTo>
                  <a:pt x="13811" y="2482"/>
                </a:lnTo>
                <a:lnTo>
                  <a:pt x="13809" y="2481"/>
                </a:lnTo>
                <a:lnTo>
                  <a:pt x="13805" y="2481"/>
                </a:lnTo>
                <a:lnTo>
                  <a:pt x="13804" y="2481"/>
                </a:lnTo>
                <a:lnTo>
                  <a:pt x="13804" y="2483"/>
                </a:lnTo>
                <a:lnTo>
                  <a:pt x="13805" y="2488"/>
                </a:lnTo>
                <a:lnTo>
                  <a:pt x="13812" y="2499"/>
                </a:lnTo>
                <a:lnTo>
                  <a:pt x="13821" y="2513"/>
                </a:lnTo>
                <a:lnTo>
                  <a:pt x="13838" y="2532"/>
                </a:lnTo>
                <a:close/>
                <a:moveTo>
                  <a:pt x="2841" y="652"/>
                </a:moveTo>
                <a:lnTo>
                  <a:pt x="2841" y="661"/>
                </a:lnTo>
                <a:lnTo>
                  <a:pt x="2840" y="667"/>
                </a:lnTo>
                <a:lnTo>
                  <a:pt x="2837" y="672"/>
                </a:lnTo>
                <a:lnTo>
                  <a:pt x="2834" y="676"/>
                </a:lnTo>
                <a:lnTo>
                  <a:pt x="2829" y="678"/>
                </a:lnTo>
                <a:lnTo>
                  <a:pt x="2825" y="680"/>
                </a:lnTo>
                <a:lnTo>
                  <a:pt x="2820" y="680"/>
                </a:lnTo>
                <a:lnTo>
                  <a:pt x="2814" y="681"/>
                </a:lnTo>
                <a:lnTo>
                  <a:pt x="2803" y="680"/>
                </a:lnTo>
                <a:lnTo>
                  <a:pt x="2791" y="680"/>
                </a:lnTo>
                <a:lnTo>
                  <a:pt x="2785" y="680"/>
                </a:lnTo>
                <a:lnTo>
                  <a:pt x="2780" y="681"/>
                </a:lnTo>
                <a:lnTo>
                  <a:pt x="2776" y="682"/>
                </a:lnTo>
                <a:lnTo>
                  <a:pt x="2771" y="685"/>
                </a:lnTo>
                <a:lnTo>
                  <a:pt x="2767" y="670"/>
                </a:lnTo>
                <a:lnTo>
                  <a:pt x="2766" y="660"/>
                </a:lnTo>
                <a:lnTo>
                  <a:pt x="2767" y="657"/>
                </a:lnTo>
                <a:lnTo>
                  <a:pt x="2767" y="655"/>
                </a:lnTo>
                <a:lnTo>
                  <a:pt x="2768" y="653"/>
                </a:lnTo>
                <a:lnTo>
                  <a:pt x="2770" y="653"/>
                </a:lnTo>
                <a:lnTo>
                  <a:pt x="2773" y="655"/>
                </a:lnTo>
                <a:lnTo>
                  <a:pt x="2776" y="657"/>
                </a:lnTo>
                <a:lnTo>
                  <a:pt x="2777" y="660"/>
                </a:lnTo>
                <a:lnTo>
                  <a:pt x="2777" y="663"/>
                </a:lnTo>
                <a:lnTo>
                  <a:pt x="2781" y="653"/>
                </a:lnTo>
                <a:lnTo>
                  <a:pt x="2786" y="641"/>
                </a:lnTo>
                <a:lnTo>
                  <a:pt x="2792" y="628"/>
                </a:lnTo>
                <a:lnTo>
                  <a:pt x="2798" y="618"/>
                </a:lnTo>
                <a:lnTo>
                  <a:pt x="2803" y="614"/>
                </a:lnTo>
                <a:lnTo>
                  <a:pt x="2807" y="613"/>
                </a:lnTo>
                <a:lnTo>
                  <a:pt x="2811" y="613"/>
                </a:lnTo>
                <a:lnTo>
                  <a:pt x="2817" y="615"/>
                </a:lnTo>
                <a:lnTo>
                  <a:pt x="2822" y="619"/>
                </a:lnTo>
                <a:lnTo>
                  <a:pt x="2828" y="627"/>
                </a:lnTo>
                <a:lnTo>
                  <a:pt x="2835" y="638"/>
                </a:lnTo>
                <a:lnTo>
                  <a:pt x="2841" y="652"/>
                </a:lnTo>
                <a:close/>
                <a:moveTo>
                  <a:pt x="4591" y="1147"/>
                </a:moveTo>
                <a:lnTo>
                  <a:pt x="4594" y="1139"/>
                </a:lnTo>
                <a:lnTo>
                  <a:pt x="4595" y="1131"/>
                </a:lnTo>
                <a:lnTo>
                  <a:pt x="4597" y="1125"/>
                </a:lnTo>
                <a:lnTo>
                  <a:pt x="4599" y="1119"/>
                </a:lnTo>
                <a:lnTo>
                  <a:pt x="4602" y="1115"/>
                </a:lnTo>
                <a:lnTo>
                  <a:pt x="4604" y="1113"/>
                </a:lnTo>
                <a:lnTo>
                  <a:pt x="4608" y="1111"/>
                </a:lnTo>
                <a:lnTo>
                  <a:pt x="4611" y="1110"/>
                </a:lnTo>
                <a:lnTo>
                  <a:pt x="4617" y="1110"/>
                </a:lnTo>
                <a:lnTo>
                  <a:pt x="4626" y="1112"/>
                </a:lnTo>
                <a:lnTo>
                  <a:pt x="4633" y="1116"/>
                </a:lnTo>
                <a:lnTo>
                  <a:pt x="4643" y="1121"/>
                </a:lnTo>
                <a:lnTo>
                  <a:pt x="4643" y="1132"/>
                </a:lnTo>
                <a:lnTo>
                  <a:pt x="4643" y="1141"/>
                </a:lnTo>
                <a:lnTo>
                  <a:pt x="4641" y="1148"/>
                </a:lnTo>
                <a:lnTo>
                  <a:pt x="4639" y="1154"/>
                </a:lnTo>
                <a:lnTo>
                  <a:pt x="4637" y="1159"/>
                </a:lnTo>
                <a:lnTo>
                  <a:pt x="4632" y="1163"/>
                </a:lnTo>
                <a:lnTo>
                  <a:pt x="4629" y="1165"/>
                </a:lnTo>
                <a:lnTo>
                  <a:pt x="4625" y="1166"/>
                </a:lnTo>
                <a:lnTo>
                  <a:pt x="4620" y="1168"/>
                </a:lnTo>
                <a:lnTo>
                  <a:pt x="4615" y="1168"/>
                </a:lnTo>
                <a:lnTo>
                  <a:pt x="4611" y="1165"/>
                </a:lnTo>
                <a:lnTo>
                  <a:pt x="4606" y="1163"/>
                </a:lnTo>
                <a:lnTo>
                  <a:pt x="4602" y="1161"/>
                </a:lnTo>
                <a:lnTo>
                  <a:pt x="4598" y="1157"/>
                </a:lnTo>
                <a:lnTo>
                  <a:pt x="4595" y="1153"/>
                </a:lnTo>
                <a:lnTo>
                  <a:pt x="4591" y="1147"/>
                </a:lnTo>
                <a:close/>
                <a:moveTo>
                  <a:pt x="20" y="2151"/>
                </a:moveTo>
                <a:lnTo>
                  <a:pt x="19" y="2137"/>
                </a:lnTo>
                <a:lnTo>
                  <a:pt x="18" y="2123"/>
                </a:lnTo>
                <a:lnTo>
                  <a:pt x="15" y="2106"/>
                </a:lnTo>
                <a:lnTo>
                  <a:pt x="8" y="2088"/>
                </a:lnTo>
                <a:lnTo>
                  <a:pt x="22" y="2088"/>
                </a:lnTo>
                <a:lnTo>
                  <a:pt x="34" y="2085"/>
                </a:lnTo>
                <a:lnTo>
                  <a:pt x="46" y="2083"/>
                </a:lnTo>
                <a:lnTo>
                  <a:pt x="56" y="2080"/>
                </a:lnTo>
                <a:lnTo>
                  <a:pt x="78" y="2073"/>
                </a:lnTo>
                <a:lnTo>
                  <a:pt x="97" y="2068"/>
                </a:lnTo>
                <a:lnTo>
                  <a:pt x="107" y="2068"/>
                </a:lnTo>
                <a:lnTo>
                  <a:pt x="117" y="2069"/>
                </a:lnTo>
                <a:lnTo>
                  <a:pt x="127" y="2074"/>
                </a:lnTo>
                <a:lnTo>
                  <a:pt x="137" y="2079"/>
                </a:lnTo>
                <a:lnTo>
                  <a:pt x="148" y="2089"/>
                </a:lnTo>
                <a:lnTo>
                  <a:pt x="159" y="2101"/>
                </a:lnTo>
                <a:lnTo>
                  <a:pt x="169" y="2119"/>
                </a:lnTo>
                <a:lnTo>
                  <a:pt x="181" y="2140"/>
                </a:lnTo>
                <a:lnTo>
                  <a:pt x="181" y="2149"/>
                </a:lnTo>
                <a:lnTo>
                  <a:pt x="181" y="2154"/>
                </a:lnTo>
                <a:lnTo>
                  <a:pt x="180" y="2158"/>
                </a:lnTo>
                <a:lnTo>
                  <a:pt x="179" y="2160"/>
                </a:lnTo>
                <a:lnTo>
                  <a:pt x="177" y="2160"/>
                </a:lnTo>
                <a:lnTo>
                  <a:pt x="175" y="2159"/>
                </a:lnTo>
                <a:lnTo>
                  <a:pt x="172" y="2157"/>
                </a:lnTo>
                <a:lnTo>
                  <a:pt x="170" y="2154"/>
                </a:lnTo>
                <a:lnTo>
                  <a:pt x="165" y="2146"/>
                </a:lnTo>
                <a:lnTo>
                  <a:pt x="159" y="2139"/>
                </a:lnTo>
                <a:lnTo>
                  <a:pt x="155" y="2136"/>
                </a:lnTo>
                <a:lnTo>
                  <a:pt x="153" y="2133"/>
                </a:lnTo>
                <a:lnTo>
                  <a:pt x="150" y="2130"/>
                </a:lnTo>
                <a:lnTo>
                  <a:pt x="147" y="2129"/>
                </a:lnTo>
                <a:lnTo>
                  <a:pt x="139" y="2129"/>
                </a:lnTo>
                <a:lnTo>
                  <a:pt x="132" y="2130"/>
                </a:lnTo>
                <a:lnTo>
                  <a:pt x="124" y="2133"/>
                </a:lnTo>
                <a:lnTo>
                  <a:pt x="117" y="2135"/>
                </a:lnTo>
                <a:lnTo>
                  <a:pt x="101" y="2141"/>
                </a:lnTo>
                <a:lnTo>
                  <a:pt x="85" y="2148"/>
                </a:lnTo>
                <a:lnTo>
                  <a:pt x="77" y="2151"/>
                </a:lnTo>
                <a:lnTo>
                  <a:pt x="69" y="2153"/>
                </a:lnTo>
                <a:lnTo>
                  <a:pt x="62" y="2155"/>
                </a:lnTo>
                <a:lnTo>
                  <a:pt x="53" y="2157"/>
                </a:lnTo>
                <a:lnTo>
                  <a:pt x="45" y="2157"/>
                </a:lnTo>
                <a:lnTo>
                  <a:pt x="37" y="2156"/>
                </a:lnTo>
                <a:lnTo>
                  <a:pt x="29" y="2154"/>
                </a:lnTo>
                <a:lnTo>
                  <a:pt x="20" y="2151"/>
                </a:lnTo>
                <a:close/>
                <a:moveTo>
                  <a:pt x="699" y="1959"/>
                </a:moveTo>
                <a:lnTo>
                  <a:pt x="704" y="1956"/>
                </a:lnTo>
                <a:lnTo>
                  <a:pt x="709" y="1953"/>
                </a:lnTo>
                <a:lnTo>
                  <a:pt x="713" y="1952"/>
                </a:lnTo>
                <a:lnTo>
                  <a:pt x="717" y="1950"/>
                </a:lnTo>
                <a:lnTo>
                  <a:pt x="722" y="1952"/>
                </a:lnTo>
                <a:lnTo>
                  <a:pt x="726" y="1953"/>
                </a:lnTo>
                <a:lnTo>
                  <a:pt x="730" y="1955"/>
                </a:lnTo>
                <a:lnTo>
                  <a:pt x="734" y="1958"/>
                </a:lnTo>
                <a:lnTo>
                  <a:pt x="751" y="1971"/>
                </a:lnTo>
                <a:lnTo>
                  <a:pt x="766" y="1985"/>
                </a:lnTo>
                <a:lnTo>
                  <a:pt x="767" y="1994"/>
                </a:lnTo>
                <a:lnTo>
                  <a:pt x="766" y="2004"/>
                </a:lnTo>
                <a:lnTo>
                  <a:pt x="763" y="2013"/>
                </a:lnTo>
                <a:lnTo>
                  <a:pt x="760" y="2020"/>
                </a:lnTo>
                <a:lnTo>
                  <a:pt x="756" y="2025"/>
                </a:lnTo>
                <a:lnTo>
                  <a:pt x="752" y="2030"/>
                </a:lnTo>
                <a:lnTo>
                  <a:pt x="746" y="2033"/>
                </a:lnTo>
                <a:lnTo>
                  <a:pt x="741" y="2034"/>
                </a:lnTo>
                <a:lnTo>
                  <a:pt x="735" y="2033"/>
                </a:lnTo>
                <a:lnTo>
                  <a:pt x="729" y="2030"/>
                </a:lnTo>
                <a:lnTo>
                  <a:pt x="724" y="2024"/>
                </a:lnTo>
                <a:lnTo>
                  <a:pt x="717" y="2017"/>
                </a:lnTo>
                <a:lnTo>
                  <a:pt x="712" y="2006"/>
                </a:lnTo>
                <a:lnTo>
                  <a:pt x="708" y="1993"/>
                </a:lnTo>
                <a:lnTo>
                  <a:pt x="702" y="1978"/>
                </a:lnTo>
                <a:lnTo>
                  <a:pt x="699" y="1959"/>
                </a:lnTo>
                <a:close/>
                <a:moveTo>
                  <a:pt x="860" y="2002"/>
                </a:moveTo>
                <a:lnTo>
                  <a:pt x="850" y="2003"/>
                </a:lnTo>
                <a:lnTo>
                  <a:pt x="842" y="2004"/>
                </a:lnTo>
                <a:lnTo>
                  <a:pt x="838" y="2004"/>
                </a:lnTo>
                <a:lnTo>
                  <a:pt x="833" y="2004"/>
                </a:lnTo>
                <a:lnTo>
                  <a:pt x="829" y="2003"/>
                </a:lnTo>
                <a:lnTo>
                  <a:pt x="825" y="2001"/>
                </a:lnTo>
                <a:lnTo>
                  <a:pt x="820" y="1999"/>
                </a:lnTo>
                <a:lnTo>
                  <a:pt x="817" y="1995"/>
                </a:lnTo>
                <a:lnTo>
                  <a:pt x="813" y="1991"/>
                </a:lnTo>
                <a:lnTo>
                  <a:pt x="810" y="1986"/>
                </a:lnTo>
                <a:lnTo>
                  <a:pt x="805" y="1979"/>
                </a:lnTo>
                <a:lnTo>
                  <a:pt x="802" y="1972"/>
                </a:lnTo>
                <a:lnTo>
                  <a:pt x="800" y="1963"/>
                </a:lnTo>
                <a:lnTo>
                  <a:pt x="797" y="1954"/>
                </a:lnTo>
                <a:lnTo>
                  <a:pt x="800" y="1953"/>
                </a:lnTo>
                <a:lnTo>
                  <a:pt x="802" y="1952"/>
                </a:lnTo>
                <a:lnTo>
                  <a:pt x="804" y="1949"/>
                </a:lnTo>
                <a:lnTo>
                  <a:pt x="806" y="1948"/>
                </a:lnTo>
                <a:lnTo>
                  <a:pt x="809" y="1943"/>
                </a:lnTo>
                <a:lnTo>
                  <a:pt x="812" y="1938"/>
                </a:lnTo>
                <a:lnTo>
                  <a:pt x="814" y="1932"/>
                </a:lnTo>
                <a:lnTo>
                  <a:pt x="817" y="1927"/>
                </a:lnTo>
                <a:lnTo>
                  <a:pt x="819" y="1926"/>
                </a:lnTo>
                <a:lnTo>
                  <a:pt x="821" y="1924"/>
                </a:lnTo>
                <a:lnTo>
                  <a:pt x="824" y="1923"/>
                </a:lnTo>
                <a:lnTo>
                  <a:pt x="828" y="1923"/>
                </a:lnTo>
                <a:lnTo>
                  <a:pt x="832" y="1929"/>
                </a:lnTo>
                <a:lnTo>
                  <a:pt x="836" y="1937"/>
                </a:lnTo>
                <a:lnTo>
                  <a:pt x="841" y="1945"/>
                </a:lnTo>
                <a:lnTo>
                  <a:pt x="845" y="1955"/>
                </a:lnTo>
                <a:lnTo>
                  <a:pt x="853" y="1976"/>
                </a:lnTo>
                <a:lnTo>
                  <a:pt x="860" y="2002"/>
                </a:lnTo>
                <a:close/>
                <a:moveTo>
                  <a:pt x="1000" y="1940"/>
                </a:moveTo>
                <a:lnTo>
                  <a:pt x="999" y="1947"/>
                </a:lnTo>
                <a:lnTo>
                  <a:pt x="997" y="1954"/>
                </a:lnTo>
                <a:lnTo>
                  <a:pt x="993" y="1960"/>
                </a:lnTo>
                <a:lnTo>
                  <a:pt x="988" y="1965"/>
                </a:lnTo>
                <a:lnTo>
                  <a:pt x="983" y="1970"/>
                </a:lnTo>
                <a:lnTo>
                  <a:pt x="976" y="1973"/>
                </a:lnTo>
                <a:lnTo>
                  <a:pt x="969" y="1976"/>
                </a:lnTo>
                <a:lnTo>
                  <a:pt x="962" y="1976"/>
                </a:lnTo>
                <a:lnTo>
                  <a:pt x="955" y="1976"/>
                </a:lnTo>
                <a:lnTo>
                  <a:pt x="947" y="1974"/>
                </a:lnTo>
                <a:lnTo>
                  <a:pt x="940" y="1970"/>
                </a:lnTo>
                <a:lnTo>
                  <a:pt x="933" y="1964"/>
                </a:lnTo>
                <a:lnTo>
                  <a:pt x="928" y="1957"/>
                </a:lnTo>
                <a:lnTo>
                  <a:pt x="922" y="1946"/>
                </a:lnTo>
                <a:lnTo>
                  <a:pt x="918" y="1934"/>
                </a:lnTo>
                <a:lnTo>
                  <a:pt x="916" y="1919"/>
                </a:lnTo>
                <a:lnTo>
                  <a:pt x="921" y="1916"/>
                </a:lnTo>
                <a:lnTo>
                  <a:pt x="928" y="1913"/>
                </a:lnTo>
                <a:lnTo>
                  <a:pt x="933" y="1911"/>
                </a:lnTo>
                <a:lnTo>
                  <a:pt x="940" y="1910"/>
                </a:lnTo>
                <a:lnTo>
                  <a:pt x="945" y="1909"/>
                </a:lnTo>
                <a:lnTo>
                  <a:pt x="950" y="1909"/>
                </a:lnTo>
                <a:lnTo>
                  <a:pt x="956" y="1910"/>
                </a:lnTo>
                <a:lnTo>
                  <a:pt x="961" y="1911"/>
                </a:lnTo>
                <a:lnTo>
                  <a:pt x="966" y="1912"/>
                </a:lnTo>
                <a:lnTo>
                  <a:pt x="971" y="1914"/>
                </a:lnTo>
                <a:lnTo>
                  <a:pt x="976" y="1917"/>
                </a:lnTo>
                <a:lnTo>
                  <a:pt x="982" y="1920"/>
                </a:lnTo>
                <a:lnTo>
                  <a:pt x="991" y="1929"/>
                </a:lnTo>
                <a:lnTo>
                  <a:pt x="1000" y="1940"/>
                </a:lnTo>
                <a:close/>
                <a:moveTo>
                  <a:pt x="5143" y="1459"/>
                </a:moveTo>
                <a:lnTo>
                  <a:pt x="5134" y="1461"/>
                </a:lnTo>
                <a:lnTo>
                  <a:pt x="5128" y="1461"/>
                </a:lnTo>
                <a:lnTo>
                  <a:pt x="5123" y="1460"/>
                </a:lnTo>
                <a:lnTo>
                  <a:pt x="5120" y="1459"/>
                </a:lnTo>
                <a:lnTo>
                  <a:pt x="5118" y="1457"/>
                </a:lnTo>
                <a:lnTo>
                  <a:pt x="5115" y="1454"/>
                </a:lnTo>
                <a:lnTo>
                  <a:pt x="5113" y="1449"/>
                </a:lnTo>
                <a:lnTo>
                  <a:pt x="5110" y="1445"/>
                </a:lnTo>
                <a:lnTo>
                  <a:pt x="5108" y="1440"/>
                </a:lnTo>
                <a:lnTo>
                  <a:pt x="5106" y="1433"/>
                </a:lnTo>
                <a:lnTo>
                  <a:pt x="5104" y="1418"/>
                </a:lnTo>
                <a:lnTo>
                  <a:pt x="5102" y="1399"/>
                </a:lnTo>
                <a:lnTo>
                  <a:pt x="5110" y="1397"/>
                </a:lnTo>
                <a:lnTo>
                  <a:pt x="5118" y="1396"/>
                </a:lnTo>
                <a:lnTo>
                  <a:pt x="5122" y="1396"/>
                </a:lnTo>
                <a:lnTo>
                  <a:pt x="5125" y="1396"/>
                </a:lnTo>
                <a:lnTo>
                  <a:pt x="5129" y="1398"/>
                </a:lnTo>
                <a:lnTo>
                  <a:pt x="5132" y="1400"/>
                </a:lnTo>
                <a:lnTo>
                  <a:pt x="5134" y="1403"/>
                </a:lnTo>
                <a:lnTo>
                  <a:pt x="5137" y="1406"/>
                </a:lnTo>
                <a:lnTo>
                  <a:pt x="5138" y="1412"/>
                </a:lnTo>
                <a:lnTo>
                  <a:pt x="5140" y="1419"/>
                </a:lnTo>
                <a:lnTo>
                  <a:pt x="5142" y="1427"/>
                </a:lnTo>
                <a:lnTo>
                  <a:pt x="5143" y="1436"/>
                </a:lnTo>
                <a:lnTo>
                  <a:pt x="5143" y="1447"/>
                </a:lnTo>
                <a:lnTo>
                  <a:pt x="5143" y="1459"/>
                </a:lnTo>
                <a:close/>
                <a:moveTo>
                  <a:pt x="3266" y="1706"/>
                </a:moveTo>
                <a:lnTo>
                  <a:pt x="3262" y="1704"/>
                </a:lnTo>
                <a:lnTo>
                  <a:pt x="3264" y="1689"/>
                </a:lnTo>
                <a:lnTo>
                  <a:pt x="3266" y="1677"/>
                </a:lnTo>
                <a:lnTo>
                  <a:pt x="3270" y="1668"/>
                </a:lnTo>
                <a:lnTo>
                  <a:pt x="3274" y="1661"/>
                </a:lnTo>
                <a:lnTo>
                  <a:pt x="3277" y="1659"/>
                </a:lnTo>
                <a:lnTo>
                  <a:pt x="3281" y="1657"/>
                </a:lnTo>
                <a:lnTo>
                  <a:pt x="3284" y="1656"/>
                </a:lnTo>
                <a:lnTo>
                  <a:pt x="3287" y="1656"/>
                </a:lnTo>
                <a:lnTo>
                  <a:pt x="3294" y="1656"/>
                </a:lnTo>
                <a:lnTo>
                  <a:pt x="3301" y="1659"/>
                </a:lnTo>
                <a:lnTo>
                  <a:pt x="3296" y="1662"/>
                </a:lnTo>
                <a:lnTo>
                  <a:pt x="3291" y="1668"/>
                </a:lnTo>
                <a:lnTo>
                  <a:pt x="3287" y="1674"/>
                </a:lnTo>
                <a:lnTo>
                  <a:pt x="3283" y="1682"/>
                </a:lnTo>
                <a:lnTo>
                  <a:pt x="3279" y="1689"/>
                </a:lnTo>
                <a:lnTo>
                  <a:pt x="3274" y="1697"/>
                </a:lnTo>
                <a:lnTo>
                  <a:pt x="3270" y="1702"/>
                </a:lnTo>
                <a:lnTo>
                  <a:pt x="3266" y="1706"/>
                </a:lnTo>
                <a:close/>
                <a:moveTo>
                  <a:pt x="3556" y="1679"/>
                </a:moveTo>
                <a:lnTo>
                  <a:pt x="3558" y="1674"/>
                </a:lnTo>
                <a:lnTo>
                  <a:pt x="3561" y="1670"/>
                </a:lnTo>
                <a:lnTo>
                  <a:pt x="3563" y="1667"/>
                </a:lnTo>
                <a:lnTo>
                  <a:pt x="3568" y="1663"/>
                </a:lnTo>
                <a:lnTo>
                  <a:pt x="3572" y="1661"/>
                </a:lnTo>
                <a:lnTo>
                  <a:pt x="3576" y="1660"/>
                </a:lnTo>
                <a:lnTo>
                  <a:pt x="3580" y="1661"/>
                </a:lnTo>
                <a:lnTo>
                  <a:pt x="3586" y="1662"/>
                </a:lnTo>
                <a:lnTo>
                  <a:pt x="3590" y="1664"/>
                </a:lnTo>
                <a:lnTo>
                  <a:pt x="3594" y="1668"/>
                </a:lnTo>
                <a:lnTo>
                  <a:pt x="3599" y="1672"/>
                </a:lnTo>
                <a:lnTo>
                  <a:pt x="3603" y="1678"/>
                </a:lnTo>
                <a:lnTo>
                  <a:pt x="3607" y="1685"/>
                </a:lnTo>
                <a:lnTo>
                  <a:pt x="3611" y="1693"/>
                </a:lnTo>
                <a:lnTo>
                  <a:pt x="3613" y="1703"/>
                </a:lnTo>
                <a:lnTo>
                  <a:pt x="3615" y="1714"/>
                </a:lnTo>
                <a:lnTo>
                  <a:pt x="3614" y="1718"/>
                </a:lnTo>
                <a:lnTo>
                  <a:pt x="3613" y="1721"/>
                </a:lnTo>
                <a:lnTo>
                  <a:pt x="3601" y="1720"/>
                </a:lnTo>
                <a:lnTo>
                  <a:pt x="3590" y="1720"/>
                </a:lnTo>
                <a:lnTo>
                  <a:pt x="3579" y="1720"/>
                </a:lnTo>
                <a:lnTo>
                  <a:pt x="3569" y="1721"/>
                </a:lnTo>
                <a:lnTo>
                  <a:pt x="3564" y="1713"/>
                </a:lnTo>
                <a:lnTo>
                  <a:pt x="3561" y="1704"/>
                </a:lnTo>
                <a:lnTo>
                  <a:pt x="3558" y="1692"/>
                </a:lnTo>
                <a:lnTo>
                  <a:pt x="3556" y="1679"/>
                </a:lnTo>
                <a:close/>
                <a:moveTo>
                  <a:pt x="3758" y="1716"/>
                </a:moveTo>
                <a:lnTo>
                  <a:pt x="3754" y="1717"/>
                </a:lnTo>
                <a:lnTo>
                  <a:pt x="3752" y="1718"/>
                </a:lnTo>
                <a:lnTo>
                  <a:pt x="3749" y="1719"/>
                </a:lnTo>
                <a:lnTo>
                  <a:pt x="3747" y="1718"/>
                </a:lnTo>
                <a:lnTo>
                  <a:pt x="3742" y="1717"/>
                </a:lnTo>
                <a:lnTo>
                  <a:pt x="3737" y="1714"/>
                </a:lnTo>
                <a:lnTo>
                  <a:pt x="3729" y="1705"/>
                </a:lnTo>
                <a:lnTo>
                  <a:pt x="3720" y="1699"/>
                </a:lnTo>
                <a:lnTo>
                  <a:pt x="3720" y="1686"/>
                </a:lnTo>
                <a:lnTo>
                  <a:pt x="3721" y="1675"/>
                </a:lnTo>
                <a:lnTo>
                  <a:pt x="3722" y="1667"/>
                </a:lnTo>
                <a:lnTo>
                  <a:pt x="3725" y="1660"/>
                </a:lnTo>
                <a:lnTo>
                  <a:pt x="3731" y="1656"/>
                </a:lnTo>
                <a:lnTo>
                  <a:pt x="3736" y="1653"/>
                </a:lnTo>
                <a:lnTo>
                  <a:pt x="3743" y="1652"/>
                </a:lnTo>
                <a:lnTo>
                  <a:pt x="3749" y="1653"/>
                </a:lnTo>
                <a:lnTo>
                  <a:pt x="3758" y="1716"/>
                </a:lnTo>
                <a:close/>
                <a:moveTo>
                  <a:pt x="5797" y="1476"/>
                </a:moveTo>
                <a:lnTo>
                  <a:pt x="5799" y="1460"/>
                </a:lnTo>
                <a:lnTo>
                  <a:pt x="5803" y="1448"/>
                </a:lnTo>
                <a:lnTo>
                  <a:pt x="5808" y="1441"/>
                </a:lnTo>
                <a:lnTo>
                  <a:pt x="5813" y="1435"/>
                </a:lnTo>
                <a:lnTo>
                  <a:pt x="5818" y="1434"/>
                </a:lnTo>
                <a:lnTo>
                  <a:pt x="5826" y="1434"/>
                </a:lnTo>
                <a:lnTo>
                  <a:pt x="5832" y="1436"/>
                </a:lnTo>
                <a:lnTo>
                  <a:pt x="5840" y="1439"/>
                </a:lnTo>
                <a:lnTo>
                  <a:pt x="5857" y="1447"/>
                </a:lnTo>
                <a:lnTo>
                  <a:pt x="5874" y="1454"/>
                </a:lnTo>
                <a:lnTo>
                  <a:pt x="5883" y="1456"/>
                </a:lnTo>
                <a:lnTo>
                  <a:pt x="5891" y="1456"/>
                </a:lnTo>
                <a:lnTo>
                  <a:pt x="5900" y="1452"/>
                </a:lnTo>
                <a:lnTo>
                  <a:pt x="5908" y="1447"/>
                </a:lnTo>
                <a:lnTo>
                  <a:pt x="5906" y="1466"/>
                </a:lnTo>
                <a:lnTo>
                  <a:pt x="5903" y="1480"/>
                </a:lnTo>
                <a:lnTo>
                  <a:pt x="5899" y="1492"/>
                </a:lnTo>
                <a:lnTo>
                  <a:pt x="5893" y="1500"/>
                </a:lnTo>
                <a:lnTo>
                  <a:pt x="5886" y="1505"/>
                </a:lnTo>
                <a:lnTo>
                  <a:pt x="5880" y="1508"/>
                </a:lnTo>
                <a:lnTo>
                  <a:pt x="5871" y="1509"/>
                </a:lnTo>
                <a:lnTo>
                  <a:pt x="5864" y="1508"/>
                </a:lnTo>
                <a:lnTo>
                  <a:pt x="5855" y="1506"/>
                </a:lnTo>
                <a:lnTo>
                  <a:pt x="5845" y="1503"/>
                </a:lnTo>
                <a:lnTo>
                  <a:pt x="5837" y="1498"/>
                </a:lnTo>
                <a:lnTo>
                  <a:pt x="5828" y="1494"/>
                </a:lnTo>
                <a:lnTo>
                  <a:pt x="5812" y="1483"/>
                </a:lnTo>
                <a:lnTo>
                  <a:pt x="5797" y="1476"/>
                </a:lnTo>
                <a:close/>
                <a:moveTo>
                  <a:pt x="4872" y="1569"/>
                </a:moveTo>
                <a:lnTo>
                  <a:pt x="4873" y="1569"/>
                </a:lnTo>
                <a:lnTo>
                  <a:pt x="4874" y="1569"/>
                </a:lnTo>
                <a:lnTo>
                  <a:pt x="4874" y="1570"/>
                </a:lnTo>
                <a:lnTo>
                  <a:pt x="4876" y="1572"/>
                </a:lnTo>
                <a:lnTo>
                  <a:pt x="4878" y="1578"/>
                </a:lnTo>
                <a:lnTo>
                  <a:pt x="4880" y="1585"/>
                </a:lnTo>
                <a:lnTo>
                  <a:pt x="4884" y="1600"/>
                </a:lnTo>
                <a:lnTo>
                  <a:pt x="4885" y="1611"/>
                </a:lnTo>
                <a:lnTo>
                  <a:pt x="4884" y="1613"/>
                </a:lnTo>
                <a:lnTo>
                  <a:pt x="4883" y="1613"/>
                </a:lnTo>
                <a:lnTo>
                  <a:pt x="4882" y="1612"/>
                </a:lnTo>
                <a:lnTo>
                  <a:pt x="4879" y="1610"/>
                </a:lnTo>
                <a:lnTo>
                  <a:pt x="4876" y="1603"/>
                </a:lnTo>
                <a:lnTo>
                  <a:pt x="4872" y="1595"/>
                </a:lnTo>
                <a:lnTo>
                  <a:pt x="4865" y="1579"/>
                </a:lnTo>
                <a:lnTo>
                  <a:pt x="4863" y="1570"/>
                </a:lnTo>
                <a:lnTo>
                  <a:pt x="4844" y="1580"/>
                </a:lnTo>
                <a:lnTo>
                  <a:pt x="4820" y="1593"/>
                </a:lnTo>
                <a:lnTo>
                  <a:pt x="4814" y="1596"/>
                </a:lnTo>
                <a:lnTo>
                  <a:pt x="4808" y="1597"/>
                </a:lnTo>
                <a:lnTo>
                  <a:pt x="4802" y="1598"/>
                </a:lnTo>
                <a:lnTo>
                  <a:pt x="4797" y="1598"/>
                </a:lnTo>
                <a:lnTo>
                  <a:pt x="4791" y="1596"/>
                </a:lnTo>
                <a:lnTo>
                  <a:pt x="4786" y="1592"/>
                </a:lnTo>
                <a:lnTo>
                  <a:pt x="4781" y="1586"/>
                </a:lnTo>
                <a:lnTo>
                  <a:pt x="4776" y="1579"/>
                </a:lnTo>
                <a:lnTo>
                  <a:pt x="4774" y="1560"/>
                </a:lnTo>
                <a:lnTo>
                  <a:pt x="4774" y="1543"/>
                </a:lnTo>
                <a:lnTo>
                  <a:pt x="4776" y="1530"/>
                </a:lnTo>
                <a:lnTo>
                  <a:pt x="4778" y="1518"/>
                </a:lnTo>
                <a:lnTo>
                  <a:pt x="4783" y="1509"/>
                </a:lnTo>
                <a:lnTo>
                  <a:pt x="4787" y="1502"/>
                </a:lnTo>
                <a:lnTo>
                  <a:pt x="4792" y="1496"/>
                </a:lnTo>
                <a:lnTo>
                  <a:pt x="4800" y="1493"/>
                </a:lnTo>
                <a:lnTo>
                  <a:pt x="4806" y="1490"/>
                </a:lnTo>
                <a:lnTo>
                  <a:pt x="4814" y="1489"/>
                </a:lnTo>
                <a:lnTo>
                  <a:pt x="4822" y="1488"/>
                </a:lnTo>
                <a:lnTo>
                  <a:pt x="4830" y="1487"/>
                </a:lnTo>
                <a:lnTo>
                  <a:pt x="4847" y="1487"/>
                </a:lnTo>
                <a:lnTo>
                  <a:pt x="4863" y="1485"/>
                </a:lnTo>
                <a:lnTo>
                  <a:pt x="4866" y="1493"/>
                </a:lnTo>
                <a:lnTo>
                  <a:pt x="4868" y="1502"/>
                </a:lnTo>
                <a:lnTo>
                  <a:pt x="4869" y="1510"/>
                </a:lnTo>
                <a:lnTo>
                  <a:pt x="4869" y="1518"/>
                </a:lnTo>
                <a:lnTo>
                  <a:pt x="4868" y="1532"/>
                </a:lnTo>
                <a:lnTo>
                  <a:pt x="4865" y="1543"/>
                </a:lnTo>
                <a:lnTo>
                  <a:pt x="4863" y="1554"/>
                </a:lnTo>
                <a:lnTo>
                  <a:pt x="4863" y="1562"/>
                </a:lnTo>
                <a:lnTo>
                  <a:pt x="4863" y="1565"/>
                </a:lnTo>
                <a:lnTo>
                  <a:pt x="4865" y="1567"/>
                </a:lnTo>
                <a:lnTo>
                  <a:pt x="4868" y="1569"/>
                </a:lnTo>
                <a:lnTo>
                  <a:pt x="4872" y="1569"/>
                </a:lnTo>
                <a:close/>
                <a:moveTo>
                  <a:pt x="4911" y="1609"/>
                </a:moveTo>
                <a:lnTo>
                  <a:pt x="4908" y="1592"/>
                </a:lnTo>
                <a:lnTo>
                  <a:pt x="4907" y="1576"/>
                </a:lnTo>
                <a:lnTo>
                  <a:pt x="4907" y="1562"/>
                </a:lnTo>
                <a:lnTo>
                  <a:pt x="4909" y="1550"/>
                </a:lnTo>
                <a:lnTo>
                  <a:pt x="4913" y="1540"/>
                </a:lnTo>
                <a:lnTo>
                  <a:pt x="4916" y="1533"/>
                </a:lnTo>
                <a:lnTo>
                  <a:pt x="4920" y="1527"/>
                </a:lnTo>
                <a:lnTo>
                  <a:pt x="4926" y="1525"/>
                </a:lnTo>
                <a:lnTo>
                  <a:pt x="4930" y="1524"/>
                </a:lnTo>
                <a:lnTo>
                  <a:pt x="4935" y="1527"/>
                </a:lnTo>
                <a:lnTo>
                  <a:pt x="4940" y="1533"/>
                </a:lnTo>
                <a:lnTo>
                  <a:pt x="4944" y="1540"/>
                </a:lnTo>
                <a:lnTo>
                  <a:pt x="4948" y="1552"/>
                </a:lnTo>
                <a:lnTo>
                  <a:pt x="4951" y="1566"/>
                </a:lnTo>
                <a:lnTo>
                  <a:pt x="4952" y="1584"/>
                </a:lnTo>
                <a:lnTo>
                  <a:pt x="4954" y="1605"/>
                </a:lnTo>
                <a:lnTo>
                  <a:pt x="4950" y="1614"/>
                </a:lnTo>
                <a:lnTo>
                  <a:pt x="4945" y="1621"/>
                </a:lnTo>
                <a:lnTo>
                  <a:pt x="4943" y="1624"/>
                </a:lnTo>
                <a:lnTo>
                  <a:pt x="4940" y="1625"/>
                </a:lnTo>
                <a:lnTo>
                  <a:pt x="4936" y="1626"/>
                </a:lnTo>
                <a:lnTo>
                  <a:pt x="4934" y="1627"/>
                </a:lnTo>
                <a:lnTo>
                  <a:pt x="4931" y="1627"/>
                </a:lnTo>
                <a:lnTo>
                  <a:pt x="4928" y="1626"/>
                </a:lnTo>
                <a:lnTo>
                  <a:pt x="4925" y="1625"/>
                </a:lnTo>
                <a:lnTo>
                  <a:pt x="4921" y="1623"/>
                </a:lnTo>
                <a:lnTo>
                  <a:pt x="4916" y="1617"/>
                </a:lnTo>
                <a:lnTo>
                  <a:pt x="4911" y="1609"/>
                </a:lnTo>
                <a:close/>
                <a:moveTo>
                  <a:pt x="4971" y="1603"/>
                </a:moveTo>
                <a:lnTo>
                  <a:pt x="4975" y="1587"/>
                </a:lnTo>
                <a:lnTo>
                  <a:pt x="4979" y="1571"/>
                </a:lnTo>
                <a:lnTo>
                  <a:pt x="4985" y="1555"/>
                </a:lnTo>
                <a:lnTo>
                  <a:pt x="4990" y="1541"/>
                </a:lnTo>
                <a:lnTo>
                  <a:pt x="4993" y="1535"/>
                </a:lnTo>
                <a:lnTo>
                  <a:pt x="4996" y="1531"/>
                </a:lnTo>
                <a:lnTo>
                  <a:pt x="5000" y="1527"/>
                </a:lnTo>
                <a:lnTo>
                  <a:pt x="5003" y="1525"/>
                </a:lnTo>
                <a:lnTo>
                  <a:pt x="5006" y="1524"/>
                </a:lnTo>
                <a:lnTo>
                  <a:pt x="5010" y="1526"/>
                </a:lnTo>
                <a:lnTo>
                  <a:pt x="5014" y="1530"/>
                </a:lnTo>
                <a:lnTo>
                  <a:pt x="5018" y="1535"/>
                </a:lnTo>
                <a:lnTo>
                  <a:pt x="5019" y="1548"/>
                </a:lnTo>
                <a:lnTo>
                  <a:pt x="5019" y="1560"/>
                </a:lnTo>
                <a:lnTo>
                  <a:pt x="5018" y="1571"/>
                </a:lnTo>
                <a:lnTo>
                  <a:pt x="5017" y="1582"/>
                </a:lnTo>
                <a:lnTo>
                  <a:pt x="5015" y="1591"/>
                </a:lnTo>
                <a:lnTo>
                  <a:pt x="5013" y="1599"/>
                </a:lnTo>
                <a:lnTo>
                  <a:pt x="5009" y="1607"/>
                </a:lnTo>
                <a:lnTo>
                  <a:pt x="5006" y="1612"/>
                </a:lnTo>
                <a:lnTo>
                  <a:pt x="5003" y="1616"/>
                </a:lnTo>
                <a:lnTo>
                  <a:pt x="4999" y="1620"/>
                </a:lnTo>
                <a:lnTo>
                  <a:pt x="4994" y="1621"/>
                </a:lnTo>
                <a:lnTo>
                  <a:pt x="4990" y="1621"/>
                </a:lnTo>
                <a:lnTo>
                  <a:pt x="4985" y="1620"/>
                </a:lnTo>
                <a:lnTo>
                  <a:pt x="4980" y="1615"/>
                </a:lnTo>
                <a:lnTo>
                  <a:pt x="4976" y="1610"/>
                </a:lnTo>
                <a:lnTo>
                  <a:pt x="4971" y="1603"/>
                </a:lnTo>
                <a:close/>
                <a:moveTo>
                  <a:pt x="4222" y="1745"/>
                </a:moveTo>
                <a:lnTo>
                  <a:pt x="4215" y="1747"/>
                </a:lnTo>
                <a:lnTo>
                  <a:pt x="4209" y="1748"/>
                </a:lnTo>
                <a:lnTo>
                  <a:pt x="4203" y="1748"/>
                </a:lnTo>
                <a:lnTo>
                  <a:pt x="4196" y="1746"/>
                </a:lnTo>
                <a:lnTo>
                  <a:pt x="4191" y="1744"/>
                </a:lnTo>
                <a:lnTo>
                  <a:pt x="4185" y="1739"/>
                </a:lnTo>
                <a:lnTo>
                  <a:pt x="4181" y="1734"/>
                </a:lnTo>
                <a:lnTo>
                  <a:pt x="4176" y="1729"/>
                </a:lnTo>
                <a:lnTo>
                  <a:pt x="4176" y="1719"/>
                </a:lnTo>
                <a:lnTo>
                  <a:pt x="4176" y="1709"/>
                </a:lnTo>
                <a:lnTo>
                  <a:pt x="4178" y="1702"/>
                </a:lnTo>
                <a:lnTo>
                  <a:pt x="4180" y="1694"/>
                </a:lnTo>
                <a:lnTo>
                  <a:pt x="4183" y="1689"/>
                </a:lnTo>
                <a:lnTo>
                  <a:pt x="4187" y="1685"/>
                </a:lnTo>
                <a:lnTo>
                  <a:pt x="4193" y="1682"/>
                </a:lnTo>
                <a:lnTo>
                  <a:pt x="4197" y="1679"/>
                </a:lnTo>
                <a:lnTo>
                  <a:pt x="4203" y="1681"/>
                </a:lnTo>
                <a:lnTo>
                  <a:pt x="4207" y="1683"/>
                </a:lnTo>
                <a:lnTo>
                  <a:pt x="4211" y="1687"/>
                </a:lnTo>
                <a:lnTo>
                  <a:pt x="4215" y="1693"/>
                </a:lnTo>
                <a:lnTo>
                  <a:pt x="4219" y="1703"/>
                </a:lnTo>
                <a:lnTo>
                  <a:pt x="4221" y="1714"/>
                </a:lnTo>
                <a:lnTo>
                  <a:pt x="4222" y="1728"/>
                </a:lnTo>
                <a:lnTo>
                  <a:pt x="4222" y="1745"/>
                </a:lnTo>
                <a:close/>
                <a:moveTo>
                  <a:pt x="4280" y="1780"/>
                </a:moveTo>
                <a:lnTo>
                  <a:pt x="4270" y="1771"/>
                </a:lnTo>
                <a:lnTo>
                  <a:pt x="4263" y="1759"/>
                </a:lnTo>
                <a:lnTo>
                  <a:pt x="4259" y="1747"/>
                </a:lnTo>
                <a:lnTo>
                  <a:pt x="4257" y="1735"/>
                </a:lnTo>
                <a:lnTo>
                  <a:pt x="4257" y="1722"/>
                </a:lnTo>
                <a:lnTo>
                  <a:pt x="4261" y="1711"/>
                </a:lnTo>
                <a:lnTo>
                  <a:pt x="4264" y="1700"/>
                </a:lnTo>
                <a:lnTo>
                  <a:pt x="4269" y="1689"/>
                </a:lnTo>
                <a:lnTo>
                  <a:pt x="4276" y="1681"/>
                </a:lnTo>
                <a:lnTo>
                  <a:pt x="4283" y="1673"/>
                </a:lnTo>
                <a:lnTo>
                  <a:pt x="4291" y="1669"/>
                </a:lnTo>
                <a:lnTo>
                  <a:pt x="4298" y="1667"/>
                </a:lnTo>
                <a:lnTo>
                  <a:pt x="4307" y="1667"/>
                </a:lnTo>
                <a:lnTo>
                  <a:pt x="4315" y="1670"/>
                </a:lnTo>
                <a:lnTo>
                  <a:pt x="4323" y="1677"/>
                </a:lnTo>
                <a:lnTo>
                  <a:pt x="4330" y="1688"/>
                </a:lnTo>
                <a:lnTo>
                  <a:pt x="4328" y="1694"/>
                </a:lnTo>
                <a:lnTo>
                  <a:pt x="4325" y="1701"/>
                </a:lnTo>
                <a:lnTo>
                  <a:pt x="4321" y="1706"/>
                </a:lnTo>
                <a:lnTo>
                  <a:pt x="4317" y="1711"/>
                </a:lnTo>
                <a:lnTo>
                  <a:pt x="4309" y="1719"/>
                </a:lnTo>
                <a:lnTo>
                  <a:pt x="4301" y="1728"/>
                </a:lnTo>
                <a:lnTo>
                  <a:pt x="4294" y="1737"/>
                </a:lnTo>
                <a:lnTo>
                  <a:pt x="4287" y="1748"/>
                </a:lnTo>
                <a:lnTo>
                  <a:pt x="4284" y="1754"/>
                </a:lnTo>
                <a:lnTo>
                  <a:pt x="4282" y="1762"/>
                </a:lnTo>
                <a:lnTo>
                  <a:pt x="4281" y="1771"/>
                </a:lnTo>
                <a:lnTo>
                  <a:pt x="4280" y="1780"/>
                </a:lnTo>
                <a:close/>
                <a:moveTo>
                  <a:pt x="4846" y="1764"/>
                </a:moveTo>
                <a:lnTo>
                  <a:pt x="4812" y="1767"/>
                </a:lnTo>
                <a:lnTo>
                  <a:pt x="4810" y="1753"/>
                </a:lnTo>
                <a:lnTo>
                  <a:pt x="4808" y="1742"/>
                </a:lnTo>
                <a:lnTo>
                  <a:pt x="4810" y="1731"/>
                </a:lnTo>
                <a:lnTo>
                  <a:pt x="4811" y="1722"/>
                </a:lnTo>
                <a:lnTo>
                  <a:pt x="4813" y="1714"/>
                </a:lnTo>
                <a:lnTo>
                  <a:pt x="4816" y="1707"/>
                </a:lnTo>
                <a:lnTo>
                  <a:pt x="4820" y="1703"/>
                </a:lnTo>
                <a:lnTo>
                  <a:pt x="4825" y="1701"/>
                </a:lnTo>
                <a:lnTo>
                  <a:pt x="4829" y="1700"/>
                </a:lnTo>
                <a:lnTo>
                  <a:pt x="4833" y="1702"/>
                </a:lnTo>
                <a:lnTo>
                  <a:pt x="4836" y="1706"/>
                </a:lnTo>
                <a:lnTo>
                  <a:pt x="4841" y="1712"/>
                </a:lnTo>
                <a:lnTo>
                  <a:pt x="4843" y="1721"/>
                </a:lnTo>
                <a:lnTo>
                  <a:pt x="4845" y="1732"/>
                </a:lnTo>
                <a:lnTo>
                  <a:pt x="4846" y="1747"/>
                </a:lnTo>
                <a:lnTo>
                  <a:pt x="4846" y="1764"/>
                </a:lnTo>
                <a:close/>
                <a:moveTo>
                  <a:pt x="4976" y="1752"/>
                </a:moveTo>
                <a:lnTo>
                  <a:pt x="4907" y="1758"/>
                </a:lnTo>
                <a:lnTo>
                  <a:pt x="4906" y="1745"/>
                </a:lnTo>
                <a:lnTo>
                  <a:pt x="4908" y="1732"/>
                </a:lnTo>
                <a:lnTo>
                  <a:pt x="4911" y="1721"/>
                </a:lnTo>
                <a:lnTo>
                  <a:pt x="4915" y="1713"/>
                </a:lnTo>
                <a:lnTo>
                  <a:pt x="4919" y="1705"/>
                </a:lnTo>
                <a:lnTo>
                  <a:pt x="4925" y="1699"/>
                </a:lnTo>
                <a:lnTo>
                  <a:pt x="4930" y="1696"/>
                </a:lnTo>
                <a:lnTo>
                  <a:pt x="4936" y="1692"/>
                </a:lnTo>
                <a:lnTo>
                  <a:pt x="4943" y="1692"/>
                </a:lnTo>
                <a:lnTo>
                  <a:pt x="4949" y="1694"/>
                </a:lnTo>
                <a:lnTo>
                  <a:pt x="4956" y="1699"/>
                </a:lnTo>
                <a:lnTo>
                  <a:pt x="4961" y="1704"/>
                </a:lnTo>
                <a:lnTo>
                  <a:pt x="4966" y="1713"/>
                </a:lnTo>
                <a:lnTo>
                  <a:pt x="4971" y="1723"/>
                </a:lnTo>
                <a:lnTo>
                  <a:pt x="4974" y="1736"/>
                </a:lnTo>
                <a:lnTo>
                  <a:pt x="4976" y="1752"/>
                </a:lnTo>
                <a:close/>
                <a:moveTo>
                  <a:pt x="6417" y="1612"/>
                </a:moveTo>
                <a:lnTo>
                  <a:pt x="6430" y="1603"/>
                </a:lnTo>
                <a:lnTo>
                  <a:pt x="6439" y="1599"/>
                </a:lnTo>
                <a:lnTo>
                  <a:pt x="6447" y="1600"/>
                </a:lnTo>
                <a:lnTo>
                  <a:pt x="6452" y="1605"/>
                </a:lnTo>
                <a:lnTo>
                  <a:pt x="6456" y="1612"/>
                </a:lnTo>
                <a:lnTo>
                  <a:pt x="6458" y="1622"/>
                </a:lnTo>
                <a:lnTo>
                  <a:pt x="6458" y="1632"/>
                </a:lnTo>
                <a:lnTo>
                  <a:pt x="6456" y="1643"/>
                </a:lnTo>
                <a:lnTo>
                  <a:pt x="6453" y="1653"/>
                </a:lnTo>
                <a:lnTo>
                  <a:pt x="6449" y="1660"/>
                </a:lnTo>
                <a:lnTo>
                  <a:pt x="6445" y="1664"/>
                </a:lnTo>
                <a:lnTo>
                  <a:pt x="6439" y="1666"/>
                </a:lnTo>
                <a:lnTo>
                  <a:pt x="6434" y="1661"/>
                </a:lnTo>
                <a:lnTo>
                  <a:pt x="6428" y="1652"/>
                </a:lnTo>
                <a:lnTo>
                  <a:pt x="6422" y="1636"/>
                </a:lnTo>
                <a:lnTo>
                  <a:pt x="6417" y="1612"/>
                </a:lnTo>
                <a:lnTo>
                  <a:pt x="6417" y="1612"/>
                </a:lnTo>
                <a:close/>
                <a:moveTo>
                  <a:pt x="4764" y="1814"/>
                </a:moveTo>
                <a:lnTo>
                  <a:pt x="4760" y="1816"/>
                </a:lnTo>
                <a:lnTo>
                  <a:pt x="4757" y="1814"/>
                </a:lnTo>
                <a:lnTo>
                  <a:pt x="4754" y="1812"/>
                </a:lnTo>
                <a:lnTo>
                  <a:pt x="4750" y="1808"/>
                </a:lnTo>
                <a:lnTo>
                  <a:pt x="4745" y="1797"/>
                </a:lnTo>
                <a:lnTo>
                  <a:pt x="4740" y="1784"/>
                </a:lnTo>
                <a:lnTo>
                  <a:pt x="4730" y="1754"/>
                </a:lnTo>
                <a:lnTo>
                  <a:pt x="4721" y="1733"/>
                </a:lnTo>
                <a:lnTo>
                  <a:pt x="4719" y="1730"/>
                </a:lnTo>
                <a:lnTo>
                  <a:pt x="4717" y="1729"/>
                </a:lnTo>
                <a:lnTo>
                  <a:pt x="4714" y="1728"/>
                </a:lnTo>
                <a:lnTo>
                  <a:pt x="4712" y="1728"/>
                </a:lnTo>
                <a:lnTo>
                  <a:pt x="4706" y="1728"/>
                </a:lnTo>
                <a:lnTo>
                  <a:pt x="4702" y="1728"/>
                </a:lnTo>
                <a:lnTo>
                  <a:pt x="4699" y="1728"/>
                </a:lnTo>
                <a:lnTo>
                  <a:pt x="4697" y="1727"/>
                </a:lnTo>
                <a:lnTo>
                  <a:pt x="4696" y="1724"/>
                </a:lnTo>
                <a:lnTo>
                  <a:pt x="4694" y="1721"/>
                </a:lnTo>
                <a:lnTo>
                  <a:pt x="4692" y="1716"/>
                </a:lnTo>
                <a:lnTo>
                  <a:pt x="4691" y="1711"/>
                </a:lnTo>
                <a:lnTo>
                  <a:pt x="4691" y="1703"/>
                </a:lnTo>
                <a:lnTo>
                  <a:pt x="4691" y="1692"/>
                </a:lnTo>
                <a:lnTo>
                  <a:pt x="4699" y="1694"/>
                </a:lnTo>
                <a:lnTo>
                  <a:pt x="4706" y="1694"/>
                </a:lnTo>
                <a:lnTo>
                  <a:pt x="4713" y="1693"/>
                </a:lnTo>
                <a:lnTo>
                  <a:pt x="4718" y="1691"/>
                </a:lnTo>
                <a:lnTo>
                  <a:pt x="4729" y="1686"/>
                </a:lnTo>
                <a:lnTo>
                  <a:pt x="4739" y="1679"/>
                </a:lnTo>
                <a:lnTo>
                  <a:pt x="4743" y="1677"/>
                </a:lnTo>
                <a:lnTo>
                  <a:pt x="4747" y="1675"/>
                </a:lnTo>
                <a:lnTo>
                  <a:pt x="4752" y="1673"/>
                </a:lnTo>
                <a:lnTo>
                  <a:pt x="4757" y="1673"/>
                </a:lnTo>
                <a:lnTo>
                  <a:pt x="4761" y="1674"/>
                </a:lnTo>
                <a:lnTo>
                  <a:pt x="4767" y="1675"/>
                </a:lnTo>
                <a:lnTo>
                  <a:pt x="4772" y="1679"/>
                </a:lnTo>
                <a:lnTo>
                  <a:pt x="4777" y="1685"/>
                </a:lnTo>
                <a:lnTo>
                  <a:pt x="4777" y="1693"/>
                </a:lnTo>
                <a:lnTo>
                  <a:pt x="4776" y="1702"/>
                </a:lnTo>
                <a:lnTo>
                  <a:pt x="4775" y="1709"/>
                </a:lnTo>
                <a:lnTo>
                  <a:pt x="4773" y="1716"/>
                </a:lnTo>
                <a:lnTo>
                  <a:pt x="4770" y="1728"/>
                </a:lnTo>
                <a:lnTo>
                  <a:pt x="4765" y="1738"/>
                </a:lnTo>
                <a:lnTo>
                  <a:pt x="4763" y="1745"/>
                </a:lnTo>
                <a:lnTo>
                  <a:pt x="4761" y="1751"/>
                </a:lnTo>
                <a:lnTo>
                  <a:pt x="4760" y="1759"/>
                </a:lnTo>
                <a:lnTo>
                  <a:pt x="4760" y="1767"/>
                </a:lnTo>
                <a:lnTo>
                  <a:pt x="4760" y="1777"/>
                </a:lnTo>
                <a:lnTo>
                  <a:pt x="4760" y="1788"/>
                </a:lnTo>
                <a:lnTo>
                  <a:pt x="4762" y="1799"/>
                </a:lnTo>
                <a:lnTo>
                  <a:pt x="4764" y="1814"/>
                </a:lnTo>
                <a:close/>
                <a:moveTo>
                  <a:pt x="5056" y="1766"/>
                </a:moveTo>
                <a:lnTo>
                  <a:pt x="5055" y="1775"/>
                </a:lnTo>
                <a:lnTo>
                  <a:pt x="5052" y="1780"/>
                </a:lnTo>
                <a:lnTo>
                  <a:pt x="5050" y="1783"/>
                </a:lnTo>
                <a:lnTo>
                  <a:pt x="5048" y="1784"/>
                </a:lnTo>
                <a:lnTo>
                  <a:pt x="5045" y="1784"/>
                </a:lnTo>
                <a:lnTo>
                  <a:pt x="5042" y="1782"/>
                </a:lnTo>
                <a:lnTo>
                  <a:pt x="5037" y="1780"/>
                </a:lnTo>
                <a:lnTo>
                  <a:pt x="5033" y="1777"/>
                </a:lnTo>
                <a:lnTo>
                  <a:pt x="5024" y="1769"/>
                </a:lnTo>
                <a:lnTo>
                  <a:pt x="5015" y="1765"/>
                </a:lnTo>
                <a:lnTo>
                  <a:pt x="5009" y="1764"/>
                </a:lnTo>
                <a:lnTo>
                  <a:pt x="5004" y="1764"/>
                </a:lnTo>
                <a:lnTo>
                  <a:pt x="5000" y="1766"/>
                </a:lnTo>
                <a:lnTo>
                  <a:pt x="4995" y="1772"/>
                </a:lnTo>
                <a:lnTo>
                  <a:pt x="4993" y="1745"/>
                </a:lnTo>
                <a:lnTo>
                  <a:pt x="4992" y="1724"/>
                </a:lnTo>
                <a:lnTo>
                  <a:pt x="4993" y="1709"/>
                </a:lnTo>
                <a:lnTo>
                  <a:pt x="4995" y="1698"/>
                </a:lnTo>
                <a:lnTo>
                  <a:pt x="4999" y="1691"/>
                </a:lnTo>
                <a:lnTo>
                  <a:pt x="5003" y="1689"/>
                </a:lnTo>
                <a:lnTo>
                  <a:pt x="5008" y="1689"/>
                </a:lnTo>
                <a:lnTo>
                  <a:pt x="5014" y="1692"/>
                </a:lnTo>
                <a:lnTo>
                  <a:pt x="5019" y="1698"/>
                </a:lnTo>
                <a:lnTo>
                  <a:pt x="5025" y="1705"/>
                </a:lnTo>
                <a:lnTo>
                  <a:pt x="5031" y="1715"/>
                </a:lnTo>
                <a:lnTo>
                  <a:pt x="5037" y="1724"/>
                </a:lnTo>
                <a:lnTo>
                  <a:pt x="5048" y="1746"/>
                </a:lnTo>
                <a:lnTo>
                  <a:pt x="5056" y="1766"/>
                </a:lnTo>
                <a:close/>
                <a:moveTo>
                  <a:pt x="5135" y="1780"/>
                </a:moveTo>
                <a:lnTo>
                  <a:pt x="5132" y="1780"/>
                </a:lnTo>
                <a:lnTo>
                  <a:pt x="5130" y="1780"/>
                </a:lnTo>
                <a:lnTo>
                  <a:pt x="5128" y="1779"/>
                </a:lnTo>
                <a:lnTo>
                  <a:pt x="5125" y="1778"/>
                </a:lnTo>
                <a:lnTo>
                  <a:pt x="5121" y="1775"/>
                </a:lnTo>
                <a:lnTo>
                  <a:pt x="5117" y="1771"/>
                </a:lnTo>
                <a:lnTo>
                  <a:pt x="5113" y="1766"/>
                </a:lnTo>
                <a:lnTo>
                  <a:pt x="5108" y="1763"/>
                </a:lnTo>
                <a:lnTo>
                  <a:pt x="5106" y="1762"/>
                </a:lnTo>
                <a:lnTo>
                  <a:pt x="5104" y="1761"/>
                </a:lnTo>
                <a:lnTo>
                  <a:pt x="5102" y="1761"/>
                </a:lnTo>
                <a:lnTo>
                  <a:pt x="5099" y="1762"/>
                </a:lnTo>
                <a:lnTo>
                  <a:pt x="5097" y="1750"/>
                </a:lnTo>
                <a:lnTo>
                  <a:pt x="5096" y="1741"/>
                </a:lnTo>
                <a:lnTo>
                  <a:pt x="5096" y="1731"/>
                </a:lnTo>
                <a:lnTo>
                  <a:pt x="5096" y="1723"/>
                </a:lnTo>
                <a:lnTo>
                  <a:pt x="5097" y="1717"/>
                </a:lnTo>
                <a:lnTo>
                  <a:pt x="5100" y="1712"/>
                </a:lnTo>
                <a:lnTo>
                  <a:pt x="5102" y="1706"/>
                </a:lnTo>
                <a:lnTo>
                  <a:pt x="5104" y="1703"/>
                </a:lnTo>
                <a:lnTo>
                  <a:pt x="5107" y="1700"/>
                </a:lnTo>
                <a:lnTo>
                  <a:pt x="5110" y="1698"/>
                </a:lnTo>
                <a:lnTo>
                  <a:pt x="5115" y="1697"/>
                </a:lnTo>
                <a:lnTo>
                  <a:pt x="5118" y="1696"/>
                </a:lnTo>
                <a:lnTo>
                  <a:pt x="5126" y="1694"/>
                </a:lnTo>
                <a:lnTo>
                  <a:pt x="5136" y="1694"/>
                </a:lnTo>
                <a:lnTo>
                  <a:pt x="5138" y="1709"/>
                </a:lnTo>
                <a:lnTo>
                  <a:pt x="5139" y="1722"/>
                </a:lnTo>
                <a:lnTo>
                  <a:pt x="5139" y="1733"/>
                </a:lnTo>
                <a:lnTo>
                  <a:pt x="5138" y="1743"/>
                </a:lnTo>
                <a:lnTo>
                  <a:pt x="5136" y="1761"/>
                </a:lnTo>
                <a:lnTo>
                  <a:pt x="5135" y="1780"/>
                </a:lnTo>
                <a:close/>
                <a:moveTo>
                  <a:pt x="5226" y="1729"/>
                </a:moveTo>
                <a:lnTo>
                  <a:pt x="5229" y="1723"/>
                </a:lnTo>
                <a:lnTo>
                  <a:pt x="5231" y="1718"/>
                </a:lnTo>
                <a:lnTo>
                  <a:pt x="5234" y="1715"/>
                </a:lnTo>
                <a:lnTo>
                  <a:pt x="5237" y="1712"/>
                </a:lnTo>
                <a:lnTo>
                  <a:pt x="5240" y="1711"/>
                </a:lnTo>
                <a:lnTo>
                  <a:pt x="5245" y="1709"/>
                </a:lnTo>
                <a:lnTo>
                  <a:pt x="5248" y="1711"/>
                </a:lnTo>
                <a:lnTo>
                  <a:pt x="5252" y="1712"/>
                </a:lnTo>
                <a:lnTo>
                  <a:pt x="5255" y="1715"/>
                </a:lnTo>
                <a:lnTo>
                  <a:pt x="5259" y="1719"/>
                </a:lnTo>
                <a:lnTo>
                  <a:pt x="5263" y="1723"/>
                </a:lnTo>
                <a:lnTo>
                  <a:pt x="5265" y="1730"/>
                </a:lnTo>
                <a:lnTo>
                  <a:pt x="5268" y="1737"/>
                </a:lnTo>
                <a:lnTo>
                  <a:pt x="5270" y="1746"/>
                </a:lnTo>
                <a:lnTo>
                  <a:pt x="5272" y="1757"/>
                </a:lnTo>
                <a:lnTo>
                  <a:pt x="5273" y="1767"/>
                </a:lnTo>
                <a:lnTo>
                  <a:pt x="5270" y="1774"/>
                </a:lnTo>
                <a:lnTo>
                  <a:pt x="5267" y="1779"/>
                </a:lnTo>
                <a:lnTo>
                  <a:pt x="5265" y="1783"/>
                </a:lnTo>
                <a:lnTo>
                  <a:pt x="5261" y="1787"/>
                </a:lnTo>
                <a:lnTo>
                  <a:pt x="5258" y="1789"/>
                </a:lnTo>
                <a:lnTo>
                  <a:pt x="5253" y="1790"/>
                </a:lnTo>
                <a:lnTo>
                  <a:pt x="5249" y="1790"/>
                </a:lnTo>
                <a:lnTo>
                  <a:pt x="5246" y="1789"/>
                </a:lnTo>
                <a:lnTo>
                  <a:pt x="5241" y="1787"/>
                </a:lnTo>
                <a:lnTo>
                  <a:pt x="5238" y="1782"/>
                </a:lnTo>
                <a:lnTo>
                  <a:pt x="5235" y="1778"/>
                </a:lnTo>
                <a:lnTo>
                  <a:pt x="5232" y="1771"/>
                </a:lnTo>
                <a:lnTo>
                  <a:pt x="5230" y="1763"/>
                </a:lnTo>
                <a:lnTo>
                  <a:pt x="5227" y="1753"/>
                </a:lnTo>
                <a:lnTo>
                  <a:pt x="5226" y="1742"/>
                </a:lnTo>
                <a:lnTo>
                  <a:pt x="5226" y="1729"/>
                </a:lnTo>
                <a:close/>
                <a:moveTo>
                  <a:pt x="5309" y="1786"/>
                </a:moveTo>
                <a:lnTo>
                  <a:pt x="5307" y="1773"/>
                </a:lnTo>
                <a:lnTo>
                  <a:pt x="5307" y="1761"/>
                </a:lnTo>
                <a:lnTo>
                  <a:pt x="5307" y="1751"/>
                </a:lnTo>
                <a:lnTo>
                  <a:pt x="5308" y="1743"/>
                </a:lnTo>
                <a:lnTo>
                  <a:pt x="5309" y="1736"/>
                </a:lnTo>
                <a:lnTo>
                  <a:pt x="5311" y="1731"/>
                </a:lnTo>
                <a:lnTo>
                  <a:pt x="5315" y="1727"/>
                </a:lnTo>
                <a:lnTo>
                  <a:pt x="5318" y="1723"/>
                </a:lnTo>
                <a:lnTo>
                  <a:pt x="5322" y="1721"/>
                </a:lnTo>
                <a:lnTo>
                  <a:pt x="5326" y="1719"/>
                </a:lnTo>
                <a:lnTo>
                  <a:pt x="5331" y="1718"/>
                </a:lnTo>
                <a:lnTo>
                  <a:pt x="5336" y="1718"/>
                </a:lnTo>
                <a:lnTo>
                  <a:pt x="5346" y="1718"/>
                </a:lnTo>
                <a:lnTo>
                  <a:pt x="5355" y="1718"/>
                </a:lnTo>
                <a:lnTo>
                  <a:pt x="5356" y="1729"/>
                </a:lnTo>
                <a:lnTo>
                  <a:pt x="5355" y="1738"/>
                </a:lnTo>
                <a:lnTo>
                  <a:pt x="5355" y="1747"/>
                </a:lnTo>
                <a:lnTo>
                  <a:pt x="5353" y="1753"/>
                </a:lnTo>
                <a:lnTo>
                  <a:pt x="5351" y="1759"/>
                </a:lnTo>
                <a:lnTo>
                  <a:pt x="5349" y="1764"/>
                </a:lnTo>
                <a:lnTo>
                  <a:pt x="5346" y="1767"/>
                </a:lnTo>
                <a:lnTo>
                  <a:pt x="5342" y="1771"/>
                </a:lnTo>
                <a:lnTo>
                  <a:pt x="5325" y="1778"/>
                </a:lnTo>
                <a:lnTo>
                  <a:pt x="5309" y="1786"/>
                </a:lnTo>
                <a:close/>
                <a:moveTo>
                  <a:pt x="5422" y="1798"/>
                </a:moveTo>
                <a:lnTo>
                  <a:pt x="5414" y="1801"/>
                </a:lnTo>
                <a:lnTo>
                  <a:pt x="5407" y="1799"/>
                </a:lnTo>
                <a:lnTo>
                  <a:pt x="5404" y="1798"/>
                </a:lnTo>
                <a:lnTo>
                  <a:pt x="5400" y="1797"/>
                </a:lnTo>
                <a:lnTo>
                  <a:pt x="5397" y="1794"/>
                </a:lnTo>
                <a:lnTo>
                  <a:pt x="5395" y="1792"/>
                </a:lnTo>
                <a:lnTo>
                  <a:pt x="5392" y="1788"/>
                </a:lnTo>
                <a:lnTo>
                  <a:pt x="5390" y="1783"/>
                </a:lnTo>
                <a:lnTo>
                  <a:pt x="5389" y="1778"/>
                </a:lnTo>
                <a:lnTo>
                  <a:pt x="5386" y="1772"/>
                </a:lnTo>
                <a:lnTo>
                  <a:pt x="5384" y="1756"/>
                </a:lnTo>
                <a:lnTo>
                  <a:pt x="5383" y="1737"/>
                </a:lnTo>
                <a:lnTo>
                  <a:pt x="5391" y="1734"/>
                </a:lnTo>
                <a:lnTo>
                  <a:pt x="5398" y="1733"/>
                </a:lnTo>
                <a:lnTo>
                  <a:pt x="5403" y="1734"/>
                </a:lnTo>
                <a:lnTo>
                  <a:pt x="5406" y="1734"/>
                </a:lnTo>
                <a:lnTo>
                  <a:pt x="5409" y="1736"/>
                </a:lnTo>
                <a:lnTo>
                  <a:pt x="5412" y="1738"/>
                </a:lnTo>
                <a:lnTo>
                  <a:pt x="5414" y="1742"/>
                </a:lnTo>
                <a:lnTo>
                  <a:pt x="5417" y="1746"/>
                </a:lnTo>
                <a:lnTo>
                  <a:pt x="5419" y="1751"/>
                </a:lnTo>
                <a:lnTo>
                  <a:pt x="5420" y="1758"/>
                </a:lnTo>
                <a:lnTo>
                  <a:pt x="5422" y="1765"/>
                </a:lnTo>
                <a:lnTo>
                  <a:pt x="5422" y="1775"/>
                </a:lnTo>
                <a:lnTo>
                  <a:pt x="5422" y="1786"/>
                </a:lnTo>
                <a:lnTo>
                  <a:pt x="5422" y="1798"/>
                </a:lnTo>
                <a:close/>
                <a:moveTo>
                  <a:pt x="6830" y="1702"/>
                </a:moveTo>
                <a:lnTo>
                  <a:pt x="6882" y="1700"/>
                </a:lnTo>
                <a:lnTo>
                  <a:pt x="6881" y="1706"/>
                </a:lnTo>
                <a:lnTo>
                  <a:pt x="6880" y="1713"/>
                </a:lnTo>
                <a:lnTo>
                  <a:pt x="6877" y="1719"/>
                </a:lnTo>
                <a:lnTo>
                  <a:pt x="6873" y="1726"/>
                </a:lnTo>
                <a:lnTo>
                  <a:pt x="6869" y="1731"/>
                </a:lnTo>
                <a:lnTo>
                  <a:pt x="6865" y="1736"/>
                </a:lnTo>
                <a:lnTo>
                  <a:pt x="6861" y="1742"/>
                </a:lnTo>
                <a:lnTo>
                  <a:pt x="6855" y="1745"/>
                </a:lnTo>
                <a:lnTo>
                  <a:pt x="6851" y="1747"/>
                </a:lnTo>
                <a:lnTo>
                  <a:pt x="6846" y="1747"/>
                </a:lnTo>
                <a:lnTo>
                  <a:pt x="6841" y="1746"/>
                </a:lnTo>
                <a:lnTo>
                  <a:pt x="6838" y="1742"/>
                </a:lnTo>
                <a:lnTo>
                  <a:pt x="6835" y="1736"/>
                </a:lnTo>
                <a:lnTo>
                  <a:pt x="6833" y="1728"/>
                </a:lnTo>
                <a:lnTo>
                  <a:pt x="6832" y="1716"/>
                </a:lnTo>
                <a:lnTo>
                  <a:pt x="6830" y="1702"/>
                </a:lnTo>
                <a:close/>
                <a:moveTo>
                  <a:pt x="5494" y="1836"/>
                </a:moveTo>
                <a:lnTo>
                  <a:pt x="5492" y="1836"/>
                </a:lnTo>
                <a:lnTo>
                  <a:pt x="5490" y="1835"/>
                </a:lnTo>
                <a:lnTo>
                  <a:pt x="5489" y="1833"/>
                </a:lnTo>
                <a:lnTo>
                  <a:pt x="5487" y="1829"/>
                </a:lnTo>
                <a:lnTo>
                  <a:pt x="5485" y="1822"/>
                </a:lnTo>
                <a:lnTo>
                  <a:pt x="5484" y="1812"/>
                </a:lnTo>
                <a:lnTo>
                  <a:pt x="5483" y="1792"/>
                </a:lnTo>
                <a:lnTo>
                  <a:pt x="5480" y="1773"/>
                </a:lnTo>
                <a:lnTo>
                  <a:pt x="5478" y="1768"/>
                </a:lnTo>
                <a:lnTo>
                  <a:pt x="5471" y="1758"/>
                </a:lnTo>
                <a:lnTo>
                  <a:pt x="5467" y="1753"/>
                </a:lnTo>
                <a:lnTo>
                  <a:pt x="5465" y="1750"/>
                </a:lnTo>
                <a:lnTo>
                  <a:pt x="5463" y="1750"/>
                </a:lnTo>
                <a:lnTo>
                  <a:pt x="5463" y="1750"/>
                </a:lnTo>
                <a:lnTo>
                  <a:pt x="5462" y="1751"/>
                </a:lnTo>
                <a:lnTo>
                  <a:pt x="5462" y="1753"/>
                </a:lnTo>
                <a:lnTo>
                  <a:pt x="5462" y="1746"/>
                </a:lnTo>
                <a:lnTo>
                  <a:pt x="5463" y="1739"/>
                </a:lnTo>
                <a:lnTo>
                  <a:pt x="5465" y="1733"/>
                </a:lnTo>
                <a:lnTo>
                  <a:pt x="5468" y="1729"/>
                </a:lnTo>
                <a:lnTo>
                  <a:pt x="5475" y="1721"/>
                </a:lnTo>
                <a:lnTo>
                  <a:pt x="5482" y="1716"/>
                </a:lnTo>
                <a:lnTo>
                  <a:pt x="5486" y="1712"/>
                </a:lnTo>
                <a:lnTo>
                  <a:pt x="5491" y="1708"/>
                </a:lnTo>
                <a:lnTo>
                  <a:pt x="5494" y="1704"/>
                </a:lnTo>
                <a:lnTo>
                  <a:pt x="5498" y="1699"/>
                </a:lnTo>
                <a:lnTo>
                  <a:pt x="5501" y="1692"/>
                </a:lnTo>
                <a:lnTo>
                  <a:pt x="5504" y="1685"/>
                </a:lnTo>
                <a:lnTo>
                  <a:pt x="5506" y="1676"/>
                </a:lnTo>
                <a:lnTo>
                  <a:pt x="5507" y="1666"/>
                </a:lnTo>
                <a:lnTo>
                  <a:pt x="5511" y="1669"/>
                </a:lnTo>
                <a:lnTo>
                  <a:pt x="5515" y="1671"/>
                </a:lnTo>
                <a:lnTo>
                  <a:pt x="5518" y="1674"/>
                </a:lnTo>
                <a:lnTo>
                  <a:pt x="5520" y="1678"/>
                </a:lnTo>
                <a:lnTo>
                  <a:pt x="5523" y="1685"/>
                </a:lnTo>
                <a:lnTo>
                  <a:pt x="5523" y="1693"/>
                </a:lnTo>
                <a:lnTo>
                  <a:pt x="5522" y="1716"/>
                </a:lnTo>
                <a:lnTo>
                  <a:pt x="5522" y="1749"/>
                </a:lnTo>
                <a:lnTo>
                  <a:pt x="5525" y="1750"/>
                </a:lnTo>
                <a:lnTo>
                  <a:pt x="5528" y="1750"/>
                </a:lnTo>
                <a:lnTo>
                  <a:pt x="5532" y="1749"/>
                </a:lnTo>
                <a:lnTo>
                  <a:pt x="5534" y="1747"/>
                </a:lnTo>
                <a:lnTo>
                  <a:pt x="5537" y="1741"/>
                </a:lnTo>
                <a:lnTo>
                  <a:pt x="5540" y="1732"/>
                </a:lnTo>
                <a:lnTo>
                  <a:pt x="5542" y="1722"/>
                </a:lnTo>
                <a:lnTo>
                  <a:pt x="5545" y="1714"/>
                </a:lnTo>
                <a:lnTo>
                  <a:pt x="5547" y="1711"/>
                </a:lnTo>
                <a:lnTo>
                  <a:pt x="5549" y="1707"/>
                </a:lnTo>
                <a:lnTo>
                  <a:pt x="5551" y="1706"/>
                </a:lnTo>
                <a:lnTo>
                  <a:pt x="5553" y="1704"/>
                </a:lnTo>
                <a:lnTo>
                  <a:pt x="5557" y="1704"/>
                </a:lnTo>
                <a:lnTo>
                  <a:pt x="5563" y="1706"/>
                </a:lnTo>
                <a:lnTo>
                  <a:pt x="5567" y="1709"/>
                </a:lnTo>
                <a:lnTo>
                  <a:pt x="5571" y="1714"/>
                </a:lnTo>
                <a:lnTo>
                  <a:pt x="5581" y="1723"/>
                </a:lnTo>
                <a:lnTo>
                  <a:pt x="5591" y="1734"/>
                </a:lnTo>
                <a:lnTo>
                  <a:pt x="5595" y="1738"/>
                </a:lnTo>
                <a:lnTo>
                  <a:pt x="5600" y="1742"/>
                </a:lnTo>
                <a:lnTo>
                  <a:pt x="5607" y="1743"/>
                </a:lnTo>
                <a:lnTo>
                  <a:pt x="5612" y="1743"/>
                </a:lnTo>
                <a:lnTo>
                  <a:pt x="5619" y="1742"/>
                </a:lnTo>
                <a:lnTo>
                  <a:pt x="5625" y="1737"/>
                </a:lnTo>
                <a:lnTo>
                  <a:pt x="5633" y="1730"/>
                </a:lnTo>
                <a:lnTo>
                  <a:pt x="5640" y="1720"/>
                </a:lnTo>
                <a:lnTo>
                  <a:pt x="5635" y="1749"/>
                </a:lnTo>
                <a:lnTo>
                  <a:pt x="5628" y="1775"/>
                </a:lnTo>
                <a:lnTo>
                  <a:pt x="5625" y="1786"/>
                </a:lnTo>
                <a:lnTo>
                  <a:pt x="5621" y="1795"/>
                </a:lnTo>
                <a:lnTo>
                  <a:pt x="5616" y="1803"/>
                </a:lnTo>
                <a:lnTo>
                  <a:pt x="5612" y="1807"/>
                </a:lnTo>
                <a:lnTo>
                  <a:pt x="5609" y="1809"/>
                </a:lnTo>
                <a:lnTo>
                  <a:pt x="5607" y="1809"/>
                </a:lnTo>
                <a:lnTo>
                  <a:pt x="5604" y="1808"/>
                </a:lnTo>
                <a:lnTo>
                  <a:pt x="5601" y="1806"/>
                </a:lnTo>
                <a:lnTo>
                  <a:pt x="5598" y="1801"/>
                </a:lnTo>
                <a:lnTo>
                  <a:pt x="5594" y="1792"/>
                </a:lnTo>
                <a:lnTo>
                  <a:pt x="5591" y="1783"/>
                </a:lnTo>
                <a:lnTo>
                  <a:pt x="5586" y="1776"/>
                </a:lnTo>
                <a:lnTo>
                  <a:pt x="5583" y="1773"/>
                </a:lnTo>
                <a:lnTo>
                  <a:pt x="5581" y="1771"/>
                </a:lnTo>
                <a:lnTo>
                  <a:pt x="5578" y="1768"/>
                </a:lnTo>
                <a:lnTo>
                  <a:pt x="5575" y="1767"/>
                </a:lnTo>
                <a:lnTo>
                  <a:pt x="5571" y="1767"/>
                </a:lnTo>
                <a:lnTo>
                  <a:pt x="5568" y="1769"/>
                </a:lnTo>
                <a:lnTo>
                  <a:pt x="5564" y="1772"/>
                </a:lnTo>
                <a:lnTo>
                  <a:pt x="5559" y="1776"/>
                </a:lnTo>
                <a:lnTo>
                  <a:pt x="5550" y="1786"/>
                </a:lnTo>
                <a:lnTo>
                  <a:pt x="5538" y="1797"/>
                </a:lnTo>
                <a:lnTo>
                  <a:pt x="5526" y="1810"/>
                </a:lnTo>
                <a:lnTo>
                  <a:pt x="5514" y="1821"/>
                </a:lnTo>
                <a:lnTo>
                  <a:pt x="5509" y="1826"/>
                </a:lnTo>
                <a:lnTo>
                  <a:pt x="5504" y="1830"/>
                </a:lnTo>
                <a:lnTo>
                  <a:pt x="5498" y="1834"/>
                </a:lnTo>
                <a:lnTo>
                  <a:pt x="5494" y="1836"/>
                </a:lnTo>
                <a:close/>
                <a:moveTo>
                  <a:pt x="4432" y="1889"/>
                </a:moveTo>
                <a:lnTo>
                  <a:pt x="4434" y="1884"/>
                </a:lnTo>
                <a:lnTo>
                  <a:pt x="4437" y="1880"/>
                </a:lnTo>
                <a:lnTo>
                  <a:pt x="4440" y="1877"/>
                </a:lnTo>
                <a:lnTo>
                  <a:pt x="4443" y="1874"/>
                </a:lnTo>
                <a:lnTo>
                  <a:pt x="4447" y="1873"/>
                </a:lnTo>
                <a:lnTo>
                  <a:pt x="4453" y="1873"/>
                </a:lnTo>
                <a:lnTo>
                  <a:pt x="4457" y="1873"/>
                </a:lnTo>
                <a:lnTo>
                  <a:pt x="4463" y="1873"/>
                </a:lnTo>
                <a:lnTo>
                  <a:pt x="4473" y="1877"/>
                </a:lnTo>
                <a:lnTo>
                  <a:pt x="4484" y="1880"/>
                </a:lnTo>
                <a:lnTo>
                  <a:pt x="4494" y="1881"/>
                </a:lnTo>
                <a:lnTo>
                  <a:pt x="4501" y="1882"/>
                </a:lnTo>
                <a:lnTo>
                  <a:pt x="4512" y="1879"/>
                </a:lnTo>
                <a:lnTo>
                  <a:pt x="4525" y="1874"/>
                </a:lnTo>
                <a:lnTo>
                  <a:pt x="4539" y="1871"/>
                </a:lnTo>
                <a:lnTo>
                  <a:pt x="4552" y="1869"/>
                </a:lnTo>
                <a:lnTo>
                  <a:pt x="4559" y="1869"/>
                </a:lnTo>
                <a:lnTo>
                  <a:pt x="4566" y="1871"/>
                </a:lnTo>
                <a:lnTo>
                  <a:pt x="4571" y="1874"/>
                </a:lnTo>
                <a:lnTo>
                  <a:pt x="4576" y="1879"/>
                </a:lnTo>
                <a:lnTo>
                  <a:pt x="4582" y="1884"/>
                </a:lnTo>
                <a:lnTo>
                  <a:pt x="4586" y="1893"/>
                </a:lnTo>
                <a:lnTo>
                  <a:pt x="4589" y="1902"/>
                </a:lnTo>
                <a:lnTo>
                  <a:pt x="4593" y="1915"/>
                </a:lnTo>
                <a:lnTo>
                  <a:pt x="4584" y="1925"/>
                </a:lnTo>
                <a:lnTo>
                  <a:pt x="4576" y="1933"/>
                </a:lnTo>
                <a:lnTo>
                  <a:pt x="4569" y="1940"/>
                </a:lnTo>
                <a:lnTo>
                  <a:pt x="4561" y="1944"/>
                </a:lnTo>
                <a:lnTo>
                  <a:pt x="4554" y="1946"/>
                </a:lnTo>
                <a:lnTo>
                  <a:pt x="4545" y="1947"/>
                </a:lnTo>
                <a:lnTo>
                  <a:pt x="4536" y="1946"/>
                </a:lnTo>
                <a:lnTo>
                  <a:pt x="4526" y="1943"/>
                </a:lnTo>
                <a:lnTo>
                  <a:pt x="4521" y="1940"/>
                </a:lnTo>
                <a:lnTo>
                  <a:pt x="4516" y="1935"/>
                </a:lnTo>
                <a:lnTo>
                  <a:pt x="4511" y="1929"/>
                </a:lnTo>
                <a:lnTo>
                  <a:pt x="4507" y="1922"/>
                </a:lnTo>
                <a:lnTo>
                  <a:pt x="4499" y="1910"/>
                </a:lnTo>
                <a:lnTo>
                  <a:pt x="4495" y="1903"/>
                </a:lnTo>
                <a:lnTo>
                  <a:pt x="4492" y="1909"/>
                </a:lnTo>
                <a:lnTo>
                  <a:pt x="4486" y="1920"/>
                </a:lnTo>
                <a:lnTo>
                  <a:pt x="4478" y="1935"/>
                </a:lnTo>
                <a:lnTo>
                  <a:pt x="4468" y="1948"/>
                </a:lnTo>
                <a:lnTo>
                  <a:pt x="4463" y="1953"/>
                </a:lnTo>
                <a:lnTo>
                  <a:pt x="4458" y="1955"/>
                </a:lnTo>
                <a:lnTo>
                  <a:pt x="4453" y="1955"/>
                </a:lnTo>
                <a:lnTo>
                  <a:pt x="4449" y="1950"/>
                </a:lnTo>
                <a:lnTo>
                  <a:pt x="4443" y="1943"/>
                </a:lnTo>
                <a:lnTo>
                  <a:pt x="4440" y="1930"/>
                </a:lnTo>
                <a:lnTo>
                  <a:pt x="4436" y="1913"/>
                </a:lnTo>
                <a:lnTo>
                  <a:pt x="4432" y="1889"/>
                </a:lnTo>
                <a:close/>
                <a:moveTo>
                  <a:pt x="5666" y="1847"/>
                </a:moveTo>
                <a:lnTo>
                  <a:pt x="5665" y="1830"/>
                </a:lnTo>
                <a:lnTo>
                  <a:pt x="5664" y="1818"/>
                </a:lnTo>
                <a:lnTo>
                  <a:pt x="5665" y="1805"/>
                </a:lnTo>
                <a:lnTo>
                  <a:pt x="5668" y="1794"/>
                </a:lnTo>
                <a:lnTo>
                  <a:pt x="5671" y="1786"/>
                </a:lnTo>
                <a:lnTo>
                  <a:pt x="5674" y="1778"/>
                </a:lnTo>
                <a:lnTo>
                  <a:pt x="5680" y="1772"/>
                </a:lnTo>
                <a:lnTo>
                  <a:pt x="5684" y="1766"/>
                </a:lnTo>
                <a:lnTo>
                  <a:pt x="5689" y="1762"/>
                </a:lnTo>
                <a:lnTo>
                  <a:pt x="5696" y="1759"/>
                </a:lnTo>
                <a:lnTo>
                  <a:pt x="5701" y="1757"/>
                </a:lnTo>
                <a:lnTo>
                  <a:pt x="5706" y="1756"/>
                </a:lnTo>
                <a:lnTo>
                  <a:pt x="5711" y="1756"/>
                </a:lnTo>
                <a:lnTo>
                  <a:pt x="5714" y="1756"/>
                </a:lnTo>
                <a:lnTo>
                  <a:pt x="5718" y="1757"/>
                </a:lnTo>
                <a:lnTo>
                  <a:pt x="5721" y="1758"/>
                </a:lnTo>
                <a:lnTo>
                  <a:pt x="5720" y="1768"/>
                </a:lnTo>
                <a:lnTo>
                  <a:pt x="5717" y="1778"/>
                </a:lnTo>
                <a:lnTo>
                  <a:pt x="5716" y="1787"/>
                </a:lnTo>
                <a:lnTo>
                  <a:pt x="5714" y="1795"/>
                </a:lnTo>
                <a:lnTo>
                  <a:pt x="5711" y="1802"/>
                </a:lnTo>
                <a:lnTo>
                  <a:pt x="5709" y="1808"/>
                </a:lnTo>
                <a:lnTo>
                  <a:pt x="5706" y="1814"/>
                </a:lnTo>
                <a:lnTo>
                  <a:pt x="5701" y="1820"/>
                </a:lnTo>
                <a:lnTo>
                  <a:pt x="5694" y="1828"/>
                </a:lnTo>
                <a:lnTo>
                  <a:pt x="5685" y="1836"/>
                </a:lnTo>
                <a:lnTo>
                  <a:pt x="5675" y="1841"/>
                </a:lnTo>
                <a:lnTo>
                  <a:pt x="5666" y="1847"/>
                </a:lnTo>
                <a:close/>
                <a:moveTo>
                  <a:pt x="4623" y="1870"/>
                </a:moveTo>
                <a:lnTo>
                  <a:pt x="4626" y="1869"/>
                </a:lnTo>
                <a:lnTo>
                  <a:pt x="4629" y="1869"/>
                </a:lnTo>
                <a:lnTo>
                  <a:pt x="4633" y="1870"/>
                </a:lnTo>
                <a:lnTo>
                  <a:pt x="4637" y="1872"/>
                </a:lnTo>
                <a:lnTo>
                  <a:pt x="4642" y="1878"/>
                </a:lnTo>
                <a:lnTo>
                  <a:pt x="4647" y="1884"/>
                </a:lnTo>
                <a:lnTo>
                  <a:pt x="4653" y="1892"/>
                </a:lnTo>
                <a:lnTo>
                  <a:pt x="4658" y="1898"/>
                </a:lnTo>
                <a:lnTo>
                  <a:pt x="4663" y="1904"/>
                </a:lnTo>
                <a:lnTo>
                  <a:pt x="4670" y="1908"/>
                </a:lnTo>
                <a:lnTo>
                  <a:pt x="4669" y="1915"/>
                </a:lnTo>
                <a:lnTo>
                  <a:pt x="4668" y="1923"/>
                </a:lnTo>
                <a:lnTo>
                  <a:pt x="4659" y="1923"/>
                </a:lnTo>
                <a:lnTo>
                  <a:pt x="4652" y="1923"/>
                </a:lnTo>
                <a:lnTo>
                  <a:pt x="4644" y="1924"/>
                </a:lnTo>
                <a:lnTo>
                  <a:pt x="4638" y="1925"/>
                </a:lnTo>
                <a:lnTo>
                  <a:pt x="4633" y="1927"/>
                </a:lnTo>
                <a:lnTo>
                  <a:pt x="4630" y="1928"/>
                </a:lnTo>
                <a:lnTo>
                  <a:pt x="4627" y="1917"/>
                </a:lnTo>
                <a:lnTo>
                  <a:pt x="4625" y="1904"/>
                </a:lnTo>
                <a:lnTo>
                  <a:pt x="4623" y="1888"/>
                </a:lnTo>
                <a:lnTo>
                  <a:pt x="4623" y="1870"/>
                </a:lnTo>
                <a:close/>
                <a:moveTo>
                  <a:pt x="5770" y="1860"/>
                </a:moveTo>
                <a:lnTo>
                  <a:pt x="5753" y="1862"/>
                </a:lnTo>
                <a:lnTo>
                  <a:pt x="5753" y="1856"/>
                </a:lnTo>
                <a:lnTo>
                  <a:pt x="5752" y="1851"/>
                </a:lnTo>
                <a:lnTo>
                  <a:pt x="5752" y="1848"/>
                </a:lnTo>
                <a:lnTo>
                  <a:pt x="5750" y="1845"/>
                </a:lnTo>
                <a:lnTo>
                  <a:pt x="5746" y="1842"/>
                </a:lnTo>
                <a:lnTo>
                  <a:pt x="5743" y="1841"/>
                </a:lnTo>
                <a:lnTo>
                  <a:pt x="5740" y="1798"/>
                </a:lnTo>
                <a:lnTo>
                  <a:pt x="5742" y="1799"/>
                </a:lnTo>
                <a:lnTo>
                  <a:pt x="5744" y="1798"/>
                </a:lnTo>
                <a:lnTo>
                  <a:pt x="5745" y="1797"/>
                </a:lnTo>
                <a:lnTo>
                  <a:pt x="5746" y="1794"/>
                </a:lnTo>
                <a:lnTo>
                  <a:pt x="5747" y="1787"/>
                </a:lnTo>
                <a:lnTo>
                  <a:pt x="5747" y="1777"/>
                </a:lnTo>
                <a:lnTo>
                  <a:pt x="5765" y="1776"/>
                </a:lnTo>
                <a:lnTo>
                  <a:pt x="5765" y="1782"/>
                </a:lnTo>
                <a:lnTo>
                  <a:pt x="5765" y="1787"/>
                </a:lnTo>
                <a:lnTo>
                  <a:pt x="5766" y="1790"/>
                </a:lnTo>
                <a:lnTo>
                  <a:pt x="5767" y="1793"/>
                </a:lnTo>
                <a:lnTo>
                  <a:pt x="5770" y="1795"/>
                </a:lnTo>
                <a:lnTo>
                  <a:pt x="5774" y="1796"/>
                </a:lnTo>
                <a:lnTo>
                  <a:pt x="5778" y="1839"/>
                </a:lnTo>
                <a:lnTo>
                  <a:pt x="5774" y="1838"/>
                </a:lnTo>
                <a:lnTo>
                  <a:pt x="5773" y="1839"/>
                </a:lnTo>
                <a:lnTo>
                  <a:pt x="5771" y="1841"/>
                </a:lnTo>
                <a:lnTo>
                  <a:pt x="5770" y="1843"/>
                </a:lnTo>
                <a:lnTo>
                  <a:pt x="5770" y="1851"/>
                </a:lnTo>
                <a:lnTo>
                  <a:pt x="5770" y="1860"/>
                </a:lnTo>
                <a:close/>
                <a:moveTo>
                  <a:pt x="7401" y="1730"/>
                </a:moveTo>
                <a:lnTo>
                  <a:pt x="7494" y="1729"/>
                </a:lnTo>
                <a:lnTo>
                  <a:pt x="7496" y="1738"/>
                </a:lnTo>
                <a:lnTo>
                  <a:pt x="7497" y="1747"/>
                </a:lnTo>
                <a:lnTo>
                  <a:pt x="7497" y="1754"/>
                </a:lnTo>
                <a:lnTo>
                  <a:pt x="7497" y="1760"/>
                </a:lnTo>
                <a:lnTo>
                  <a:pt x="7496" y="1764"/>
                </a:lnTo>
                <a:lnTo>
                  <a:pt x="7493" y="1767"/>
                </a:lnTo>
                <a:lnTo>
                  <a:pt x="7492" y="1769"/>
                </a:lnTo>
                <a:lnTo>
                  <a:pt x="7490" y="1771"/>
                </a:lnTo>
                <a:lnTo>
                  <a:pt x="7479" y="1772"/>
                </a:lnTo>
                <a:lnTo>
                  <a:pt x="7470" y="1772"/>
                </a:lnTo>
                <a:lnTo>
                  <a:pt x="7461" y="1774"/>
                </a:lnTo>
                <a:lnTo>
                  <a:pt x="7450" y="1777"/>
                </a:lnTo>
                <a:lnTo>
                  <a:pt x="7445" y="1778"/>
                </a:lnTo>
                <a:lnTo>
                  <a:pt x="7439" y="1778"/>
                </a:lnTo>
                <a:lnTo>
                  <a:pt x="7433" y="1779"/>
                </a:lnTo>
                <a:lnTo>
                  <a:pt x="7427" y="1778"/>
                </a:lnTo>
                <a:lnTo>
                  <a:pt x="7421" y="1777"/>
                </a:lnTo>
                <a:lnTo>
                  <a:pt x="7416" y="1775"/>
                </a:lnTo>
                <a:lnTo>
                  <a:pt x="7412" y="1771"/>
                </a:lnTo>
                <a:lnTo>
                  <a:pt x="7407" y="1766"/>
                </a:lnTo>
                <a:lnTo>
                  <a:pt x="7404" y="1760"/>
                </a:lnTo>
                <a:lnTo>
                  <a:pt x="7402" y="1751"/>
                </a:lnTo>
                <a:lnTo>
                  <a:pt x="7401" y="1742"/>
                </a:lnTo>
                <a:lnTo>
                  <a:pt x="7401" y="1730"/>
                </a:lnTo>
                <a:close/>
                <a:moveTo>
                  <a:pt x="4706" y="1926"/>
                </a:moveTo>
                <a:lnTo>
                  <a:pt x="4710" y="1928"/>
                </a:lnTo>
                <a:lnTo>
                  <a:pt x="4714" y="1928"/>
                </a:lnTo>
                <a:lnTo>
                  <a:pt x="4718" y="1928"/>
                </a:lnTo>
                <a:lnTo>
                  <a:pt x="4723" y="1927"/>
                </a:lnTo>
                <a:lnTo>
                  <a:pt x="4732" y="1924"/>
                </a:lnTo>
                <a:lnTo>
                  <a:pt x="4742" y="1920"/>
                </a:lnTo>
                <a:lnTo>
                  <a:pt x="4747" y="1919"/>
                </a:lnTo>
                <a:lnTo>
                  <a:pt x="4752" y="1918"/>
                </a:lnTo>
                <a:lnTo>
                  <a:pt x="4755" y="1919"/>
                </a:lnTo>
                <a:lnTo>
                  <a:pt x="4759" y="1920"/>
                </a:lnTo>
                <a:lnTo>
                  <a:pt x="4762" y="1925"/>
                </a:lnTo>
                <a:lnTo>
                  <a:pt x="4765" y="1929"/>
                </a:lnTo>
                <a:lnTo>
                  <a:pt x="4768" y="1935"/>
                </a:lnTo>
                <a:lnTo>
                  <a:pt x="4769" y="1945"/>
                </a:lnTo>
                <a:lnTo>
                  <a:pt x="4754" y="1940"/>
                </a:lnTo>
                <a:lnTo>
                  <a:pt x="4738" y="1935"/>
                </a:lnTo>
                <a:lnTo>
                  <a:pt x="4721" y="1931"/>
                </a:lnTo>
                <a:lnTo>
                  <a:pt x="4706" y="1927"/>
                </a:lnTo>
                <a:lnTo>
                  <a:pt x="4706" y="1926"/>
                </a:lnTo>
                <a:close/>
                <a:moveTo>
                  <a:pt x="5307" y="1977"/>
                </a:moveTo>
                <a:lnTo>
                  <a:pt x="5302" y="1973"/>
                </a:lnTo>
                <a:lnTo>
                  <a:pt x="5297" y="1970"/>
                </a:lnTo>
                <a:lnTo>
                  <a:pt x="5292" y="1967"/>
                </a:lnTo>
                <a:lnTo>
                  <a:pt x="5285" y="1965"/>
                </a:lnTo>
                <a:lnTo>
                  <a:pt x="5274" y="1963"/>
                </a:lnTo>
                <a:lnTo>
                  <a:pt x="5262" y="1961"/>
                </a:lnTo>
                <a:lnTo>
                  <a:pt x="5256" y="1960"/>
                </a:lnTo>
                <a:lnTo>
                  <a:pt x="5250" y="1958"/>
                </a:lnTo>
                <a:lnTo>
                  <a:pt x="5245" y="1956"/>
                </a:lnTo>
                <a:lnTo>
                  <a:pt x="5240" y="1952"/>
                </a:lnTo>
                <a:lnTo>
                  <a:pt x="5235" y="1946"/>
                </a:lnTo>
                <a:lnTo>
                  <a:pt x="5232" y="1940"/>
                </a:lnTo>
                <a:lnTo>
                  <a:pt x="5227" y="1931"/>
                </a:lnTo>
                <a:lnTo>
                  <a:pt x="5224" y="1920"/>
                </a:lnTo>
                <a:lnTo>
                  <a:pt x="5226" y="1919"/>
                </a:lnTo>
                <a:lnTo>
                  <a:pt x="5230" y="1917"/>
                </a:lnTo>
                <a:lnTo>
                  <a:pt x="5234" y="1914"/>
                </a:lnTo>
                <a:lnTo>
                  <a:pt x="5239" y="1912"/>
                </a:lnTo>
                <a:lnTo>
                  <a:pt x="5246" y="1910"/>
                </a:lnTo>
                <a:lnTo>
                  <a:pt x="5253" y="1909"/>
                </a:lnTo>
                <a:lnTo>
                  <a:pt x="5261" y="1908"/>
                </a:lnTo>
                <a:lnTo>
                  <a:pt x="5268" y="1908"/>
                </a:lnTo>
                <a:lnTo>
                  <a:pt x="5276" y="1910"/>
                </a:lnTo>
                <a:lnTo>
                  <a:pt x="5283" y="1913"/>
                </a:lnTo>
                <a:lnTo>
                  <a:pt x="5290" y="1917"/>
                </a:lnTo>
                <a:lnTo>
                  <a:pt x="5296" y="1925"/>
                </a:lnTo>
                <a:lnTo>
                  <a:pt x="5301" y="1933"/>
                </a:lnTo>
                <a:lnTo>
                  <a:pt x="5305" y="1945"/>
                </a:lnTo>
                <a:lnTo>
                  <a:pt x="5307" y="1960"/>
                </a:lnTo>
                <a:lnTo>
                  <a:pt x="5307" y="1977"/>
                </a:lnTo>
                <a:close/>
                <a:moveTo>
                  <a:pt x="6925" y="1719"/>
                </a:moveTo>
                <a:lnTo>
                  <a:pt x="6928" y="1707"/>
                </a:lnTo>
                <a:lnTo>
                  <a:pt x="6930" y="1697"/>
                </a:lnTo>
                <a:lnTo>
                  <a:pt x="6931" y="1687"/>
                </a:lnTo>
                <a:lnTo>
                  <a:pt x="6931" y="1676"/>
                </a:lnTo>
                <a:lnTo>
                  <a:pt x="6930" y="1667"/>
                </a:lnTo>
                <a:lnTo>
                  <a:pt x="6929" y="1656"/>
                </a:lnTo>
                <a:lnTo>
                  <a:pt x="6926" y="1645"/>
                </a:lnTo>
                <a:lnTo>
                  <a:pt x="6923" y="1635"/>
                </a:lnTo>
                <a:lnTo>
                  <a:pt x="6916" y="1633"/>
                </a:lnTo>
                <a:lnTo>
                  <a:pt x="6911" y="1632"/>
                </a:lnTo>
                <a:lnTo>
                  <a:pt x="6906" y="1632"/>
                </a:lnTo>
                <a:lnTo>
                  <a:pt x="6900" y="1632"/>
                </a:lnTo>
                <a:lnTo>
                  <a:pt x="6891" y="1635"/>
                </a:lnTo>
                <a:lnTo>
                  <a:pt x="6882" y="1638"/>
                </a:lnTo>
                <a:lnTo>
                  <a:pt x="6873" y="1640"/>
                </a:lnTo>
                <a:lnTo>
                  <a:pt x="6865" y="1641"/>
                </a:lnTo>
                <a:lnTo>
                  <a:pt x="6861" y="1641"/>
                </a:lnTo>
                <a:lnTo>
                  <a:pt x="6855" y="1641"/>
                </a:lnTo>
                <a:lnTo>
                  <a:pt x="6851" y="1640"/>
                </a:lnTo>
                <a:lnTo>
                  <a:pt x="6846" y="1638"/>
                </a:lnTo>
                <a:lnTo>
                  <a:pt x="6841" y="1635"/>
                </a:lnTo>
                <a:lnTo>
                  <a:pt x="6837" y="1629"/>
                </a:lnTo>
                <a:lnTo>
                  <a:pt x="6832" y="1623"/>
                </a:lnTo>
                <a:lnTo>
                  <a:pt x="6827" y="1615"/>
                </a:lnTo>
                <a:lnTo>
                  <a:pt x="6823" y="1609"/>
                </a:lnTo>
                <a:lnTo>
                  <a:pt x="6819" y="1603"/>
                </a:lnTo>
                <a:lnTo>
                  <a:pt x="6814" y="1598"/>
                </a:lnTo>
                <a:lnTo>
                  <a:pt x="6810" y="1596"/>
                </a:lnTo>
                <a:lnTo>
                  <a:pt x="6803" y="1595"/>
                </a:lnTo>
                <a:lnTo>
                  <a:pt x="6796" y="1595"/>
                </a:lnTo>
                <a:lnTo>
                  <a:pt x="6789" y="1596"/>
                </a:lnTo>
                <a:lnTo>
                  <a:pt x="6781" y="1596"/>
                </a:lnTo>
                <a:lnTo>
                  <a:pt x="6767" y="1599"/>
                </a:lnTo>
                <a:lnTo>
                  <a:pt x="6751" y="1602"/>
                </a:lnTo>
                <a:lnTo>
                  <a:pt x="6736" y="1606"/>
                </a:lnTo>
                <a:lnTo>
                  <a:pt x="6719" y="1608"/>
                </a:lnTo>
                <a:lnTo>
                  <a:pt x="6710" y="1608"/>
                </a:lnTo>
                <a:lnTo>
                  <a:pt x="6700" y="1607"/>
                </a:lnTo>
                <a:lnTo>
                  <a:pt x="6692" y="1605"/>
                </a:lnTo>
                <a:lnTo>
                  <a:pt x="6682" y="1601"/>
                </a:lnTo>
                <a:lnTo>
                  <a:pt x="6677" y="1603"/>
                </a:lnTo>
                <a:lnTo>
                  <a:pt x="6673" y="1606"/>
                </a:lnTo>
                <a:lnTo>
                  <a:pt x="6670" y="1611"/>
                </a:lnTo>
                <a:lnTo>
                  <a:pt x="6668" y="1616"/>
                </a:lnTo>
                <a:lnTo>
                  <a:pt x="6668" y="1629"/>
                </a:lnTo>
                <a:lnTo>
                  <a:pt x="6669" y="1644"/>
                </a:lnTo>
                <a:lnTo>
                  <a:pt x="6671" y="1660"/>
                </a:lnTo>
                <a:lnTo>
                  <a:pt x="6673" y="1673"/>
                </a:lnTo>
                <a:lnTo>
                  <a:pt x="6673" y="1678"/>
                </a:lnTo>
                <a:lnTo>
                  <a:pt x="6671" y="1683"/>
                </a:lnTo>
                <a:lnTo>
                  <a:pt x="6670" y="1686"/>
                </a:lnTo>
                <a:lnTo>
                  <a:pt x="6668" y="1687"/>
                </a:lnTo>
                <a:lnTo>
                  <a:pt x="6665" y="1688"/>
                </a:lnTo>
                <a:lnTo>
                  <a:pt x="6662" y="1689"/>
                </a:lnTo>
                <a:lnTo>
                  <a:pt x="6660" y="1688"/>
                </a:lnTo>
                <a:lnTo>
                  <a:pt x="6657" y="1686"/>
                </a:lnTo>
                <a:lnTo>
                  <a:pt x="6654" y="1681"/>
                </a:lnTo>
                <a:lnTo>
                  <a:pt x="6652" y="1672"/>
                </a:lnTo>
                <a:lnTo>
                  <a:pt x="6650" y="1649"/>
                </a:lnTo>
                <a:lnTo>
                  <a:pt x="6649" y="1624"/>
                </a:lnTo>
                <a:lnTo>
                  <a:pt x="6646" y="1624"/>
                </a:lnTo>
                <a:lnTo>
                  <a:pt x="6642" y="1624"/>
                </a:lnTo>
                <a:lnTo>
                  <a:pt x="6640" y="1625"/>
                </a:lnTo>
                <a:lnTo>
                  <a:pt x="6638" y="1627"/>
                </a:lnTo>
                <a:lnTo>
                  <a:pt x="6636" y="1632"/>
                </a:lnTo>
                <a:lnTo>
                  <a:pt x="6634" y="1640"/>
                </a:lnTo>
                <a:lnTo>
                  <a:pt x="6633" y="1648"/>
                </a:lnTo>
                <a:lnTo>
                  <a:pt x="6631" y="1656"/>
                </a:lnTo>
                <a:lnTo>
                  <a:pt x="6628" y="1663"/>
                </a:lnTo>
                <a:lnTo>
                  <a:pt x="6624" y="1668"/>
                </a:lnTo>
                <a:lnTo>
                  <a:pt x="6622" y="1669"/>
                </a:lnTo>
                <a:lnTo>
                  <a:pt x="6620" y="1669"/>
                </a:lnTo>
                <a:lnTo>
                  <a:pt x="6618" y="1669"/>
                </a:lnTo>
                <a:lnTo>
                  <a:pt x="6617" y="1669"/>
                </a:lnTo>
                <a:lnTo>
                  <a:pt x="6613" y="1666"/>
                </a:lnTo>
                <a:lnTo>
                  <a:pt x="6610" y="1661"/>
                </a:lnTo>
                <a:lnTo>
                  <a:pt x="6607" y="1657"/>
                </a:lnTo>
                <a:lnTo>
                  <a:pt x="6605" y="1653"/>
                </a:lnTo>
                <a:lnTo>
                  <a:pt x="6602" y="1649"/>
                </a:lnTo>
                <a:lnTo>
                  <a:pt x="6598" y="1647"/>
                </a:lnTo>
                <a:lnTo>
                  <a:pt x="6593" y="1647"/>
                </a:lnTo>
                <a:lnTo>
                  <a:pt x="6589" y="1647"/>
                </a:lnTo>
                <a:lnTo>
                  <a:pt x="6584" y="1648"/>
                </a:lnTo>
                <a:lnTo>
                  <a:pt x="6581" y="1649"/>
                </a:lnTo>
                <a:lnTo>
                  <a:pt x="6575" y="1654"/>
                </a:lnTo>
                <a:lnTo>
                  <a:pt x="6569" y="1657"/>
                </a:lnTo>
                <a:lnTo>
                  <a:pt x="6566" y="1659"/>
                </a:lnTo>
                <a:lnTo>
                  <a:pt x="6563" y="1660"/>
                </a:lnTo>
                <a:lnTo>
                  <a:pt x="6560" y="1660"/>
                </a:lnTo>
                <a:lnTo>
                  <a:pt x="6556" y="1660"/>
                </a:lnTo>
                <a:lnTo>
                  <a:pt x="6552" y="1659"/>
                </a:lnTo>
                <a:lnTo>
                  <a:pt x="6548" y="1657"/>
                </a:lnTo>
                <a:lnTo>
                  <a:pt x="6544" y="1654"/>
                </a:lnTo>
                <a:lnTo>
                  <a:pt x="6538" y="1649"/>
                </a:lnTo>
                <a:lnTo>
                  <a:pt x="6529" y="1641"/>
                </a:lnTo>
                <a:lnTo>
                  <a:pt x="6523" y="1632"/>
                </a:lnTo>
                <a:lnTo>
                  <a:pt x="6518" y="1623"/>
                </a:lnTo>
                <a:lnTo>
                  <a:pt x="6510" y="1609"/>
                </a:lnTo>
                <a:lnTo>
                  <a:pt x="6507" y="1603"/>
                </a:lnTo>
                <a:lnTo>
                  <a:pt x="6503" y="1598"/>
                </a:lnTo>
                <a:lnTo>
                  <a:pt x="6496" y="1592"/>
                </a:lnTo>
                <a:lnTo>
                  <a:pt x="6490" y="1586"/>
                </a:lnTo>
                <a:lnTo>
                  <a:pt x="6473" y="1575"/>
                </a:lnTo>
                <a:lnTo>
                  <a:pt x="6453" y="1564"/>
                </a:lnTo>
                <a:lnTo>
                  <a:pt x="6444" y="1558"/>
                </a:lnTo>
                <a:lnTo>
                  <a:pt x="6433" y="1554"/>
                </a:lnTo>
                <a:lnTo>
                  <a:pt x="6423" y="1551"/>
                </a:lnTo>
                <a:lnTo>
                  <a:pt x="6413" y="1549"/>
                </a:lnTo>
                <a:lnTo>
                  <a:pt x="6404" y="1547"/>
                </a:lnTo>
                <a:lnTo>
                  <a:pt x="6394" y="1547"/>
                </a:lnTo>
                <a:lnTo>
                  <a:pt x="6387" y="1548"/>
                </a:lnTo>
                <a:lnTo>
                  <a:pt x="6379" y="1550"/>
                </a:lnTo>
                <a:lnTo>
                  <a:pt x="6374" y="1553"/>
                </a:lnTo>
                <a:lnTo>
                  <a:pt x="6368" y="1557"/>
                </a:lnTo>
                <a:lnTo>
                  <a:pt x="6364" y="1562"/>
                </a:lnTo>
                <a:lnTo>
                  <a:pt x="6361" y="1567"/>
                </a:lnTo>
                <a:lnTo>
                  <a:pt x="6353" y="1578"/>
                </a:lnTo>
                <a:lnTo>
                  <a:pt x="6347" y="1590"/>
                </a:lnTo>
                <a:lnTo>
                  <a:pt x="6342" y="1602"/>
                </a:lnTo>
                <a:lnTo>
                  <a:pt x="6334" y="1615"/>
                </a:lnTo>
                <a:lnTo>
                  <a:pt x="6330" y="1622"/>
                </a:lnTo>
                <a:lnTo>
                  <a:pt x="6326" y="1627"/>
                </a:lnTo>
                <a:lnTo>
                  <a:pt x="6321" y="1632"/>
                </a:lnTo>
                <a:lnTo>
                  <a:pt x="6315" y="1638"/>
                </a:lnTo>
                <a:lnTo>
                  <a:pt x="6314" y="1630"/>
                </a:lnTo>
                <a:lnTo>
                  <a:pt x="6312" y="1624"/>
                </a:lnTo>
                <a:lnTo>
                  <a:pt x="6310" y="1620"/>
                </a:lnTo>
                <a:lnTo>
                  <a:pt x="6307" y="1616"/>
                </a:lnTo>
                <a:lnTo>
                  <a:pt x="6305" y="1614"/>
                </a:lnTo>
                <a:lnTo>
                  <a:pt x="6302" y="1613"/>
                </a:lnTo>
                <a:lnTo>
                  <a:pt x="6299" y="1612"/>
                </a:lnTo>
                <a:lnTo>
                  <a:pt x="6295" y="1612"/>
                </a:lnTo>
                <a:lnTo>
                  <a:pt x="6289" y="1612"/>
                </a:lnTo>
                <a:lnTo>
                  <a:pt x="6283" y="1610"/>
                </a:lnTo>
                <a:lnTo>
                  <a:pt x="6279" y="1609"/>
                </a:lnTo>
                <a:lnTo>
                  <a:pt x="6276" y="1606"/>
                </a:lnTo>
                <a:lnTo>
                  <a:pt x="6273" y="1602"/>
                </a:lnTo>
                <a:lnTo>
                  <a:pt x="6271" y="1597"/>
                </a:lnTo>
                <a:lnTo>
                  <a:pt x="6270" y="1588"/>
                </a:lnTo>
                <a:lnTo>
                  <a:pt x="6270" y="1576"/>
                </a:lnTo>
                <a:lnTo>
                  <a:pt x="6270" y="1562"/>
                </a:lnTo>
                <a:lnTo>
                  <a:pt x="6269" y="1554"/>
                </a:lnTo>
                <a:lnTo>
                  <a:pt x="6265" y="1552"/>
                </a:lnTo>
                <a:lnTo>
                  <a:pt x="6262" y="1550"/>
                </a:lnTo>
                <a:lnTo>
                  <a:pt x="6259" y="1548"/>
                </a:lnTo>
                <a:lnTo>
                  <a:pt x="6256" y="1547"/>
                </a:lnTo>
                <a:lnTo>
                  <a:pt x="6249" y="1546"/>
                </a:lnTo>
                <a:lnTo>
                  <a:pt x="6243" y="1546"/>
                </a:lnTo>
                <a:lnTo>
                  <a:pt x="6235" y="1546"/>
                </a:lnTo>
                <a:lnTo>
                  <a:pt x="6229" y="1545"/>
                </a:lnTo>
                <a:lnTo>
                  <a:pt x="6226" y="1543"/>
                </a:lnTo>
                <a:lnTo>
                  <a:pt x="6222" y="1541"/>
                </a:lnTo>
                <a:lnTo>
                  <a:pt x="6219" y="1539"/>
                </a:lnTo>
                <a:lnTo>
                  <a:pt x="6216" y="1536"/>
                </a:lnTo>
                <a:lnTo>
                  <a:pt x="6213" y="1527"/>
                </a:lnTo>
                <a:lnTo>
                  <a:pt x="6211" y="1515"/>
                </a:lnTo>
                <a:lnTo>
                  <a:pt x="6207" y="1501"/>
                </a:lnTo>
                <a:lnTo>
                  <a:pt x="6205" y="1493"/>
                </a:lnTo>
                <a:lnTo>
                  <a:pt x="6195" y="1485"/>
                </a:lnTo>
                <a:lnTo>
                  <a:pt x="6185" y="1476"/>
                </a:lnTo>
                <a:lnTo>
                  <a:pt x="6173" y="1467"/>
                </a:lnTo>
                <a:lnTo>
                  <a:pt x="6161" y="1462"/>
                </a:lnTo>
                <a:lnTo>
                  <a:pt x="6155" y="1460"/>
                </a:lnTo>
                <a:lnTo>
                  <a:pt x="6148" y="1459"/>
                </a:lnTo>
                <a:lnTo>
                  <a:pt x="6142" y="1459"/>
                </a:lnTo>
                <a:lnTo>
                  <a:pt x="6135" y="1460"/>
                </a:lnTo>
                <a:lnTo>
                  <a:pt x="6129" y="1462"/>
                </a:lnTo>
                <a:lnTo>
                  <a:pt x="6122" y="1465"/>
                </a:lnTo>
                <a:lnTo>
                  <a:pt x="6116" y="1471"/>
                </a:lnTo>
                <a:lnTo>
                  <a:pt x="6110" y="1477"/>
                </a:lnTo>
                <a:lnTo>
                  <a:pt x="6104" y="1483"/>
                </a:lnTo>
                <a:lnTo>
                  <a:pt x="6100" y="1492"/>
                </a:lnTo>
                <a:lnTo>
                  <a:pt x="6096" y="1501"/>
                </a:lnTo>
                <a:lnTo>
                  <a:pt x="6091" y="1510"/>
                </a:lnTo>
                <a:lnTo>
                  <a:pt x="6087" y="1520"/>
                </a:lnTo>
                <a:lnTo>
                  <a:pt x="6082" y="1528"/>
                </a:lnTo>
                <a:lnTo>
                  <a:pt x="6076" y="1537"/>
                </a:lnTo>
                <a:lnTo>
                  <a:pt x="6070" y="1543"/>
                </a:lnTo>
                <a:lnTo>
                  <a:pt x="6069" y="1521"/>
                </a:lnTo>
                <a:lnTo>
                  <a:pt x="6067" y="1502"/>
                </a:lnTo>
                <a:lnTo>
                  <a:pt x="6063" y="1486"/>
                </a:lnTo>
                <a:lnTo>
                  <a:pt x="6060" y="1473"/>
                </a:lnTo>
                <a:lnTo>
                  <a:pt x="6055" y="1463"/>
                </a:lnTo>
                <a:lnTo>
                  <a:pt x="6049" y="1454"/>
                </a:lnTo>
                <a:lnTo>
                  <a:pt x="6044" y="1446"/>
                </a:lnTo>
                <a:lnTo>
                  <a:pt x="6038" y="1440"/>
                </a:lnTo>
                <a:lnTo>
                  <a:pt x="6034" y="1437"/>
                </a:lnTo>
                <a:lnTo>
                  <a:pt x="6030" y="1436"/>
                </a:lnTo>
                <a:lnTo>
                  <a:pt x="6027" y="1436"/>
                </a:lnTo>
                <a:lnTo>
                  <a:pt x="6023" y="1437"/>
                </a:lnTo>
                <a:lnTo>
                  <a:pt x="6016" y="1442"/>
                </a:lnTo>
                <a:lnTo>
                  <a:pt x="6009" y="1448"/>
                </a:lnTo>
                <a:lnTo>
                  <a:pt x="6001" y="1455"/>
                </a:lnTo>
                <a:lnTo>
                  <a:pt x="5994" y="1460"/>
                </a:lnTo>
                <a:lnTo>
                  <a:pt x="5990" y="1462"/>
                </a:lnTo>
                <a:lnTo>
                  <a:pt x="5986" y="1464"/>
                </a:lnTo>
                <a:lnTo>
                  <a:pt x="5983" y="1464"/>
                </a:lnTo>
                <a:lnTo>
                  <a:pt x="5978" y="1464"/>
                </a:lnTo>
                <a:lnTo>
                  <a:pt x="5974" y="1463"/>
                </a:lnTo>
                <a:lnTo>
                  <a:pt x="5970" y="1460"/>
                </a:lnTo>
                <a:lnTo>
                  <a:pt x="5966" y="1457"/>
                </a:lnTo>
                <a:lnTo>
                  <a:pt x="5961" y="1451"/>
                </a:lnTo>
                <a:lnTo>
                  <a:pt x="5954" y="1441"/>
                </a:lnTo>
                <a:lnTo>
                  <a:pt x="5945" y="1428"/>
                </a:lnTo>
                <a:lnTo>
                  <a:pt x="5938" y="1414"/>
                </a:lnTo>
                <a:lnTo>
                  <a:pt x="5930" y="1401"/>
                </a:lnTo>
                <a:lnTo>
                  <a:pt x="5926" y="1396"/>
                </a:lnTo>
                <a:lnTo>
                  <a:pt x="5922" y="1391"/>
                </a:lnTo>
                <a:lnTo>
                  <a:pt x="5917" y="1387"/>
                </a:lnTo>
                <a:lnTo>
                  <a:pt x="5913" y="1384"/>
                </a:lnTo>
                <a:lnTo>
                  <a:pt x="5909" y="1382"/>
                </a:lnTo>
                <a:lnTo>
                  <a:pt x="5905" y="1381"/>
                </a:lnTo>
                <a:lnTo>
                  <a:pt x="5901" y="1380"/>
                </a:lnTo>
                <a:lnTo>
                  <a:pt x="5897" y="1381"/>
                </a:lnTo>
                <a:lnTo>
                  <a:pt x="5887" y="1382"/>
                </a:lnTo>
                <a:lnTo>
                  <a:pt x="5877" y="1384"/>
                </a:lnTo>
                <a:lnTo>
                  <a:pt x="5868" y="1386"/>
                </a:lnTo>
                <a:lnTo>
                  <a:pt x="5857" y="1388"/>
                </a:lnTo>
                <a:lnTo>
                  <a:pt x="5846" y="1389"/>
                </a:lnTo>
                <a:lnTo>
                  <a:pt x="5835" y="1388"/>
                </a:lnTo>
                <a:lnTo>
                  <a:pt x="5828" y="1386"/>
                </a:lnTo>
                <a:lnTo>
                  <a:pt x="5822" y="1382"/>
                </a:lnTo>
                <a:lnTo>
                  <a:pt x="5814" y="1376"/>
                </a:lnTo>
                <a:lnTo>
                  <a:pt x="5807" y="1370"/>
                </a:lnTo>
                <a:lnTo>
                  <a:pt x="5800" y="1364"/>
                </a:lnTo>
                <a:lnTo>
                  <a:pt x="5793" y="1357"/>
                </a:lnTo>
                <a:lnTo>
                  <a:pt x="5786" y="1353"/>
                </a:lnTo>
                <a:lnTo>
                  <a:pt x="5780" y="1350"/>
                </a:lnTo>
                <a:lnTo>
                  <a:pt x="5770" y="1347"/>
                </a:lnTo>
                <a:lnTo>
                  <a:pt x="5760" y="1347"/>
                </a:lnTo>
                <a:lnTo>
                  <a:pt x="5751" y="1349"/>
                </a:lnTo>
                <a:lnTo>
                  <a:pt x="5742" y="1351"/>
                </a:lnTo>
                <a:lnTo>
                  <a:pt x="5734" y="1353"/>
                </a:lnTo>
                <a:lnTo>
                  <a:pt x="5726" y="1355"/>
                </a:lnTo>
                <a:lnTo>
                  <a:pt x="5717" y="1355"/>
                </a:lnTo>
                <a:lnTo>
                  <a:pt x="5711" y="1354"/>
                </a:lnTo>
                <a:lnTo>
                  <a:pt x="5706" y="1351"/>
                </a:lnTo>
                <a:lnTo>
                  <a:pt x="5701" y="1346"/>
                </a:lnTo>
                <a:lnTo>
                  <a:pt x="5696" y="1340"/>
                </a:lnTo>
                <a:lnTo>
                  <a:pt x="5691" y="1332"/>
                </a:lnTo>
                <a:lnTo>
                  <a:pt x="5685" y="1325"/>
                </a:lnTo>
                <a:lnTo>
                  <a:pt x="5680" y="1320"/>
                </a:lnTo>
                <a:lnTo>
                  <a:pt x="5677" y="1315"/>
                </a:lnTo>
                <a:lnTo>
                  <a:pt x="5673" y="1314"/>
                </a:lnTo>
                <a:lnTo>
                  <a:pt x="5669" y="1319"/>
                </a:lnTo>
                <a:lnTo>
                  <a:pt x="5662" y="1329"/>
                </a:lnTo>
                <a:lnTo>
                  <a:pt x="5651" y="1342"/>
                </a:lnTo>
                <a:lnTo>
                  <a:pt x="5639" y="1356"/>
                </a:lnTo>
                <a:lnTo>
                  <a:pt x="5633" y="1361"/>
                </a:lnTo>
                <a:lnTo>
                  <a:pt x="5626" y="1366"/>
                </a:lnTo>
                <a:lnTo>
                  <a:pt x="5620" y="1368"/>
                </a:lnTo>
                <a:lnTo>
                  <a:pt x="5613" y="1368"/>
                </a:lnTo>
                <a:lnTo>
                  <a:pt x="5608" y="1366"/>
                </a:lnTo>
                <a:lnTo>
                  <a:pt x="5604" y="1360"/>
                </a:lnTo>
                <a:lnTo>
                  <a:pt x="5599" y="1353"/>
                </a:lnTo>
                <a:lnTo>
                  <a:pt x="5596" y="1340"/>
                </a:lnTo>
                <a:lnTo>
                  <a:pt x="5592" y="1316"/>
                </a:lnTo>
                <a:lnTo>
                  <a:pt x="5588" y="1304"/>
                </a:lnTo>
                <a:lnTo>
                  <a:pt x="5587" y="1300"/>
                </a:lnTo>
                <a:lnTo>
                  <a:pt x="5585" y="1299"/>
                </a:lnTo>
                <a:lnTo>
                  <a:pt x="5584" y="1299"/>
                </a:lnTo>
                <a:lnTo>
                  <a:pt x="5583" y="1300"/>
                </a:lnTo>
                <a:lnTo>
                  <a:pt x="5580" y="1305"/>
                </a:lnTo>
                <a:lnTo>
                  <a:pt x="5575" y="1312"/>
                </a:lnTo>
                <a:lnTo>
                  <a:pt x="5572" y="1315"/>
                </a:lnTo>
                <a:lnTo>
                  <a:pt x="5569" y="1317"/>
                </a:lnTo>
                <a:lnTo>
                  <a:pt x="5565" y="1320"/>
                </a:lnTo>
                <a:lnTo>
                  <a:pt x="5561" y="1322"/>
                </a:lnTo>
                <a:lnTo>
                  <a:pt x="5557" y="1321"/>
                </a:lnTo>
                <a:lnTo>
                  <a:pt x="5554" y="1320"/>
                </a:lnTo>
                <a:lnTo>
                  <a:pt x="5551" y="1316"/>
                </a:lnTo>
                <a:lnTo>
                  <a:pt x="5548" y="1314"/>
                </a:lnTo>
                <a:lnTo>
                  <a:pt x="5540" y="1307"/>
                </a:lnTo>
                <a:lnTo>
                  <a:pt x="5533" y="1302"/>
                </a:lnTo>
                <a:lnTo>
                  <a:pt x="5529" y="1300"/>
                </a:lnTo>
                <a:lnTo>
                  <a:pt x="5526" y="1300"/>
                </a:lnTo>
                <a:lnTo>
                  <a:pt x="5523" y="1302"/>
                </a:lnTo>
                <a:lnTo>
                  <a:pt x="5521" y="1306"/>
                </a:lnTo>
                <a:lnTo>
                  <a:pt x="5519" y="1311"/>
                </a:lnTo>
                <a:lnTo>
                  <a:pt x="5518" y="1320"/>
                </a:lnTo>
                <a:lnTo>
                  <a:pt x="5518" y="1331"/>
                </a:lnTo>
                <a:lnTo>
                  <a:pt x="5519" y="1345"/>
                </a:lnTo>
                <a:lnTo>
                  <a:pt x="5513" y="1345"/>
                </a:lnTo>
                <a:lnTo>
                  <a:pt x="5509" y="1344"/>
                </a:lnTo>
                <a:lnTo>
                  <a:pt x="5506" y="1342"/>
                </a:lnTo>
                <a:lnTo>
                  <a:pt x="5503" y="1338"/>
                </a:lnTo>
                <a:lnTo>
                  <a:pt x="5498" y="1327"/>
                </a:lnTo>
                <a:lnTo>
                  <a:pt x="5495" y="1314"/>
                </a:lnTo>
                <a:lnTo>
                  <a:pt x="5492" y="1299"/>
                </a:lnTo>
                <a:lnTo>
                  <a:pt x="5489" y="1285"/>
                </a:lnTo>
                <a:lnTo>
                  <a:pt x="5486" y="1279"/>
                </a:lnTo>
                <a:lnTo>
                  <a:pt x="5484" y="1273"/>
                </a:lnTo>
                <a:lnTo>
                  <a:pt x="5481" y="1267"/>
                </a:lnTo>
                <a:lnTo>
                  <a:pt x="5478" y="1263"/>
                </a:lnTo>
                <a:lnTo>
                  <a:pt x="5475" y="1261"/>
                </a:lnTo>
                <a:lnTo>
                  <a:pt x="5472" y="1260"/>
                </a:lnTo>
                <a:lnTo>
                  <a:pt x="5469" y="1260"/>
                </a:lnTo>
                <a:lnTo>
                  <a:pt x="5467" y="1262"/>
                </a:lnTo>
                <a:lnTo>
                  <a:pt x="5463" y="1266"/>
                </a:lnTo>
                <a:lnTo>
                  <a:pt x="5458" y="1273"/>
                </a:lnTo>
                <a:lnTo>
                  <a:pt x="5453" y="1279"/>
                </a:lnTo>
                <a:lnTo>
                  <a:pt x="5448" y="1285"/>
                </a:lnTo>
                <a:lnTo>
                  <a:pt x="5446" y="1286"/>
                </a:lnTo>
                <a:lnTo>
                  <a:pt x="5442" y="1287"/>
                </a:lnTo>
                <a:lnTo>
                  <a:pt x="5439" y="1287"/>
                </a:lnTo>
                <a:lnTo>
                  <a:pt x="5436" y="1286"/>
                </a:lnTo>
                <a:lnTo>
                  <a:pt x="5431" y="1277"/>
                </a:lnTo>
                <a:lnTo>
                  <a:pt x="5424" y="1259"/>
                </a:lnTo>
                <a:lnTo>
                  <a:pt x="5421" y="1250"/>
                </a:lnTo>
                <a:lnTo>
                  <a:pt x="5417" y="1244"/>
                </a:lnTo>
                <a:lnTo>
                  <a:pt x="5414" y="1243"/>
                </a:lnTo>
                <a:lnTo>
                  <a:pt x="5411" y="1243"/>
                </a:lnTo>
                <a:lnTo>
                  <a:pt x="5409" y="1244"/>
                </a:lnTo>
                <a:lnTo>
                  <a:pt x="5406" y="1246"/>
                </a:lnTo>
                <a:lnTo>
                  <a:pt x="5402" y="1250"/>
                </a:lnTo>
                <a:lnTo>
                  <a:pt x="5398" y="1254"/>
                </a:lnTo>
                <a:lnTo>
                  <a:pt x="5396" y="1259"/>
                </a:lnTo>
                <a:lnTo>
                  <a:pt x="5395" y="1263"/>
                </a:lnTo>
                <a:lnTo>
                  <a:pt x="5394" y="1273"/>
                </a:lnTo>
                <a:lnTo>
                  <a:pt x="5395" y="1282"/>
                </a:lnTo>
                <a:lnTo>
                  <a:pt x="5397" y="1294"/>
                </a:lnTo>
                <a:lnTo>
                  <a:pt x="5398" y="1306"/>
                </a:lnTo>
                <a:lnTo>
                  <a:pt x="5399" y="1312"/>
                </a:lnTo>
                <a:lnTo>
                  <a:pt x="5398" y="1319"/>
                </a:lnTo>
                <a:lnTo>
                  <a:pt x="5397" y="1325"/>
                </a:lnTo>
                <a:lnTo>
                  <a:pt x="5395" y="1332"/>
                </a:lnTo>
                <a:lnTo>
                  <a:pt x="5381" y="1317"/>
                </a:lnTo>
                <a:lnTo>
                  <a:pt x="5370" y="1304"/>
                </a:lnTo>
                <a:lnTo>
                  <a:pt x="5366" y="1298"/>
                </a:lnTo>
                <a:lnTo>
                  <a:pt x="5361" y="1295"/>
                </a:lnTo>
                <a:lnTo>
                  <a:pt x="5355" y="1293"/>
                </a:lnTo>
                <a:lnTo>
                  <a:pt x="5349" y="1293"/>
                </a:lnTo>
                <a:lnTo>
                  <a:pt x="5346" y="1294"/>
                </a:lnTo>
                <a:lnTo>
                  <a:pt x="5341" y="1297"/>
                </a:lnTo>
                <a:lnTo>
                  <a:pt x="5338" y="1302"/>
                </a:lnTo>
                <a:lnTo>
                  <a:pt x="5334" y="1308"/>
                </a:lnTo>
                <a:lnTo>
                  <a:pt x="5326" y="1321"/>
                </a:lnTo>
                <a:lnTo>
                  <a:pt x="5318" y="1334"/>
                </a:lnTo>
                <a:lnTo>
                  <a:pt x="5313" y="1339"/>
                </a:lnTo>
                <a:lnTo>
                  <a:pt x="5310" y="1342"/>
                </a:lnTo>
                <a:lnTo>
                  <a:pt x="5306" y="1345"/>
                </a:lnTo>
                <a:lnTo>
                  <a:pt x="5302" y="1345"/>
                </a:lnTo>
                <a:lnTo>
                  <a:pt x="5298" y="1343"/>
                </a:lnTo>
                <a:lnTo>
                  <a:pt x="5295" y="1338"/>
                </a:lnTo>
                <a:lnTo>
                  <a:pt x="5292" y="1330"/>
                </a:lnTo>
                <a:lnTo>
                  <a:pt x="5289" y="1319"/>
                </a:lnTo>
                <a:lnTo>
                  <a:pt x="5283" y="1290"/>
                </a:lnTo>
                <a:lnTo>
                  <a:pt x="5280" y="1276"/>
                </a:lnTo>
                <a:lnTo>
                  <a:pt x="5279" y="1274"/>
                </a:lnTo>
                <a:lnTo>
                  <a:pt x="5278" y="1273"/>
                </a:lnTo>
                <a:lnTo>
                  <a:pt x="5277" y="1275"/>
                </a:lnTo>
                <a:lnTo>
                  <a:pt x="5276" y="1278"/>
                </a:lnTo>
                <a:lnTo>
                  <a:pt x="5274" y="1287"/>
                </a:lnTo>
                <a:lnTo>
                  <a:pt x="5269" y="1296"/>
                </a:lnTo>
                <a:lnTo>
                  <a:pt x="5267" y="1300"/>
                </a:lnTo>
                <a:lnTo>
                  <a:pt x="5263" y="1302"/>
                </a:lnTo>
                <a:lnTo>
                  <a:pt x="5259" y="1302"/>
                </a:lnTo>
                <a:lnTo>
                  <a:pt x="5252" y="1300"/>
                </a:lnTo>
                <a:lnTo>
                  <a:pt x="5248" y="1295"/>
                </a:lnTo>
                <a:lnTo>
                  <a:pt x="5244" y="1283"/>
                </a:lnTo>
                <a:lnTo>
                  <a:pt x="5237" y="1268"/>
                </a:lnTo>
                <a:lnTo>
                  <a:pt x="5230" y="1251"/>
                </a:lnTo>
                <a:lnTo>
                  <a:pt x="5223" y="1234"/>
                </a:lnTo>
                <a:lnTo>
                  <a:pt x="5216" y="1218"/>
                </a:lnTo>
                <a:lnTo>
                  <a:pt x="5211" y="1211"/>
                </a:lnTo>
                <a:lnTo>
                  <a:pt x="5207" y="1205"/>
                </a:lnTo>
                <a:lnTo>
                  <a:pt x="5204" y="1201"/>
                </a:lnTo>
                <a:lnTo>
                  <a:pt x="5201" y="1199"/>
                </a:lnTo>
                <a:lnTo>
                  <a:pt x="5195" y="1206"/>
                </a:lnTo>
                <a:lnTo>
                  <a:pt x="5189" y="1214"/>
                </a:lnTo>
                <a:lnTo>
                  <a:pt x="5181" y="1220"/>
                </a:lnTo>
                <a:lnTo>
                  <a:pt x="5173" y="1225"/>
                </a:lnTo>
                <a:lnTo>
                  <a:pt x="5163" y="1230"/>
                </a:lnTo>
                <a:lnTo>
                  <a:pt x="5152" y="1232"/>
                </a:lnTo>
                <a:lnTo>
                  <a:pt x="5142" y="1234"/>
                </a:lnTo>
                <a:lnTo>
                  <a:pt x="5131" y="1234"/>
                </a:lnTo>
                <a:lnTo>
                  <a:pt x="5119" y="1233"/>
                </a:lnTo>
                <a:lnTo>
                  <a:pt x="5108" y="1230"/>
                </a:lnTo>
                <a:lnTo>
                  <a:pt x="5097" y="1224"/>
                </a:lnTo>
                <a:lnTo>
                  <a:pt x="5087" y="1218"/>
                </a:lnTo>
                <a:lnTo>
                  <a:pt x="5077" y="1209"/>
                </a:lnTo>
                <a:lnTo>
                  <a:pt x="5068" y="1198"/>
                </a:lnTo>
                <a:lnTo>
                  <a:pt x="5062" y="1185"/>
                </a:lnTo>
                <a:lnTo>
                  <a:pt x="5056" y="1169"/>
                </a:lnTo>
                <a:lnTo>
                  <a:pt x="5036" y="1171"/>
                </a:lnTo>
                <a:lnTo>
                  <a:pt x="5016" y="1173"/>
                </a:lnTo>
                <a:lnTo>
                  <a:pt x="5012" y="1174"/>
                </a:lnTo>
                <a:lnTo>
                  <a:pt x="5008" y="1177"/>
                </a:lnTo>
                <a:lnTo>
                  <a:pt x="5005" y="1180"/>
                </a:lnTo>
                <a:lnTo>
                  <a:pt x="5002" y="1185"/>
                </a:lnTo>
                <a:lnTo>
                  <a:pt x="5000" y="1190"/>
                </a:lnTo>
                <a:lnTo>
                  <a:pt x="4999" y="1198"/>
                </a:lnTo>
                <a:lnTo>
                  <a:pt x="4998" y="1206"/>
                </a:lnTo>
                <a:lnTo>
                  <a:pt x="4998" y="1217"/>
                </a:lnTo>
                <a:lnTo>
                  <a:pt x="4993" y="1214"/>
                </a:lnTo>
                <a:lnTo>
                  <a:pt x="4991" y="1209"/>
                </a:lnTo>
                <a:lnTo>
                  <a:pt x="4989" y="1205"/>
                </a:lnTo>
                <a:lnTo>
                  <a:pt x="4988" y="1200"/>
                </a:lnTo>
                <a:lnTo>
                  <a:pt x="4988" y="1189"/>
                </a:lnTo>
                <a:lnTo>
                  <a:pt x="4989" y="1178"/>
                </a:lnTo>
                <a:lnTo>
                  <a:pt x="4990" y="1166"/>
                </a:lnTo>
                <a:lnTo>
                  <a:pt x="4991" y="1155"/>
                </a:lnTo>
                <a:lnTo>
                  <a:pt x="4990" y="1149"/>
                </a:lnTo>
                <a:lnTo>
                  <a:pt x="4988" y="1144"/>
                </a:lnTo>
                <a:lnTo>
                  <a:pt x="4986" y="1139"/>
                </a:lnTo>
                <a:lnTo>
                  <a:pt x="4981" y="1133"/>
                </a:lnTo>
                <a:lnTo>
                  <a:pt x="4974" y="1136"/>
                </a:lnTo>
                <a:lnTo>
                  <a:pt x="4966" y="1141"/>
                </a:lnTo>
                <a:lnTo>
                  <a:pt x="4960" y="1145"/>
                </a:lnTo>
                <a:lnTo>
                  <a:pt x="4952" y="1150"/>
                </a:lnTo>
                <a:lnTo>
                  <a:pt x="4941" y="1160"/>
                </a:lnTo>
                <a:lnTo>
                  <a:pt x="4928" y="1169"/>
                </a:lnTo>
                <a:lnTo>
                  <a:pt x="4921" y="1172"/>
                </a:lnTo>
                <a:lnTo>
                  <a:pt x="4914" y="1175"/>
                </a:lnTo>
                <a:lnTo>
                  <a:pt x="4907" y="1176"/>
                </a:lnTo>
                <a:lnTo>
                  <a:pt x="4899" y="1177"/>
                </a:lnTo>
                <a:lnTo>
                  <a:pt x="4890" y="1177"/>
                </a:lnTo>
                <a:lnTo>
                  <a:pt x="4882" y="1175"/>
                </a:lnTo>
                <a:lnTo>
                  <a:pt x="4871" y="1171"/>
                </a:lnTo>
                <a:lnTo>
                  <a:pt x="4860" y="1165"/>
                </a:lnTo>
                <a:lnTo>
                  <a:pt x="4853" y="1160"/>
                </a:lnTo>
                <a:lnTo>
                  <a:pt x="4844" y="1153"/>
                </a:lnTo>
                <a:lnTo>
                  <a:pt x="4835" y="1143"/>
                </a:lnTo>
                <a:lnTo>
                  <a:pt x="4827" y="1133"/>
                </a:lnTo>
                <a:lnTo>
                  <a:pt x="4811" y="1112"/>
                </a:lnTo>
                <a:lnTo>
                  <a:pt x="4795" y="1095"/>
                </a:lnTo>
                <a:lnTo>
                  <a:pt x="4787" y="1089"/>
                </a:lnTo>
                <a:lnTo>
                  <a:pt x="4779" y="1086"/>
                </a:lnTo>
                <a:lnTo>
                  <a:pt x="4773" y="1086"/>
                </a:lnTo>
                <a:lnTo>
                  <a:pt x="4767" y="1089"/>
                </a:lnTo>
                <a:lnTo>
                  <a:pt x="4762" y="1098"/>
                </a:lnTo>
                <a:lnTo>
                  <a:pt x="4758" y="1111"/>
                </a:lnTo>
                <a:lnTo>
                  <a:pt x="4755" y="1129"/>
                </a:lnTo>
                <a:lnTo>
                  <a:pt x="4753" y="1154"/>
                </a:lnTo>
                <a:lnTo>
                  <a:pt x="4748" y="1144"/>
                </a:lnTo>
                <a:lnTo>
                  <a:pt x="4744" y="1136"/>
                </a:lnTo>
                <a:lnTo>
                  <a:pt x="4740" y="1130"/>
                </a:lnTo>
                <a:lnTo>
                  <a:pt x="4735" y="1126"/>
                </a:lnTo>
                <a:lnTo>
                  <a:pt x="4731" y="1123"/>
                </a:lnTo>
                <a:lnTo>
                  <a:pt x="4727" y="1120"/>
                </a:lnTo>
                <a:lnTo>
                  <a:pt x="4723" y="1120"/>
                </a:lnTo>
                <a:lnTo>
                  <a:pt x="4717" y="1120"/>
                </a:lnTo>
                <a:lnTo>
                  <a:pt x="4707" y="1121"/>
                </a:lnTo>
                <a:lnTo>
                  <a:pt x="4698" y="1123"/>
                </a:lnTo>
                <a:lnTo>
                  <a:pt x="4694" y="1123"/>
                </a:lnTo>
                <a:lnTo>
                  <a:pt x="4688" y="1123"/>
                </a:lnTo>
                <a:lnTo>
                  <a:pt x="4683" y="1121"/>
                </a:lnTo>
                <a:lnTo>
                  <a:pt x="4677" y="1118"/>
                </a:lnTo>
                <a:lnTo>
                  <a:pt x="4672" y="1109"/>
                </a:lnTo>
                <a:lnTo>
                  <a:pt x="4661" y="1089"/>
                </a:lnTo>
                <a:lnTo>
                  <a:pt x="4654" y="1080"/>
                </a:lnTo>
                <a:lnTo>
                  <a:pt x="4647" y="1070"/>
                </a:lnTo>
                <a:lnTo>
                  <a:pt x="4642" y="1063"/>
                </a:lnTo>
                <a:lnTo>
                  <a:pt x="4637" y="1058"/>
                </a:lnTo>
                <a:lnTo>
                  <a:pt x="4632" y="1057"/>
                </a:lnTo>
                <a:lnTo>
                  <a:pt x="4627" y="1058"/>
                </a:lnTo>
                <a:lnTo>
                  <a:pt x="4623" y="1059"/>
                </a:lnTo>
                <a:lnTo>
                  <a:pt x="4618" y="1060"/>
                </a:lnTo>
                <a:lnTo>
                  <a:pt x="4614" y="1063"/>
                </a:lnTo>
                <a:lnTo>
                  <a:pt x="4610" y="1064"/>
                </a:lnTo>
                <a:lnTo>
                  <a:pt x="4605" y="1064"/>
                </a:lnTo>
                <a:lnTo>
                  <a:pt x="4601" y="1062"/>
                </a:lnTo>
                <a:lnTo>
                  <a:pt x="4581" y="1047"/>
                </a:lnTo>
                <a:lnTo>
                  <a:pt x="4555" y="1027"/>
                </a:lnTo>
                <a:lnTo>
                  <a:pt x="4541" y="1019"/>
                </a:lnTo>
                <a:lnTo>
                  <a:pt x="4526" y="1012"/>
                </a:lnTo>
                <a:lnTo>
                  <a:pt x="4518" y="1009"/>
                </a:lnTo>
                <a:lnTo>
                  <a:pt x="4511" y="1008"/>
                </a:lnTo>
                <a:lnTo>
                  <a:pt x="4504" y="1007"/>
                </a:lnTo>
                <a:lnTo>
                  <a:pt x="4497" y="1007"/>
                </a:lnTo>
                <a:lnTo>
                  <a:pt x="4494" y="1008"/>
                </a:lnTo>
                <a:lnTo>
                  <a:pt x="4490" y="1010"/>
                </a:lnTo>
                <a:lnTo>
                  <a:pt x="4487" y="1013"/>
                </a:lnTo>
                <a:lnTo>
                  <a:pt x="4484" y="1017"/>
                </a:lnTo>
                <a:lnTo>
                  <a:pt x="4479" y="1024"/>
                </a:lnTo>
                <a:lnTo>
                  <a:pt x="4472" y="1033"/>
                </a:lnTo>
                <a:lnTo>
                  <a:pt x="4467" y="1041"/>
                </a:lnTo>
                <a:lnTo>
                  <a:pt x="4460" y="1049"/>
                </a:lnTo>
                <a:lnTo>
                  <a:pt x="4457" y="1052"/>
                </a:lnTo>
                <a:lnTo>
                  <a:pt x="4455" y="1053"/>
                </a:lnTo>
                <a:lnTo>
                  <a:pt x="4452" y="1054"/>
                </a:lnTo>
                <a:lnTo>
                  <a:pt x="4449" y="1054"/>
                </a:lnTo>
                <a:lnTo>
                  <a:pt x="4444" y="1054"/>
                </a:lnTo>
                <a:lnTo>
                  <a:pt x="4441" y="1052"/>
                </a:lnTo>
                <a:lnTo>
                  <a:pt x="4438" y="1050"/>
                </a:lnTo>
                <a:lnTo>
                  <a:pt x="4436" y="1047"/>
                </a:lnTo>
                <a:lnTo>
                  <a:pt x="4430" y="1040"/>
                </a:lnTo>
                <a:lnTo>
                  <a:pt x="4427" y="1034"/>
                </a:lnTo>
                <a:lnTo>
                  <a:pt x="4423" y="1026"/>
                </a:lnTo>
                <a:lnTo>
                  <a:pt x="4418" y="1021"/>
                </a:lnTo>
                <a:lnTo>
                  <a:pt x="4416" y="1019"/>
                </a:lnTo>
                <a:lnTo>
                  <a:pt x="4414" y="1018"/>
                </a:lnTo>
                <a:lnTo>
                  <a:pt x="4411" y="1017"/>
                </a:lnTo>
                <a:lnTo>
                  <a:pt x="4408" y="1017"/>
                </a:lnTo>
                <a:lnTo>
                  <a:pt x="4401" y="1023"/>
                </a:lnTo>
                <a:lnTo>
                  <a:pt x="4393" y="1029"/>
                </a:lnTo>
                <a:lnTo>
                  <a:pt x="4391" y="1029"/>
                </a:lnTo>
                <a:lnTo>
                  <a:pt x="4388" y="1027"/>
                </a:lnTo>
                <a:lnTo>
                  <a:pt x="4386" y="1025"/>
                </a:lnTo>
                <a:lnTo>
                  <a:pt x="4384" y="1020"/>
                </a:lnTo>
                <a:lnTo>
                  <a:pt x="4382" y="1013"/>
                </a:lnTo>
                <a:lnTo>
                  <a:pt x="4380" y="1004"/>
                </a:lnTo>
                <a:lnTo>
                  <a:pt x="4379" y="992"/>
                </a:lnTo>
                <a:lnTo>
                  <a:pt x="4377" y="977"/>
                </a:lnTo>
                <a:lnTo>
                  <a:pt x="4372" y="974"/>
                </a:lnTo>
                <a:lnTo>
                  <a:pt x="4369" y="973"/>
                </a:lnTo>
                <a:lnTo>
                  <a:pt x="4366" y="972"/>
                </a:lnTo>
                <a:lnTo>
                  <a:pt x="4363" y="973"/>
                </a:lnTo>
                <a:lnTo>
                  <a:pt x="4358" y="977"/>
                </a:lnTo>
                <a:lnTo>
                  <a:pt x="4354" y="982"/>
                </a:lnTo>
                <a:lnTo>
                  <a:pt x="4350" y="990"/>
                </a:lnTo>
                <a:lnTo>
                  <a:pt x="4345" y="997"/>
                </a:lnTo>
                <a:lnTo>
                  <a:pt x="4343" y="999"/>
                </a:lnTo>
                <a:lnTo>
                  <a:pt x="4340" y="1002"/>
                </a:lnTo>
                <a:lnTo>
                  <a:pt x="4338" y="1004"/>
                </a:lnTo>
                <a:lnTo>
                  <a:pt x="4335" y="1004"/>
                </a:lnTo>
                <a:lnTo>
                  <a:pt x="4330" y="1004"/>
                </a:lnTo>
                <a:lnTo>
                  <a:pt x="4328" y="1002"/>
                </a:lnTo>
                <a:lnTo>
                  <a:pt x="4325" y="1000"/>
                </a:lnTo>
                <a:lnTo>
                  <a:pt x="4322" y="998"/>
                </a:lnTo>
                <a:lnTo>
                  <a:pt x="4317" y="992"/>
                </a:lnTo>
                <a:lnTo>
                  <a:pt x="4313" y="985"/>
                </a:lnTo>
                <a:lnTo>
                  <a:pt x="4309" y="979"/>
                </a:lnTo>
                <a:lnTo>
                  <a:pt x="4304" y="973"/>
                </a:lnTo>
                <a:lnTo>
                  <a:pt x="4301" y="970"/>
                </a:lnTo>
                <a:lnTo>
                  <a:pt x="4299" y="968"/>
                </a:lnTo>
                <a:lnTo>
                  <a:pt x="4297" y="967"/>
                </a:lnTo>
                <a:lnTo>
                  <a:pt x="4294" y="966"/>
                </a:lnTo>
                <a:lnTo>
                  <a:pt x="4287" y="966"/>
                </a:lnTo>
                <a:lnTo>
                  <a:pt x="4282" y="966"/>
                </a:lnTo>
                <a:lnTo>
                  <a:pt x="4278" y="967"/>
                </a:lnTo>
                <a:lnTo>
                  <a:pt x="4272" y="968"/>
                </a:lnTo>
                <a:lnTo>
                  <a:pt x="4265" y="973"/>
                </a:lnTo>
                <a:lnTo>
                  <a:pt x="4256" y="977"/>
                </a:lnTo>
                <a:lnTo>
                  <a:pt x="4249" y="981"/>
                </a:lnTo>
                <a:lnTo>
                  <a:pt x="4241" y="982"/>
                </a:lnTo>
                <a:lnTo>
                  <a:pt x="4237" y="982"/>
                </a:lnTo>
                <a:lnTo>
                  <a:pt x="4233" y="980"/>
                </a:lnTo>
                <a:lnTo>
                  <a:pt x="4227" y="978"/>
                </a:lnTo>
                <a:lnTo>
                  <a:pt x="4222" y="975"/>
                </a:lnTo>
                <a:lnTo>
                  <a:pt x="4213" y="977"/>
                </a:lnTo>
                <a:lnTo>
                  <a:pt x="4204" y="977"/>
                </a:lnTo>
                <a:lnTo>
                  <a:pt x="4203" y="969"/>
                </a:lnTo>
                <a:lnTo>
                  <a:pt x="4201" y="954"/>
                </a:lnTo>
                <a:lnTo>
                  <a:pt x="4200" y="942"/>
                </a:lnTo>
                <a:lnTo>
                  <a:pt x="4199" y="935"/>
                </a:lnTo>
                <a:lnTo>
                  <a:pt x="4191" y="931"/>
                </a:lnTo>
                <a:lnTo>
                  <a:pt x="4181" y="928"/>
                </a:lnTo>
                <a:lnTo>
                  <a:pt x="4170" y="926"/>
                </a:lnTo>
                <a:lnTo>
                  <a:pt x="4160" y="923"/>
                </a:lnTo>
                <a:lnTo>
                  <a:pt x="4149" y="922"/>
                </a:lnTo>
                <a:lnTo>
                  <a:pt x="4139" y="921"/>
                </a:lnTo>
                <a:lnTo>
                  <a:pt x="4132" y="921"/>
                </a:lnTo>
                <a:lnTo>
                  <a:pt x="4125" y="922"/>
                </a:lnTo>
                <a:lnTo>
                  <a:pt x="4119" y="926"/>
                </a:lnTo>
                <a:lnTo>
                  <a:pt x="4113" y="932"/>
                </a:lnTo>
                <a:lnTo>
                  <a:pt x="4107" y="939"/>
                </a:lnTo>
                <a:lnTo>
                  <a:pt x="4102" y="948"/>
                </a:lnTo>
                <a:lnTo>
                  <a:pt x="4095" y="957"/>
                </a:lnTo>
                <a:lnTo>
                  <a:pt x="4090" y="964"/>
                </a:lnTo>
                <a:lnTo>
                  <a:pt x="4086" y="967"/>
                </a:lnTo>
                <a:lnTo>
                  <a:pt x="4083" y="969"/>
                </a:lnTo>
                <a:lnTo>
                  <a:pt x="4080" y="970"/>
                </a:lnTo>
                <a:lnTo>
                  <a:pt x="4076" y="972"/>
                </a:lnTo>
                <a:lnTo>
                  <a:pt x="4073" y="970"/>
                </a:lnTo>
                <a:lnTo>
                  <a:pt x="4068" y="969"/>
                </a:lnTo>
                <a:lnTo>
                  <a:pt x="4065" y="966"/>
                </a:lnTo>
                <a:lnTo>
                  <a:pt x="4062" y="963"/>
                </a:lnTo>
                <a:lnTo>
                  <a:pt x="4056" y="955"/>
                </a:lnTo>
                <a:lnTo>
                  <a:pt x="4051" y="946"/>
                </a:lnTo>
                <a:lnTo>
                  <a:pt x="4045" y="936"/>
                </a:lnTo>
                <a:lnTo>
                  <a:pt x="4038" y="928"/>
                </a:lnTo>
                <a:lnTo>
                  <a:pt x="4035" y="923"/>
                </a:lnTo>
                <a:lnTo>
                  <a:pt x="4032" y="919"/>
                </a:lnTo>
                <a:lnTo>
                  <a:pt x="4027" y="916"/>
                </a:lnTo>
                <a:lnTo>
                  <a:pt x="4024" y="914"/>
                </a:lnTo>
                <a:lnTo>
                  <a:pt x="4020" y="912"/>
                </a:lnTo>
                <a:lnTo>
                  <a:pt x="4017" y="912"/>
                </a:lnTo>
                <a:lnTo>
                  <a:pt x="4013" y="912"/>
                </a:lnTo>
                <a:lnTo>
                  <a:pt x="4011" y="913"/>
                </a:lnTo>
                <a:lnTo>
                  <a:pt x="4007" y="916"/>
                </a:lnTo>
                <a:lnTo>
                  <a:pt x="4004" y="921"/>
                </a:lnTo>
                <a:lnTo>
                  <a:pt x="4001" y="927"/>
                </a:lnTo>
                <a:lnTo>
                  <a:pt x="3997" y="932"/>
                </a:lnTo>
                <a:lnTo>
                  <a:pt x="3994" y="936"/>
                </a:lnTo>
                <a:lnTo>
                  <a:pt x="3990" y="938"/>
                </a:lnTo>
                <a:lnTo>
                  <a:pt x="3987" y="939"/>
                </a:lnTo>
                <a:lnTo>
                  <a:pt x="3983" y="938"/>
                </a:lnTo>
                <a:lnTo>
                  <a:pt x="3979" y="936"/>
                </a:lnTo>
                <a:lnTo>
                  <a:pt x="3976" y="934"/>
                </a:lnTo>
                <a:lnTo>
                  <a:pt x="3969" y="929"/>
                </a:lnTo>
                <a:lnTo>
                  <a:pt x="3963" y="922"/>
                </a:lnTo>
                <a:lnTo>
                  <a:pt x="3956" y="915"/>
                </a:lnTo>
                <a:lnTo>
                  <a:pt x="3950" y="908"/>
                </a:lnTo>
                <a:lnTo>
                  <a:pt x="3945" y="904"/>
                </a:lnTo>
                <a:lnTo>
                  <a:pt x="3940" y="902"/>
                </a:lnTo>
                <a:lnTo>
                  <a:pt x="3932" y="903"/>
                </a:lnTo>
                <a:lnTo>
                  <a:pt x="3922" y="905"/>
                </a:lnTo>
                <a:lnTo>
                  <a:pt x="3910" y="907"/>
                </a:lnTo>
                <a:lnTo>
                  <a:pt x="3897" y="911"/>
                </a:lnTo>
                <a:lnTo>
                  <a:pt x="3884" y="914"/>
                </a:lnTo>
                <a:lnTo>
                  <a:pt x="3869" y="916"/>
                </a:lnTo>
                <a:lnTo>
                  <a:pt x="3863" y="916"/>
                </a:lnTo>
                <a:lnTo>
                  <a:pt x="3855" y="916"/>
                </a:lnTo>
                <a:lnTo>
                  <a:pt x="3848" y="916"/>
                </a:lnTo>
                <a:lnTo>
                  <a:pt x="3842" y="914"/>
                </a:lnTo>
                <a:lnTo>
                  <a:pt x="3835" y="912"/>
                </a:lnTo>
                <a:lnTo>
                  <a:pt x="3831" y="908"/>
                </a:lnTo>
                <a:lnTo>
                  <a:pt x="3825" y="903"/>
                </a:lnTo>
                <a:lnTo>
                  <a:pt x="3820" y="897"/>
                </a:lnTo>
                <a:lnTo>
                  <a:pt x="3816" y="891"/>
                </a:lnTo>
                <a:lnTo>
                  <a:pt x="3810" y="885"/>
                </a:lnTo>
                <a:lnTo>
                  <a:pt x="3805" y="881"/>
                </a:lnTo>
                <a:lnTo>
                  <a:pt x="3800" y="876"/>
                </a:lnTo>
                <a:lnTo>
                  <a:pt x="3796" y="875"/>
                </a:lnTo>
                <a:lnTo>
                  <a:pt x="3793" y="875"/>
                </a:lnTo>
                <a:lnTo>
                  <a:pt x="3790" y="875"/>
                </a:lnTo>
                <a:lnTo>
                  <a:pt x="3788" y="875"/>
                </a:lnTo>
                <a:lnTo>
                  <a:pt x="3781" y="878"/>
                </a:lnTo>
                <a:lnTo>
                  <a:pt x="3775" y="881"/>
                </a:lnTo>
                <a:lnTo>
                  <a:pt x="3767" y="884"/>
                </a:lnTo>
                <a:lnTo>
                  <a:pt x="3761" y="886"/>
                </a:lnTo>
                <a:lnTo>
                  <a:pt x="3757" y="886"/>
                </a:lnTo>
                <a:lnTo>
                  <a:pt x="3753" y="886"/>
                </a:lnTo>
                <a:lnTo>
                  <a:pt x="3749" y="885"/>
                </a:lnTo>
                <a:lnTo>
                  <a:pt x="3746" y="883"/>
                </a:lnTo>
                <a:lnTo>
                  <a:pt x="3742" y="881"/>
                </a:lnTo>
                <a:lnTo>
                  <a:pt x="3738" y="875"/>
                </a:lnTo>
                <a:lnTo>
                  <a:pt x="3734" y="870"/>
                </a:lnTo>
                <a:lnTo>
                  <a:pt x="3731" y="863"/>
                </a:lnTo>
                <a:lnTo>
                  <a:pt x="3727" y="857"/>
                </a:lnTo>
                <a:lnTo>
                  <a:pt x="3722" y="852"/>
                </a:lnTo>
                <a:lnTo>
                  <a:pt x="3718" y="847"/>
                </a:lnTo>
                <a:lnTo>
                  <a:pt x="3713" y="844"/>
                </a:lnTo>
                <a:lnTo>
                  <a:pt x="3695" y="840"/>
                </a:lnTo>
                <a:lnTo>
                  <a:pt x="3675" y="836"/>
                </a:lnTo>
                <a:lnTo>
                  <a:pt x="3665" y="833"/>
                </a:lnTo>
                <a:lnTo>
                  <a:pt x="3656" y="832"/>
                </a:lnTo>
                <a:lnTo>
                  <a:pt x="3646" y="832"/>
                </a:lnTo>
                <a:lnTo>
                  <a:pt x="3638" y="832"/>
                </a:lnTo>
                <a:lnTo>
                  <a:pt x="3624" y="845"/>
                </a:lnTo>
                <a:lnTo>
                  <a:pt x="3614" y="857"/>
                </a:lnTo>
                <a:lnTo>
                  <a:pt x="3608" y="855"/>
                </a:lnTo>
                <a:lnTo>
                  <a:pt x="3603" y="851"/>
                </a:lnTo>
                <a:lnTo>
                  <a:pt x="3598" y="845"/>
                </a:lnTo>
                <a:lnTo>
                  <a:pt x="3593" y="840"/>
                </a:lnTo>
                <a:lnTo>
                  <a:pt x="3588" y="833"/>
                </a:lnTo>
                <a:lnTo>
                  <a:pt x="3583" y="827"/>
                </a:lnTo>
                <a:lnTo>
                  <a:pt x="3577" y="823"/>
                </a:lnTo>
                <a:lnTo>
                  <a:pt x="3572" y="819"/>
                </a:lnTo>
                <a:lnTo>
                  <a:pt x="3565" y="816"/>
                </a:lnTo>
                <a:lnTo>
                  <a:pt x="3558" y="815"/>
                </a:lnTo>
                <a:lnTo>
                  <a:pt x="3551" y="813"/>
                </a:lnTo>
                <a:lnTo>
                  <a:pt x="3544" y="813"/>
                </a:lnTo>
                <a:lnTo>
                  <a:pt x="3529" y="813"/>
                </a:lnTo>
                <a:lnTo>
                  <a:pt x="3514" y="815"/>
                </a:lnTo>
                <a:lnTo>
                  <a:pt x="3498" y="817"/>
                </a:lnTo>
                <a:lnTo>
                  <a:pt x="3483" y="818"/>
                </a:lnTo>
                <a:lnTo>
                  <a:pt x="3474" y="818"/>
                </a:lnTo>
                <a:lnTo>
                  <a:pt x="3467" y="818"/>
                </a:lnTo>
                <a:lnTo>
                  <a:pt x="3458" y="817"/>
                </a:lnTo>
                <a:lnTo>
                  <a:pt x="3450" y="815"/>
                </a:lnTo>
                <a:lnTo>
                  <a:pt x="3442" y="813"/>
                </a:lnTo>
                <a:lnTo>
                  <a:pt x="3433" y="809"/>
                </a:lnTo>
                <a:lnTo>
                  <a:pt x="3424" y="803"/>
                </a:lnTo>
                <a:lnTo>
                  <a:pt x="3415" y="799"/>
                </a:lnTo>
                <a:lnTo>
                  <a:pt x="3405" y="794"/>
                </a:lnTo>
                <a:lnTo>
                  <a:pt x="3397" y="788"/>
                </a:lnTo>
                <a:lnTo>
                  <a:pt x="3388" y="785"/>
                </a:lnTo>
                <a:lnTo>
                  <a:pt x="3381" y="783"/>
                </a:lnTo>
                <a:lnTo>
                  <a:pt x="3372" y="783"/>
                </a:lnTo>
                <a:lnTo>
                  <a:pt x="3362" y="784"/>
                </a:lnTo>
                <a:lnTo>
                  <a:pt x="3354" y="787"/>
                </a:lnTo>
                <a:lnTo>
                  <a:pt x="3344" y="789"/>
                </a:lnTo>
                <a:lnTo>
                  <a:pt x="3334" y="793"/>
                </a:lnTo>
                <a:lnTo>
                  <a:pt x="3326" y="795"/>
                </a:lnTo>
                <a:lnTo>
                  <a:pt x="3316" y="796"/>
                </a:lnTo>
                <a:lnTo>
                  <a:pt x="3308" y="795"/>
                </a:lnTo>
                <a:lnTo>
                  <a:pt x="3301" y="793"/>
                </a:lnTo>
                <a:lnTo>
                  <a:pt x="3294" y="788"/>
                </a:lnTo>
                <a:lnTo>
                  <a:pt x="3287" y="783"/>
                </a:lnTo>
                <a:lnTo>
                  <a:pt x="3281" y="777"/>
                </a:lnTo>
                <a:lnTo>
                  <a:pt x="3274" y="771"/>
                </a:lnTo>
                <a:lnTo>
                  <a:pt x="3268" y="766"/>
                </a:lnTo>
                <a:lnTo>
                  <a:pt x="3261" y="762"/>
                </a:lnTo>
                <a:lnTo>
                  <a:pt x="3255" y="759"/>
                </a:lnTo>
                <a:lnTo>
                  <a:pt x="3247" y="761"/>
                </a:lnTo>
                <a:lnTo>
                  <a:pt x="3239" y="763"/>
                </a:lnTo>
                <a:lnTo>
                  <a:pt x="3229" y="767"/>
                </a:lnTo>
                <a:lnTo>
                  <a:pt x="3219" y="770"/>
                </a:lnTo>
                <a:lnTo>
                  <a:pt x="3209" y="774"/>
                </a:lnTo>
                <a:lnTo>
                  <a:pt x="3197" y="777"/>
                </a:lnTo>
                <a:lnTo>
                  <a:pt x="3190" y="777"/>
                </a:lnTo>
                <a:lnTo>
                  <a:pt x="3185" y="776"/>
                </a:lnTo>
                <a:lnTo>
                  <a:pt x="3179" y="774"/>
                </a:lnTo>
                <a:lnTo>
                  <a:pt x="3172" y="772"/>
                </a:lnTo>
                <a:lnTo>
                  <a:pt x="3163" y="765"/>
                </a:lnTo>
                <a:lnTo>
                  <a:pt x="3151" y="753"/>
                </a:lnTo>
                <a:lnTo>
                  <a:pt x="3144" y="748"/>
                </a:lnTo>
                <a:lnTo>
                  <a:pt x="3139" y="742"/>
                </a:lnTo>
                <a:lnTo>
                  <a:pt x="3134" y="738"/>
                </a:lnTo>
                <a:lnTo>
                  <a:pt x="3129" y="736"/>
                </a:lnTo>
                <a:lnTo>
                  <a:pt x="3116" y="735"/>
                </a:lnTo>
                <a:lnTo>
                  <a:pt x="3104" y="736"/>
                </a:lnTo>
                <a:lnTo>
                  <a:pt x="3092" y="737"/>
                </a:lnTo>
                <a:lnTo>
                  <a:pt x="3080" y="738"/>
                </a:lnTo>
                <a:lnTo>
                  <a:pt x="3056" y="742"/>
                </a:lnTo>
                <a:lnTo>
                  <a:pt x="3031" y="745"/>
                </a:lnTo>
                <a:lnTo>
                  <a:pt x="3020" y="745"/>
                </a:lnTo>
                <a:lnTo>
                  <a:pt x="3007" y="742"/>
                </a:lnTo>
                <a:lnTo>
                  <a:pt x="2995" y="739"/>
                </a:lnTo>
                <a:lnTo>
                  <a:pt x="2983" y="734"/>
                </a:lnTo>
                <a:lnTo>
                  <a:pt x="2970" y="725"/>
                </a:lnTo>
                <a:lnTo>
                  <a:pt x="2957" y="713"/>
                </a:lnTo>
                <a:lnTo>
                  <a:pt x="2944" y="700"/>
                </a:lnTo>
                <a:lnTo>
                  <a:pt x="2932" y="681"/>
                </a:lnTo>
                <a:lnTo>
                  <a:pt x="2937" y="671"/>
                </a:lnTo>
                <a:lnTo>
                  <a:pt x="2943" y="662"/>
                </a:lnTo>
                <a:lnTo>
                  <a:pt x="2950" y="657"/>
                </a:lnTo>
                <a:lnTo>
                  <a:pt x="2957" y="652"/>
                </a:lnTo>
                <a:lnTo>
                  <a:pt x="2965" y="650"/>
                </a:lnTo>
                <a:lnTo>
                  <a:pt x="2973" y="650"/>
                </a:lnTo>
                <a:lnTo>
                  <a:pt x="2981" y="651"/>
                </a:lnTo>
                <a:lnTo>
                  <a:pt x="2991" y="653"/>
                </a:lnTo>
                <a:lnTo>
                  <a:pt x="3008" y="661"/>
                </a:lnTo>
                <a:lnTo>
                  <a:pt x="3027" y="670"/>
                </a:lnTo>
                <a:lnTo>
                  <a:pt x="3037" y="673"/>
                </a:lnTo>
                <a:lnTo>
                  <a:pt x="3045" y="677"/>
                </a:lnTo>
                <a:lnTo>
                  <a:pt x="3055" y="680"/>
                </a:lnTo>
                <a:lnTo>
                  <a:pt x="3064" y="682"/>
                </a:lnTo>
                <a:lnTo>
                  <a:pt x="3070" y="682"/>
                </a:lnTo>
                <a:lnTo>
                  <a:pt x="3078" y="681"/>
                </a:lnTo>
                <a:lnTo>
                  <a:pt x="3084" y="679"/>
                </a:lnTo>
                <a:lnTo>
                  <a:pt x="3092" y="677"/>
                </a:lnTo>
                <a:lnTo>
                  <a:pt x="3098" y="675"/>
                </a:lnTo>
                <a:lnTo>
                  <a:pt x="3106" y="674"/>
                </a:lnTo>
                <a:lnTo>
                  <a:pt x="3113" y="673"/>
                </a:lnTo>
                <a:lnTo>
                  <a:pt x="3120" y="674"/>
                </a:lnTo>
                <a:lnTo>
                  <a:pt x="3126" y="676"/>
                </a:lnTo>
                <a:lnTo>
                  <a:pt x="3131" y="680"/>
                </a:lnTo>
                <a:lnTo>
                  <a:pt x="3136" y="686"/>
                </a:lnTo>
                <a:lnTo>
                  <a:pt x="3140" y="692"/>
                </a:lnTo>
                <a:lnTo>
                  <a:pt x="3143" y="698"/>
                </a:lnTo>
                <a:lnTo>
                  <a:pt x="3146" y="704"/>
                </a:lnTo>
                <a:lnTo>
                  <a:pt x="3150" y="708"/>
                </a:lnTo>
                <a:lnTo>
                  <a:pt x="3153" y="711"/>
                </a:lnTo>
                <a:lnTo>
                  <a:pt x="3156" y="712"/>
                </a:lnTo>
                <a:lnTo>
                  <a:pt x="3158" y="712"/>
                </a:lnTo>
                <a:lnTo>
                  <a:pt x="3160" y="712"/>
                </a:lnTo>
                <a:lnTo>
                  <a:pt x="3161" y="711"/>
                </a:lnTo>
                <a:lnTo>
                  <a:pt x="3164" y="707"/>
                </a:lnTo>
                <a:lnTo>
                  <a:pt x="3165" y="703"/>
                </a:lnTo>
                <a:lnTo>
                  <a:pt x="3167" y="693"/>
                </a:lnTo>
                <a:lnTo>
                  <a:pt x="3169" y="688"/>
                </a:lnTo>
                <a:lnTo>
                  <a:pt x="3176" y="693"/>
                </a:lnTo>
                <a:lnTo>
                  <a:pt x="3193" y="705"/>
                </a:lnTo>
                <a:lnTo>
                  <a:pt x="3211" y="717"/>
                </a:lnTo>
                <a:lnTo>
                  <a:pt x="3221" y="722"/>
                </a:lnTo>
                <a:lnTo>
                  <a:pt x="3224" y="721"/>
                </a:lnTo>
                <a:lnTo>
                  <a:pt x="3227" y="718"/>
                </a:lnTo>
                <a:lnTo>
                  <a:pt x="3231" y="713"/>
                </a:lnTo>
                <a:lnTo>
                  <a:pt x="3234" y="708"/>
                </a:lnTo>
                <a:lnTo>
                  <a:pt x="3239" y="703"/>
                </a:lnTo>
                <a:lnTo>
                  <a:pt x="3243" y="698"/>
                </a:lnTo>
                <a:lnTo>
                  <a:pt x="3245" y="697"/>
                </a:lnTo>
                <a:lnTo>
                  <a:pt x="3248" y="696"/>
                </a:lnTo>
                <a:lnTo>
                  <a:pt x="3252" y="695"/>
                </a:lnTo>
                <a:lnTo>
                  <a:pt x="3255" y="695"/>
                </a:lnTo>
                <a:lnTo>
                  <a:pt x="3262" y="697"/>
                </a:lnTo>
                <a:lnTo>
                  <a:pt x="3270" y="702"/>
                </a:lnTo>
                <a:lnTo>
                  <a:pt x="3279" y="706"/>
                </a:lnTo>
                <a:lnTo>
                  <a:pt x="3287" y="711"/>
                </a:lnTo>
                <a:lnTo>
                  <a:pt x="3297" y="717"/>
                </a:lnTo>
                <a:lnTo>
                  <a:pt x="3306" y="722"/>
                </a:lnTo>
                <a:lnTo>
                  <a:pt x="3316" y="725"/>
                </a:lnTo>
                <a:lnTo>
                  <a:pt x="3325" y="727"/>
                </a:lnTo>
                <a:lnTo>
                  <a:pt x="3337" y="728"/>
                </a:lnTo>
                <a:lnTo>
                  <a:pt x="3348" y="727"/>
                </a:lnTo>
                <a:lnTo>
                  <a:pt x="3361" y="726"/>
                </a:lnTo>
                <a:lnTo>
                  <a:pt x="3374" y="724"/>
                </a:lnTo>
                <a:lnTo>
                  <a:pt x="3400" y="719"/>
                </a:lnTo>
                <a:lnTo>
                  <a:pt x="3428" y="715"/>
                </a:lnTo>
                <a:lnTo>
                  <a:pt x="3441" y="713"/>
                </a:lnTo>
                <a:lnTo>
                  <a:pt x="3455" y="712"/>
                </a:lnTo>
                <a:lnTo>
                  <a:pt x="3468" y="713"/>
                </a:lnTo>
                <a:lnTo>
                  <a:pt x="3479" y="716"/>
                </a:lnTo>
                <a:lnTo>
                  <a:pt x="3492" y="719"/>
                </a:lnTo>
                <a:lnTo>
                  <a:pt x="3503" y="723"/>
                </a:lnTo>
                <a:lnTo>
                  <a:pt x="3514" y="731"/>
                </a:lnTo>
                <a:lnTo>
                  <a:pt x="3524" y="740"/>
                </a:lnTo>
                <a:lnTo>
                  <a:pt x="3526" y="743"/>
                </a:lnTo>
                <a:lnTo>
                  <a:pt x="3525" y="747"/>
                </a:lnTo>
                <a:lnTo>
                  <a:pt x="3522" y="751"/>
                </a:lnTo>
                <a:lnTo>
                  <a:pt x="3519" y="755"/>
                </a:lnTo>
                <a:lnTo>
                  <a:pt x="3513" y="762"/>
                </a:lnTo>
                <a:lnTo>
                  <a:pt x="3508" y="764"/>
                </a:lnTo>
                <a:lnTo>
                  <a:pt x="3515" y="765"/>
                </a:lnTo>
                <a:lnTo>
                  <a:pt x="3521" y="764"/>
                </a:lnTo>
                <a:lnTo>
                  <a:pt x="3528" y="763"/>
                </a:lnTo>
                <a:lnTo>
                  <a:pt x="3534" y="761"/>
                </a:lnTo>
                <a:lnTo>
                  <a:pt x="3546" y="755"/>
                </a:lnTo>
                <a:lnTo>
                  <a:pt x="3558" y="749"/>
                </a:lnTo>
                <a:lnTo>
                  <a:pt x="3569" y="741"/>
                </a:lnTo>
                <a:lnTo>
                  <a:pt x="3580" y="735"/>
                </a:lnTo>
                <a:lnTo>
                  <a:pt x="3587" y="733"/>
                </a:lnTo>
                <a:lnTo>
                  <a:pt x="3592" y="731"/>
                </a:lnTo>
                <a:lnTo>
                  <a:pt x="3599" y="730"/>
                </a:lnTo>
                <a:lnTo>
                  <a:pt x="3605" y="730"/>
                </a:lnTo>
                <a:lnTo>
                  <a:pt x="3608" y="730"/>
                </a:lnTo>
                <a:lnTo>
                  <a:pt x="3611" y="732"/>
                </a:lnTo>
                <a:lnTo>
                  <a:pt x="3614" y="735"/>
                </a:lnTo>
                <a:lnTo>
                  <a:pt x="3616" y="738"/>
                </a:lnTo>
                <a:lnTo>
                  <a:pt x="3622" y="747"/>
                </a:lnTo>
                <a:lnTo>
                  <a:pt x="3628" y="757"/>
                </a:lnTo>
                <a:lnTo>
                  <a:pt x="3634" y="767"/>
                </a:lnTo>
                <a:lnTo>
                  <a:pt x="3640" y="777"/>
                </a:lnTo>
                <a:lnTo>
                  <a:pt x="3645" y="784"/>
                </a:lnTo>
                <a:lnTo>
                  <a:pt x="3650" y="788"/>
                </a:lnTo>
                <a:lnTo>
                  <a:pt x="3654" y="788"/>
                </a:lnTo>
                <a:lnTo>
                  <a:pt x="3656" y="788"/>
                </a:lnTo>
                <a:lnTo>
                  <a:pt x="3658" y="788"/>
                </a:lnTo>
                <a:lnTo>
                  <a:pt x="3659" y="787"/>
                </a:lnTo>
                <a:lnTo>
                  <a:pt x="3662" y="783"/>
                </a:lnTo>
                <a:lnTo>
                  <a:pt x="3664" y="779"/>
                </a:lnTo>
                <a:lnTo>
                  <a:pt x="3666" y="773"/>
                </a:lnTo>
                <a:lnTo>
                  <a:pt x="3669" y="768"/>
                </a:lnTo>
                <a:lnTo>
                  <a:pt x="3671" y="765"/>
                </a:lnTo>
                <a:lnTo>
                  <a:pt x="3675" y="764"/>
                </a:lnTo>
                <a:lnTo>
                  <a:pt x="3687" y="765"/>
                </a:lnTo>
                <a:lnTo>
                  <a:pt x="3703" y="768"/>
                </a:lnTo>
                <a:lnTo>
                  <a:pt x="3723" y="772"/>
                </a:lnTo>
                <a:lnTo>
                  <a:pt x="3745" y="778"/>
                </a:lnTo>
                <a:lnTo>
                  <a:pt x="3767" y="783"/>
                </a:lnTo>
                <a:lnTo>
                  <a:pt x="3789" y="787"/>
                </a:lnTo>
                <a:lnTo>
                  <a:pt x="3800" y="788"/>
                </a:lnTo>
                <a:lnTo>
                  <a:pt x="3809" y="788"/>
                </a:lnTo>
                <a:lnTo>
                  <a:pt x="3818" y="788"/>
                </a:lnTo>
                <a:lnTo>
                  <a:pt x="3824" y="787"/>
                </a:lnTo>
                <a:lnTo>
                  <a:pt x="3828" y="786"/>
                </a:lnTo>
                <a:lnTo>
                  <a:pt x="3830" y="783"/>
                </a:lnTo>
                <a:lnTo>
                  <a:pt x="3832" y="779"/>
                </a:lnTo>
                <a:lnTo>
                  <a:pt x="3835" y="773"/>
                </a:lnTo>
                <a:lnTo>
                  <a:pt x="3837" y="769"/>
                </a:lnTo>
                <a:lnTo>
                  <a:pt x="3840" y="766"/>
                </a:lnTo>
                <a:lnTo>
                  <a:pt x="3843" y="764"/>
                </a:lnTo>
                <a:lnTo>
                  <a:pt x="3845" y="764"/>
                </a:lnTo>
                <a:lnTo>
                  <a:pt x="3847" y="763"/>
                </a:lnTo>
                <a:lnTo>
                  <a:pt x="3849" y="764"/>
                </a:lnTo>
                <a:lnTo>
                  <a:pt x="3854" y="770"/>
                </a:lnTo>
                <a:lnTo>
                  <a:pt x="3862" y="783"/>
                </a:lnTo>
                <a:lnTo>
                  <a:pt x="3868" y="797"/>
                </a:lnTo>
                <a:lnTo>
                  <a:pt x="3873" y="803"/>
                </a:lnTo>
                <a:lnTo>
                  <a:pt x="3887" y="801"/>
                </a:lnTo>
                <a:lnTo>
                  <a:pt x="3900" y="800"/>
                </a:lnTo>
                <a:lnTo>
                  <a:pt x="3910" y="809"/>
                </a:lnTo>
                <a:lnTo>
                  <a:pt x="3922" y="821"/>
                </a:lnTo>
                <a:lnTo>
                  <a:pt x="3927" y="827"/>
                </a:lnTo>
                <a:lnTo>
                  <a:pt x="3933" y="832"/>
                </a:lnTo>
                <a:lnTo>
                  <a:pt x="3937" y="836"/>
                </a:lnTo>
                <a:lnTo>
                  <a:pt x="3941" y="838"/>
                </a:lnTo>
                <a:lnTo>
                  <a:pt x="3944" y="837"/>
                </a:lnTo>
                <a:lnTo>
                  <a:pt x="3947" y="834"/>
                </a:lnTo>
                <a:lnTo>
                  <a:pt x="3950" y="830"/>
                </a:lnTo>
                <a:lnTo>
                  <a:pt x="3954" y="826"/>
                </a:lnTo>
                <a:lnTo>
                  <a:pt x="3960" y="822"/>
                </a:lnTo>
                <a:lnTo>
                  <a:pt x="3964" y="817"/>
                </a:lnTo>
                <a:lnTo>
                  <a:pt x="3969" y="814"/>
                </a:lnTo>
                <a:lnTo>
                  <a:pt x="3975" y="812"/>
                </a:lnTo>
                <a:lnTo>
                  <a:pt x="3981" y="812"/>
                </a:lnTo>
                <a:lnTo>
                  <a:pt x="3989" y="812"/>
                </a:lnTo>
                <a:lnTo>
                  <a:pt x="3996" y="813"/>
                </a:lnTo>
                <a:lnTo>
                  <a:pt x="4004" y="815"/>
                </a:lnTo>
                <a:lnTo>
                  <a:pt x="4020" y="819"/>
                </a:lnTo>
                <a:lnTo>
                  <a:pt x="4036" y="824"/>
                </a:lnTo>
                <a:lnTo>
                  <a:pt x="4052" y="829"/>
                </a:lnTo>
                <a:lnTo>
                  <a:pt x="4067" y="834"/>
                </a:lnTo>
                <a:lnTo>
                  <a:pt x="4083" y="838"/>
                </a:lnTo>
                <a:lnTo>
                  <a:pt x="4097" y="840"/>
                </a:lnTo>
                <a:lnTo>
                  <a:pt x="4106" y="840"/>
                </a:lnTo>
                <a:lnTo>
                  <a:pt x="4115" y="839"/>
                </a:lnTo>
                <a:lnTo>
                  <a:pt x="4124" y="837"/>
                </a:lnTo>
                <a:lnTo>
                  <a:pt x="4134" y="834"/>
                </a:lnTo>
                <a:lnTo>
                  <a:pt x="4142" y="832"/>
                </a:lnTo>
                <a:lnTo>
                  <a:pt x="4152" y="830"/>
                </a:lnTo>
                <a:lnTo>
                  <a:pt x="4161" y="830"/>
                </a:lnTo>
                <a:lnTo>
                  <a:pt x="4169" y="831"/>
                </a:lnTo>
                <a:lnTo>
                  <a:pt x="4175" y="834"/>
                </a:lnTo>
                <a:lnTo>
                  <a:pt x="4181" y="839"/>
                </a:lnTo>
                <a:lnTo>
                  <a:pt x="4187" y="845"/>
                </a:lnTo>
                <a:lnTo>
                  <a:pt x="4194" y="852"/>
                </a:lnTo>
                <a:lnTo>
                  <a:pt x="4200" y="857"/>
                </a:lnTo>
                <a:lnTo>
                  <a:pt x="4207" y="862"/>
                </a:lnTo>
                <a:lnTo>
                  <a:pt x="4213" y="867"/>
                </a:lnTo>
                <a:lnTo>
                  <a:pt x="4219" y="868"/>
                </a:lnTo>
                <a:lnTo>
                  <a:pt x="4228" y="868"/>
                </a:lnTo>
                <a:lnTo>
                  <a:pt x="4237" y="864"/>
                </a:lnTo>
                <a:lnTo>
                  <a:pt x="4245" y="860"/>
                </a:lnTo>
                <a:lnTo>
                  <a:pt x="4254" y="855"/>
                </a:lnTo>
                <a:lnTo>
                  <a:pt x="4263" y="849"/>
                </a:lnTo>
                <a:lnTo>
                  <a:pt x="4271" y="844"/>
                </a:lnTo>
                <a:lnTo>
                  <a:pt x="4280" y="841"/>
                </a:lnTo>
                <a:lnTo>
                  <a:pt x="4288" y="838"/>
                </a:lnTo>
                <a:lnTo>
                  <a:pt x="4301" y="838"/>
                </a:lnTo>
                <a:lnTo>
                  <a:pt x="4319" y="837"/>
                </a:lnTo>
                <a:lnTo>
                  <a:pt x="4338" y="838"/>
                </a:lnTo>
                <a:lnTo>
                  <a:pt x="4358" y="840"/>
                </a:lnTo>
                <a:lnTo>
                  <a:pt x="4368" y="841"/>
                </a:lnTo>
                <a:lnTo>
                  <a:pt x="4379" y="843"/>
                </a:lnTo>
                <a:lnTo>
                  <a:pt x="4387" y="845"/>
                </a:lnTo>
                <a:lnTo>
                  <a:pt x="4396" y="848"/>
                </a:lnTo>
                <a:lnTo>
                  <a:pt x="4403" y="852"/>
                </a:lnTo>
                <a:lnTo>
                  <a:pt x="4410" y="856"/>
                </a:lnTo>
                <a:lnTo>
                  <a:pt x="4415" y="860"/>
                </a:lnTo>
                <a:lnTo>
                  <a:pt x="4420" y="866"/>
                </a:lnTo>
                <a:lnTo>
                  <a:pt x="4427" y="882"/>
                </a:lnTo>
                <a:lnTo>
                  <a:pt x="4431" y="890"/>
                </a:lnTo>
                <a:lnTo>
                  <a:pt x="4434" y="892"/>
                </a:lnTo>
                <a:lnTo>
                  <a:pt x="4436" y="893"/>
                </a:lnTo>
                <a:lnTo>
                  <a:pt x="4437" y="894"/>
                </a:lnTo>
                <a:lnTo>
                  <a:pt x="4438" y="893"/>
                </a:lnTo>
                <a:lnTo>
                  <a:pt x="4441" y="891"/>
                </a:lnTo>
                <a:lnTo>
                  <a:pt x="4446" y="887"/>
                </a:lnTo>
                <a:lnTo>
                  <a:pt x="4450" y="885"/>
                </a:lnTo>
                <a:lnTo>
                  <a:pt x="4454" y="884"/>
                </a:lnTo>
                <a:lnTo>
                  <a:pt x="4459" y="883"/>
                </a:lnTo>
                <a:lnTo>
                  <a:pt x="4466" y="883"/>
                </a:lnTo>
                <a:lnTo>
                  <a:pt x="4469" y="883"/>
                </a:lnTo>
                <a:lnTo>
                  <a:pt x="4472" y="884"/>
                </a:lnTo>
                <a:lnTo>
                  <a:pt x="4475" y="886"/>
                </a:lnTo>
                <a:lnTo>
                  <a:pt x="4478" y="889"/>
                </a:lnTo>
                <a:lnTo>
                  <a:pt x="4484" y="894"/>
                </a:lnTo>
                <a:lnTo>
                  <a:pt x="4489" y="902"/>
                </a:lnTo>
                <a:lnTo>
                  <a:pt x="4495" y="909"/>
                </a:lnTo>
                <a:lnTo>
                  <a:pt x="4499" y="916"/>
                </a:lnTo>
                <a:lnTo>
                  <a:pt x="4502" y="920"/>
                </a:lnTo>
                <a:lnTo>
                  <a:pt x="4505" y="921"/>
                </a:lnTo>
                <a:lnTo>
                  <a:pt x="4509" y="921"/>
                </a:lnTo>
                <a:lnTo>
                  <a:pt x="4511" y="919"/>
                </a:lnTo>
                <a:lnTo>
                  <a:pt x="4512" y="918"/>
                </a:lnTo>
                <a:lnTo>
                  <a:pt x="4514" y="916"/>
                </a:lnTo>
                <a:lnTo>
                  <a:pt x="4516" y="909"/>
                </a:lnTo>
                <a:lnTo>
                  <a:pt x="4518" y="903"/>
                </a:lnTo>
                <a:lnTo>
                  <a:pt x="4521" y="896"/>
                </a:lnTo>
                <a:lnTo>
                  <a:pt x="4524" y="888"/>
                </a:lnTo>
                <a:lnTo>
                  <a:pt x="4526" y="885"/>
                </a:lnTo>
                <a:lnTo>
                  <a:pt x="4529" y="882"/>
                </a:lnTo>
                <a:lnTo>
                  <a:pt x="4532" y="878"/>
                </a:lnTo>
                <a:lnTo>
                  <a:pt x="4537" y="876"/>
                </a:lnTo>
                <a:lnTo>
                  <a:pt x="4537" y="879"/>
                </a:lnTo>
                <a:lnTo>
                  <a:pt x="4540" y="888"/>
                </a:lnTo>
                <a:lnTo>
                  <a:pt x="4542" y="891"/>
                </a:lnTo>
                <a:lnTo>
                  <a:pt x="4544" y="894"/>
                </a:lnTo>
                <a:lnTo>
                  <a:pt x="4546" y="897"/>
                </a:lnTo>
                <a:lnTo>
                  <a:pt x="4548" y="896"/>
                </a:lnTo>
                <a:lnTo>
                  <a:pt x="4548" y="892"/>
                </a:lnTo>
                <a:lnTo>
                  <a:pt x="4550" y="885"/>
                </a:lnTo>
                <a:lnTo>
                  <a:pt x="4550" y="881"/>
                </a:lnTo>
                <a:lnTo>
                  <a:pt x="4551" y="877"/>
                </a:lnTo>
                <a:lnTo>
                  <a:pt x="4553" y="875"/>
                </a:lnTo>
                <a:lnTo>
                  <a:pt x="4555" y="874"/>
                </a:lnTo>
                <a:lnTo>
                  <a:pt x="4560" y="875"/>
                </a:lnTo>
                <a:lnTo>
                  <a:pt x="4567" y="878"/>
                </a:lnTo>
                <a:lnTo>
                  <a:pt x="4572" y="884"/>
                </a:lnTo>
                <a:lnTo>
                  <a:pt x="4577" y="890"/>
                </a:lnTo>
                <a:lnTo>
                  <a:pt x="4584" y="897"/>
                </a:lnTo>
                <a:lnTo>
                  <a:pt x="4590" y="903"/>
                </a:lnTo>
                <a:lnTo>
                  <a:pt x="4597" y="908"/>
                </a:lnTo>
                <a:lnTo>
                  <a:pt x="4603" y="913"/>
                </a:lnTo>
                <a:lnTo>
                  <a:pt x="4613" y="915"/>
                </a:lnTo>
                <a:lnTo>
                  <a:pt x="4622" y="916"/>
                </a:lnTo>
                <a:lnTo>
                  <a:pt x="4631" y="917"/>
                </a:lnTo>
                <a:lnTo>
                  <a:pt x="4640" y="916"/>
                </a:lnTo>
                <a:lnTo>
                  <a:pt x="4658" y="914"/>
                </a:lnTo>
                <a:lnTo>
                  <a:pt x="4675" y="909"/>
                </a:lnTo>
                <a:lnTo>
                  <a:pt x="4690" y="904"/>
                </a:lnTo>
                <a:lnTo>
                  <a:pt x="4705" y="901"/>
                </a:lnTo>
                <a:lnTo>
                  <a:pt x="4712" y="900"/>
                </a:lnTo>
                <a:lnTo>
                  <a:pt x="4718" y="899"/>
                </a:lnTo>
                <a:lnTo>
                  <a:pt x="4724" y="900"/>
                </a:lnTo>
                <a:lnTo>
                  <a:pt x="4728" y="901"/>
                </a:lnTo>
                <a:lnTo>
                  <a:pt x="4733" y="904"/>
                </a:lnTo>
                <a:lnTo>
                  <a:pt x="4740" y="908"/>
                </a:lnTo>
                <a:lnTo>
                  <a:pt x="4745" y="914"/>
                </a:lnTo>
                <a:lnTo>
                  <a:pt x="4750" y="920"/>
                </a:lnTo>
                <a:lnTo>
                  <a:pt x="4762" y="935"/>
                </a:lnTo>
                <a:lnTo>
                  <a:pt x="4773" y="951"/>
                </a:lnTo>
                <a:lnTo>
                  <a:pt x="4785" y="966"/>
                </a:lnTo>
                <a:lnTo>
                  <a:pt x="4796" y="981"/>
                </a:lnTo>
                <a:lnTo>
                  <a:pt x="4801" y="987"/>
                </a:lnTo>
                <a:lnTo>
                  <a:pt x="4807" y="992"/>
                </a:lnTo>
                <a:lnTo>
                  <a:pt x="4813" y="996"/>
                </a:lnTo>
                <a:lnTo>
                  <a:pt x="4818" y="999"/>
                </a:lnTo>
                <a:lnTo>
                  <a:pt x="4822" y="1000"/>
                </a:lnTo>
                <a:lnTo>
                  <a:pt x="4826" y="1000"/>
                </a:lnTo>
                <a:lnTo>
                  <a:pt x="4830" y="999"/>
                </a:lnTo>
                <a:lnTo>
                  <a:pt x="4833" y="998"/>
                </a:lnTo>
                <a:lnTo>
                  <a:pt x="4841" y="995"/>
                </a:lnTo>
                <a:lnTo>
                  <a:pt x="4848" y="990"/>
                </a:lnTo>
                <a:lnTo>
                  <a:pt x="4856" y="984"/>
                </a:lnTo>
                <a:lnTo>
                  <a:pt x="4863" y="979"/>
                </a:lnTo>
                <a:lnTo>
                  <a:pt x="4871" y="975"/>
                </a:lnTo>
                <a:lnTo>
                  <a:pt x="4878" y="972"/>
                </a:lnTo>
                <a:lnTo>
                  <a:pt x="4889" y="970"/>
                </a:lnTo>
                <a:lnTo>
                  <a:pt x="4900" y="972"/>
                </a:lnTo>
                <a:lnTo>
                  <a:pt x="4912" y="973"/>
                </a:lnTo>
                <a:lnTo>
                  <a:pt x="4923" y="976"/>
                </a:lnTo>
                <a:lnTo>
                  <a:pt x="4948" y="984"/>
                </a:lnTo>
                <a:lnTo>
                  <a:pt x="4973" y="994"/>
                </a:lnTo>
                <a:lnTo>
                  <a:pt x="4998" y="1005"/>
                </a:lnTo>
                <a:lnTo>
                  <a:pt x="5022" y="1013"/>
                </a:lnTo>
                <a:lnTo>
                  <a:pt x="5035" y="1017"/>
                </a:lnTo>
                <a:lnTo>
                  <a:pt x="5047" y="1019"/>
                </a:lnTo>
                <a:lnTo>
                  <a:pt x="5058" y="1020"/>
                </a:lnTo>
                <a:lnTo>
                  <a:pt x="5070" y="1019"/>
                </a:lnTo>
                <a:lnTo>
                  <a:pt x="5076" y="1018"/>
                </a:lnTo>
                <a:lnTo>
                  <a:pt x="5082" y="1017"/>
                </a:lnTo>
                <a:lnTo>
                  <a:pt x="5088" y="1014"/>
                </a:lnTo>
                <a:lnTo>
                  <a:pt x="5093" y="1010"/>
                </a:lnTo>
                <a:lnTo>
                  <a:pt x="5099" y="1005"/>
                </a:lnTo>
                <a:lnTo>
                  <a:pt x="5103" y="997"/>
                </a:lnTo>
                <a:lnTo>
                  <a:pt x="5107" y="987"/>
                </a:lnTo>
                <a:lnTo>
                  <a:pt x="5110" y="973"/>
                </a:lnTo>
                <a:lnTo>
                  <a:pt x="5123" y="994"/>
                </a:lnTo>
                <a:lnTo>
                  <a:pt x="5138" y="1012"/>
                </a:lnTo>
                <a:lnTo>
                  <a:pt x="5154" y="1026"/>
                </a:lnTo>
                <a:lnTo>
                  <a:pt x="5172" y="1036"/>
                </a:lnTo>
                <a:lnTo>
                  <a:pt x="5190" y="1044"/>
                </a:lnTo>
                <a:lnTo>
                  <a:pt x="5209" y="1050"/>
                </a:lnTo>
                <a:lnTo>
                  <a:pt x="5230" y="1053"/>
                </a:lnTo>
                <a:lnTo>
                  <a:pt x="5250" y="1055"/>
                </a:lnTo>
                <a:lnTo>
                  <a:pt x="5293" y="1059"/>
                </a:lnTo>
                <a:lnTo>
                  <a:pt x="5336" y="1065"/>
                </a:lnTo>
                <a:lnTo>
                  <a:pt x="5357" y="1069"/>
                </a:lnTo>
                <a:lnTo>
                  <a:pt x="5380" y="1075"/>
                </a:lnTo>
                <a:lnTo>
                  <a:pt x="5400" y="1084"/>
                </a:lnTo>
                <a:lnTo>
                  <a:pt x="5421" y="1097"/>
                </a:lnTo>
                <a:lnTo>
                  <a:pt x="5424" y="1109"/>
                </a:lnTo>
                <a:lnTo>
                  <a:pt x="5425" y="1118"/>
                </a:lnTo>
                <a:lnTo>
                  <a:pt x="5426" y="1126"/>
                </a:lnTo>
                <a:lnTo>
                  <a:pt x="5425" y="1131"/>
                </a:lnTo>
                <a:lnTo>
                  <a:pt x="5423" y="1134"/>
                </a:lnTo>
                <a:lnTo>
                  <a:pt x="5421" y="1136"/>
                </a:lnTo>
                <a:lnTo>
                  <a:pt x="5419" y="1138"/>
                </a:lnTo>
                <a:lnTo>
                  <a:pt x="5415" y="1138"/>
                </a:lnTo>
                <a:lnTo>
                  <a:pt x="5409" y="1139"/>
                </a:lnTo>
                <a:lnTo>
                  <a:pt x="5403" y="1141"/>
                </a:lnTo>
                <a:lnTo>
                  <a:pt x="5400" y="1143"/>
                </a:lnTo>
                <a:lnTo>
                  <a:pt x="5399" y="1147"/>
                </a:lnTo>
                <a:lnTo>
                  <a:pt x="5399" y="1154"/>
                </a:lnTo>
                <a:lnTo>
                  <a:pt x="5400" y="1161"/>
                </a:lnTo>
                <a:lnTo>
                  <a:pt x="5403" y="1170"/>
                </a:lnTo>
                <a:lnTo>
                  <a:pt x="5406" y="1175"/>
                </a:lnTo>
                <a:lnTo>
                  <a:pt x="5410" y="1179"/>
                </a:lnTo>
                <a:lnTo>
                  <a:pt x="5414" y="1183"/>
                </a:lnTo>
                <a:lnTo>
                  <a:pt x="5419" y="1184"/>
                </a:lnTo>
                <a:lnTo>
                  <a:pt x="5424" y="1185"/>
                </a:lnTo>
                <a:lnTo>
                  <a:pt x="5429" y="1184"/>
                </a:lnTo>
                <a:lnTo>
                  <a:pt x="5436" y="1184"/>
                </a:lnTo>
                <a:lnTo>
                  <a:pt x="5448" y="1180"/>
                </a:lnTo>
                <a:lnTo>
                  <a:pt x="5458" y="1177"/>
                </a:lnTo>
                <a:lnTo>
                  <a:pt x="5465" y="1176"/>
                </a:lnTo>
                <a:lnTo>
                  <a:pt x="5470" y="1176"/>
                </a:lnTo>
                <a:lnTo>
                  <a:pt x="5476" y="1176"/>
                </a:lnTo>
                <a:lnTo>
                  <a:pt x="5480" y="1177"/>
                </a:lnTo>
                <a:lnTo>
                  <a:pt x="5480" y="1162"/>
                </a:lnTo>
                <a:lnTo>
                  <a:pt x="5480" y="1150"/>
                </a:lnTo>
                <a:lnTo>
                  <a:pt x="5477" y="1143"/>
                </a:lnTo>
                <a:lnTo>
                  <a:pt x="5474" y="1138"/>
                </a:lnTo>
                <a:lnTo>
                  <a:pt x="5470" y="1135"/>
                </a:lnTo>
                <a:lnTo>
                  <a:pt x="5465" y="1134"/>
                </a:lnTo>
                <a:lnTo>
                  <a:pt x="5461" y="1135"/>
                </a:lnTo>
                <a:lnTo>
                  <a:pt x="5455" y="1136"/>
                </a:lnTo>
                <a:lnTo>
                  <a:pt x="5450" y="1138"/>
                </a:lnTo>
                <a:lnTo>
                  <a:pt x="5445" y="1139"/>
                </a:lnTo>
                <a:lnTo>
                  <a:pt x="5440" y="1139"/>
                </a:lnTo>
                <a:lnTo>
                  <a:pt x="5436" y="1135"/>
                </a:lnTo>
                <a:lnTo>
                  <a:pt x="5433" y="1131"/>
                </a:lnTo>
                <a:lnTo>
                  <a:pt x="5431" y="1124"/>
                </a:lnTo>
                <a:lnTo>
                  <a:pt x="5429" y="1112"/>
                </a:lnTo>
                <a:lnTo>
                  <a:pt x="5431" y="1096"/>
                </a:lnTo>
                <a:lnTo>
                  <a:pt x="5434" y="1097"/>
                </a:lnTo>
                <a:lnTo>
                  <a:pt x="5438" y="1097"/>
                </a:lnTo>
                <a:lnTo>
                  <a:pt x="5440" y="1095"/>
                </a:lnTo>
                <a:lnTo>
                  <a:pt x="5443" y="1093"/>
                </a:lnTo>
                <a:lnTo>
                  <a:pt x="5447" y="1086"/>
                </a:lnTo>
                <a:lnTo>
                  <a:pt x="5450" y="1079"/>
                </a:lnTo>
                <a:lnTo>
                  <a:pt x="5453" y="1071"/>
                </a:lnTo>
                <a:lnTo>
                  <a:pt x="5457" y="1067"/>
                </a:lnTo>
                <a:lnTo>
                  <a:pt x="5461" y="1066"/>
                </a:lnTo>
                <a:lnTo>
                  <a:pt x="5464" y="1066"/>
                </a:lnTo>
                <a:lnTo>
                  <a:pt x="5468" y="1068"/>
                </a:lnTo>
                <a:lnTo>
                  <a:pt x="5472" y="1072"/>
                </a:lnTo>
                <a:lnTo>
                  <a:pt x="5476" y="1078"/>
                </a:lnTo>
                <a:lnTo>
                  <a:pt x="5478" y="1085"/>
                </a:lnTo>
                <a:lnTo>
                  <a:pt x="5480" y="1095"/>
                </a:lnTo>
                <a:lnTo>
                  <a:pt x="5482" y="1104"/>
                </a:lnTo>
                <a:lnTo>
                  <a:pt x="5484" y="1115"/>
                </a:lnTo>
                <a:lnTo>
                  <a:pt x="5486" y="1124"/>
                </a:lnTo>
                <a:lnTo>
                  <a:pt x="5489" y="1127"/>
                </a:lnTo>
                <a:lnTo>
                  <a:pt x="5490" y="1130"/>
                </a:lnTo>
                <a:lnTo>
                  <a:pt x="5492" y="1132"/>
                </a:lnTo>
                <a:lnTo>
                  <a:pt x="5494" y="1134"/>
                </a:lnTo>
                <a:lnTo>
                  <a:pt x="5504" y="1136"/>
                </a:lnTo>
                <a:lnTo>
                  <a:pt x="5512" y="1139"/>
                </a:lnTo>
                <a:lnTo>
                  <a:pt x="5521" y="1139"/>
                </a:lnTo>
                <a:lnTo>
                  <a:pt x="5530" y="1139"/>
                </a:lnTo>
                <a:lnTo>
                  <a:pt x="5549" y="1136"/>
                </a:lnTo>
                <a:lnTo>
                  <a:pt x="5567" y="1132"/>
                </a:lnTo>
                <a:lnTo>
                  <a:pt x="5586" y="1128"/>
                </a:lnTo>
                <a:lnTo>
                  <a:pt x="5606" y="1125"/>
                </a:lnTo>
                <a:lnTo>
                  <a:pt x="5614" y="1124"/>
                </a:lnTo>
                <a:lnTo>
                  <a:pt x="5624" y="1124"/>
                </a:lnTo>
                <a:lnTo>
                  <a:pt x="5634" y="1124"/>
                </a:lnTo>
                <a:lnTo>
                  <a:pt x="5643" y="1125"/>
                </a:lnTo>
                <a:lnTo>
                  <a:pt x="5649" y="1127"/>
                </a:lnTo>
                <a:lnTo>
                  <a:pt x="5654" y="1131"/>
                </a:lnTo>
                <a:lnTo>
                  <a:pt x="5660" y="1136"/>
                </a:lnTo>
                <a:lnTo>
                  <a:pt x="5666" y="1143"/>
                </a:lnTo>
                <a:lnTo>
                  <a:pt x="5671" y="1149"/>
                </a:lnTo>
                <a:lnTo>
                  <a:pt x="5678" y="1156"/>
                </a:lnTo>
                <a:lnTo>
                  <a:pt x="5683" y="1160"/>
                </a:lnTo>
                <a:lnTo>
                  <a:pt x="5689" y="1164"/>
                </a:lnTo>
                <a:lnTo>
                  <a:pt x="5696" y="1165"/>
                </a:lnTo>
                <a:lnTo>
                  <a:pt x="5701" y="1165"/>
                </a:lnTo>
                <a:lnTo>
                  <a:pt x="5708" y="1164"/>
                </a:lnTo>
                <a:lnTo>
                  <a:pt x="5714" y="1163"/>
                </a:lnTo>
                <a:lnTo>
                  <a:pt x="5721" y="1162"/>
                </a:lnTo>
                <a:lnTo>
                  <a:pt x="5727" y="1160"/>
                </a:lnTo>
                <a:lnTo>
                  <a:pt x="5735" y="1160"/>
                </a:lnTo>
                <a:lnTo>
                  <a:pt x="5742" y="1160"/>
                </a:lnTo>
                <a:lnTo>
                  <a:pt x="5750" y="1163"/>
                </a:lnTo>
                <a:lnTo>
                  <a:pt x="5758" y="1168"/>
                </a:lnTo>
                <a:lnTo>
                  <a:pt x="5766" y="1174"/>
                </a:lnTo>
                <a:lnTo>
                  <a:pt x="5774" y="1180"/>
                </a:lnTo>
                <a:lnTo>
                  <a:pt x="5782" y="1187"/>
                </a:lnTo>
                <a:lnTo>
                  <a:pt x="5789" y="1192"/>
                </a:lnTo>
                <a:lnTo>
                  <a:pt x="5798" y="1196"/>
                </a:lnTo>
                <a:lnTo>
                  <a:pt x="5805" y="1199"/>
                </a:lnTo>
                <a:lnTo>
                  <a:pt x="5821" y="1201"/>
                </a:lnTo>
                <a:lnTo>
                  <a:pt x="5836" y="1200"/>
                </a:lnTo>
                <a:lnTo>
                  <a:pt x="5851" y="1198"/>
                </a:lnTo>
                <a:lnTo>
                  <a:pt x="5866" y="1195"/>
                </a:lnTo>
                <a:lnTo>
                  <a:pt x="5881" y="1192"/>
                </a:lnTo>
                <a:lnTo>
                  <a:pt x="5897" y="1190"/>
                </a:lnTo>
                <a:lnTo>
                  <a:pt x="5912" y="1190"/>
                </a:lnTo>
                <a:lnTo>
                  <a:pt x="5928" y="1191"/>
                </a:lnTo>
                <a:lnTo>
                  <a:pt x="5934" y="1192"/>
                </a:lnTo>
                <a:lnTo>
                  <a:pt x="5941" y="1194"/>
                </a:lnTo>
                <a:lnTo>
                  <a:pt x="5947" y="1198"/>
                </a:lnTo>
                <a:lnTo>
                  <a:pt x="5954" y="1202"/>
                </a:lnTo>
                <a:lnTo>
                  <a:pt x="5968" y="1210"/>
                </a:lnTo>
                <a:lnTo>
                  <a:pt x="5982" y="1220"/>
                </a:lnTo>
                <a:lnTo>
                  <a:pt x="5995" y="1230"/>
                </a:lnTo>
                <a:lnTo>
                  <a:pt x="6009" y="1237"/>
                </a:lnTo>
                <a:lnTo>
                  <a:pt x="6016" y="1241"/>
                </a:lnTo>
                <a:lnTo>
                  <a:pt x="6023" y="1245"/>
                </a:lnTo>
                <a:lnTo>
                  <a:pt x="6029" y="1247"/>
                </a:lnTo>
                <a:lnTo>
                  <a:pt x="6035" y="1248"/>
                </a:lnTo>
                <a:lnTo>
                  <a:pt x="6044" y="1248"/>
                </a:lnTo>
                <a:lnTo>
                  <a:pt x="6054" y="1246"/>
                </a:lnTo>
                <a:lnTo>
                  <a:pt x="6064" y="1243"/>
                </a:lnTo>
                <a:lnTo>
                  <a:pt x="6077" y="1240"/>
                </a:lnTo>
                <a:lnTo>
                  <a:pt x="6091" y="1237"/>
                </a:lnTo>
                <a:lnTo>
                  <a:pt x="6104" y="1236"/>
                </a:lnTo>
                <a:lnTo>
                  <a:pt x="6112" y="1237"/>
                </a:lnTo>
                <a:lnTo>
                  <a:pt x="6118" y="1237"/>
                </a:lnTo>
                <a:lnTo>
                  <a:pt x="6125" y="1239"/>
                </a:lnTo>
                <a:lnTo>
                  <a:pt x="6131" y="1241"/>
                </a:lnTo>
                <a:lnTo>
                  <a:pt x="6135" y="1245"/>
                </a:lnTo>
                <a:lnTo>
                  <a:pt x="6140" y="1250"/>
                </a:lnTo>
                <a:lnTo>
                  <a:pt x="6144" y="1256"/>
                </a:lnTo>
                <a:lnTo>
                  <a:pt x="6149" y="1263"/>
                </a:lnTo>
                <a:lnTo>
                  <a:pt x="6154" y="1269"/>
                </a:lnTo>
                <a:lnTo>
                  <a:pt x="6159" y="1276"/>
                </a:lnTo>
                <a:lnTo>
                  <a:pt x="6163" y="1280"/>
                </a:lnTo>
                <a:lnTo>
                  <a:pt x="6169" y="1282"/>
                </a:lnTo>
                <a:lnTo>
                  <a:pt x="6183" y="1285"/>
                </a:lnTo>
                <a:lnTo>
                  <a:pt x="6197" y="1286"/>
                </a:lnTo>
                <a:lnTo>
                  <a:pt x="6211" y="1286"/>
                </a:lnTo>
                <a:lnTo>
                  <a:pt x="6226" y="1284"/>
                </a:lnTo>
                <a:lnTo>
                  <a:pt x="6254" y="1279"/>
                </a:lnTo>
                <a:lnTo>
                  <a:pt x="6283" y="1273"/>
                </a:lnTo>
                <a:lnTo>
                  <a:pt x="6296" y="1269"/>
                </a:lnTo>
                <a:lnTo>
                  <a:pt x="6310" y="1266"/>
                </a:lnTo>
                <a:lnTo>
                  <a:pt x="6324" y="1264"/>
                </a:lnTo>
                <a:lnTo>
                  <a:pt x="6338" y="1263"/>
                </a:lnTo>
                <a:lnTo>
                  <a:pt x="6352" y="1263"/>
                </a:lnTo>
                <a:lnTo>
                  <a:pt x="6366" y="1265"/>
                </a:lnTo>
                <a:lnTo>
                  <a:pt x="6379" y="1268"/>
                </a:lnTo>
                <a:lnTo>
                  <a:pt x="6393" y="1274"/>
                </a:lnTo>
                <a:lnTo>
                  <a:pt x="6395" y="1276"/>
                </a:lnTo>
                <a:lnTo>
                  <a:pt x="6397" y="1278"/>
                </a:lnTo>
                <a:lnTo>
                  <a:pt x="6400" y="1281"/>
                </a:lnTo>
                <a:lnTo>
                  <a:pt x="6402" y="1285"/>
                </a:lnTo>
                <a:lnTo>
                  <a:pt x="6406" y="1294"/>
                </a:lnTo>
                <a:lnTo>
                  <a:pt x="6409" y="1305"/>
                </a:lnTo>
                <a:lnTo>
                  <a:pt x="6413" y="1314"/>
                </a:lnTo>
                <a:lnTo>
                  <a:pt x="6416" y="1324"/>
                </a:lnTo>
                <a:lnTo>
                  <a:pt x="6418" y="1331"/>
                </a:lnTo>
                <a:lnTo>
                  <a:pt x="6421" y="1336"/>
                </a:lnTo>
                <a:lnTo>
                  <a:pt x="6429" y="1342"/>
                </a:lnTo>
                <a:lnTo>
                  <a:pt x="6436" y="1345"/>
                </a:lnTo>
                <a:lnTo>
                  <a:pt x="6443" y="1347"/>
                </a:lnTo>
                <a:lnTo>
                  <a:pt x="6450" y="1349"/>
                </a:lnTo>
                <a:lnTo>
                  <a:pt x="6458" y="1349"/>
                </a:lnTo>
                <a:lnTo>
                  <a:pt x="6465" y="1349"/>
                </a:lnTo>
                <a:lnTo>
                  <a:pt x="6473" y="1346"/>
                </a:lnTo>
                <a:lnTo>
                  <a:pt x="6480" y="1344"/>
                </a:lnTo>
                <a:lnTo>
                  <a:pt x="6495" y="1339"/>
                </a:lnTo>
                <a:lnTo>
                  <a:pt x="6510" y="1334"/>
                </a:lnTo>
                <a:lnTo>
                  <a:pt x="6519" y="1332"/>
                </a:lnTo>
                <a:lnTo>
                  <a:pt x="6526" y="1330"/>
                </a:lnTo>
                <a:lnTo>
                  <a:pt x="6534" y="1330"/>
                </a:lnTo>
                <a:lnTo>
                  <a:pt x="6543" y="1331"/>
                </a:lnTo>
                <a:lnTo>
                  <a:pt x="6547" y="1332"/>
                </a:lnTo>
                <a:lnTo>
                  <a:pt x="6552" y="1335"/>
                </a:lnTo>
                <a:lnTo>
                  <a:pt x="6556" y="1337"/>
                </a:lnTo>
                <a:lnTo>
                  <a:pt x="6561" y="1340"/>
                </a:lnTo>
                <a:lnTo>
                  <a:pt x="6570" y="1347"/>
                </a:lnTo>
                <a:lnTo>
                  <a:pt x="6579" y="1355"/>
                </a:lnTo>
                <a:lnTo>
                  <a:pt x="6589" y="1362"/>
                </a:lnTo>
                <a:lnTo>
                  <a:pt x="6601" y="1368"/>
                </a:lnTo>
                <a:lnTo>
                  <a:pt x="6607" y="1369"/>
                </a:lnTo>
                <a:lnTo>
                  <a:pt x="6615" y="1371"/>
                </a:lnTo>
                <a:lnTo>
                  <a:pt x="6622" y="1371"/>
                </a:lnTo>
                <a:lnTo>
                  <a:pt x="6630" y="1370"/>
                </a:lnTo>
                <a:lnTo>
                  <a:pt x="6635" y="1369"/>
                </a:lnTo>
                <a:lnTo>
                  <a:pt x="6640" y="1366"/>
                </a:lnTo>
                <a:lnTo>
                  <a:pt x="6646" y="1362"/>
                </a:lnTo>
                <a:lnTo>
                  <a:pt x="6651" y="1358"/>
                </a:lnTo>
                <a:lnTo>
                  <a:pt x="6661" y="1351"/>
                </a:lnTo>
                <a:lnTo>
                  <a:pt x="6664" y="1347"/>
                </a:lnTo>
                <a:lnTo>
                  <a:pt x="6667" y="1349"/>
                </a:lnTo>
                <a:lnTo>
                  <a:pt x="6670" y="1350"/>
                </a:lnTo>
                <a:lnTo>
                  <a:pt x="6674" y="1353"/>
                </a:lnTo>
                <a:lnTo>
                  <a:pt x="6677" y="1355"/>
                </a:lnTo>
                <a:lnTo>
                  <a:pt x="6682" y="1361"/>
                </a:lnTo>
                <a:lnTo>
                  <a:pt x="6688" y="1369"/>
                </a:lnTo>
                <a:lnTo>
                  <a:pt x="6692" y="1375"/>
                </a:lnTo>
                <a:lnTo>
                  <a:pt x="6697" y="1382"/>
                </a:lnTo>
                <a:lnTo>
                  <a:pt x="6700" y="1384"/>
                </a:lnTo>
                <a:lnTo>
                  <a:pt x="6703" y="1386"/>
                </a:lnTo>
                <a:lnTo>
                  <a:pt x="6706" y="1387"/>
                </a:lnTo>
                <a:lnTo>
                  <a:pt x="6708" y="1388"/>
                </a:lnTo>
                <a:lnTo>
                  <a:pt x="6713" y="1387"/>
                </a:lnTo>
                <a:lnTo>
                  <a:pt x="6719" y="1385"/>
                </a:lnTo>
                <a:lnTo>
                  <a:pt x="6724" y="1382"/>
                </a:lnTo>
                <a:lnTo>
                  <a:pt x="6729" y="1377"/>
                </a:lnTo>
                <a:lnTo>
                  <a:pt x="6735" y="1373"/>
                </a:lnTo>
                <a:lnTo>
                  <a:pt x="6740" y="1369"/>
                </a:lnTo>
                <a:lnTo>
                  <a:pt x="6746" y="1366"/>
                </a:lnTo>
                <a:lnTo>
                  <a:pt x="6751" y="1365"/>
                </a:lnTo>
                <a:lnTo>
                  <a:pt x="6755" y="1365"/>
                </a:lnTo>
                <a:lnTo>
                  <a:pt x="6760" y="1366"/>
                </a:lnTo>
                <a:lnTo>
                  <a:pt x="6764" y="1368"/>
                </a:lnTo>
                <a:lnTo>
                  <a:pt x="6769" y="1370"/>
                </a:lnTo>
                <a:lnTo>
                  <a:pt x="6778" y="1374"/>
                </a:lnTo>
                <a:lnTo>
                  <a:pt x="6789" y="1381"/>
                </a:lnTo>
                <a:lnTo>
                  <a:pt x="6798" y="1388"/>
                </a:lnTo>
                <a:lnTo>
                  <a:pt x="6809" y="1395"/>
                </a:lnTo>
                <a:lnTo>
                  <a:pt x="6819" y="1400"/>
                </a:lnTo>
                <a:lnTo>
                  <a:pt x="6829" y="1404"/>
                </a:lnTo>
                <a:lnTo>
                  <a:pt x="6834" y="1405"/>
                </a:lnTo>
                <a:lnTo>
                  <a:pt x="6838" y="1405"/>
                </a:lnTo>
                <a:lnTo>
                  <a:pt x="6842" y="1404"/>
                </a:lnTo>
                <a:lnTo>
                  <a:pt x="6847" y="1403"/>
                </a:lnTo>
                <a:lnTo>
                  <a:pt x="6851" y="1402"/>
                </a:lnTo>
                <a:lnTo>
                  <a:pt x="6855" y="1401"/>
                </a:lnTo>
                <a:lnTo>
                  <a:pt x="6859" y="1401"/>
                </a:lnTo>
                <a:lnTo>
                  <a:pt x="6864" y="1403"/>
                </a:lnTo>
                <a:lnTo>
                  <a:pt x="6890" y="1419"/>
                </a:lnTo>
                <a:lnTo>
                  <a:pt x="6920" y="1439"/>
                </a:lnTo>
                <a:lnTo>
                  <a:pt x="6937" y="1447"/>
                </a:lnTo>
                <a:lnTo>
                  <a:pt x="6954" y="1455"/>
                </a:lnTo>
                <a:lnTo>
                  <a:pt x="6964" y="1458"/>
                </a:lnTo>
                <a:lnTo>
                  <a:pt x="6973" y="1460"/>
                </a:lnTo>
                <a:lnTo>
                  <a:pt x="6984" y="1461"/>
                </a:lnTo>
                <a:lnTo>
                  <a:pt x="6995" y="1462"/>
                </a:lnTo>
                <a:lnTo>
                  <a:pt x="6999" y="1461"/>
                </a:lnTo>
                <a:lnTo>
                  <a:pt x="7003" y="1459"/>
                </a:lnTo>
                <a:lnTo>
                  <a:pt x="7008" y="1455"/>
                </a:lnTo>
                <a:lnTo>
                  <a:pt x="7011" y="1450"/>
                </a:lnTo>
                <a:lnTo>
                  <a:pt x="7014" y="1447"/>
                </a:lnTo>
                <a:lnTo>
                  <a:pt x="7018" y="1443"/>
                </a:lnTo>
                <a:lnTo>
                  <a:pt x="7023" y="1441"/>
                </a:lnTo>
                <a:lnTo>
                  <a:pt x="7028" y="1441"/>
                </a:lnTo>
                <a:lnTo>
                  <a:pt x="7034" y="1442"/>
                </a:lnTo>
                <a:lnTo>
                  <a:pt x="7039" y="1444"/>
                </a:lnTo>
                <a:lnTo>
                  <a:pt x="7043" y="1448"/>
                </a:lnTo>
                <a:lnTo>
                  <a:pt x="7047" y="1451"/>
                </a:lnTo>
                <a:lnTo>
                  <a:pt x="7052" y="1456"/>
                </a:lnTo>
                <a:lnTo>
                  <a:pt x="7056" y="1459"/>
                </a:lnTo>
                <a:lnTo>
                  <a:pt x="7059" y="1461"/>
                </a:lnTo>
                <a:lnTo>
                  <a:pt x="7063" y="1461"/>
                </a:lnTo>
                <a:lnTo>
                  <a:pt x="7070" y="1459"/>
                </a:lnTo>
                <a:lnTo>
                  <a:pt x="7076" y="1456"/>
                </a:lnTo>
                <a:lnTo>
                  <a:pt x="7082" y="1452"/>
                </a:lnTo>
                <a:lnTo>
                  <a:pt x="7087" y="1448"/>
                </a:lnTo>
                <a:lnTo>
                  <a:pt x="7097" y="1441"/>
                </a:lnTo>
                <a:lnTo>
                  <a:pt x="7106" y="1433"/>
                </a:lnTo>
                <a:lnTo>
                  <a:pt x="7110" y="1431"/>
                </a:lnTo>
                <a:lnTo>
                  <a:pt x="7114" y="1430"/>
                </a:lnTo>
                <a:lnTo>
                  <a:pt x="7118" y="1430"/>
                </a:lnTo>
                <a:lnTo>
                  <a:pt x="7122" y="1432"/>
                </a:lnTo>
                <a:lnTo>
                  <a:pt x="7126" y="1435"/>
                </a:lnTo>
                <a:lnTo>
                  <a:pt x="7130" y="1441"/>
                </a:lnTo>
                <a:lnTo>
                  <a:pt x="7135" y="1449"/>
                </a:lnTo>
                <a:lnTo>
                  <a:pt x="7140" y="1459"/>
                </a:lnTo>
                <a:lnTo>
                  <a:pt x="7142" y="1464"/>
                </a:lnTo>
                <a:lnTo>
                  <a:pt x="7145" y="1468"/>
                </a:lnTo>
                <a:lnTo>
                  <a:pt x="7147" y="1471"/>
                </a:lnTo>
                <a:lnTo>
                  <a:pt x="7151" y="1473"/>
                </a:lnTo>
                <a:lnTo>
                  <a:pt x="7158" y="1476"/>
                </a:lnTo>
                <a:lnTo>
                  <a:pt x="7167" y="1477"/>
                </a:lnTo>
                <a:lnTo>
                  <a:pt x="7175" y="1476"/>
                </a:lnTo>
                <a:lnTo>
                  <a:pt x="7186" y="1476"/>
                </a:lnTo>
                <a:lnTo>
                  <a:pt x="7197" y="1477"/>
                </a:lnTo>
                <a:lnTo>
                  <a:pt x="7209" y="1479"/>
                </a:lnTo>
                <a:lnTo>
                  <a:pt x="7220" y="1485"/>
                </a:lnTo>
                <a:lnTo>
                  <a:pt x="7233" y="1492"/>
                </a:lnTo>
                <a:lnTo>
                  <a:pt x="7246" y="1501"/>
                </a:lnTo>
                <a:lnTo>
                  <a:pt x="7258" y="1510"/>
                </a:lnTo>
                <a:lnTo>
                  <a:pt x="7271" y="1520"/>
                </a:lnTo>
                <a:lnTo>
                  <a:pt x="7284" y="1528"/>
                </a:lnTo>
                <a:lnTo>
                  <a:pt x="7291" y="1533"/>
                </a:lnTo>
                <a:lnTo>
                  <a:pt x="7298" y="1536"/>
                </a:lnTo>
                <a:lnTo>
                  <a:pt x="7305" y="1539"/>
                </a:lnTo>
                <a:lnTo>
                  <a:pt x="7312" y="1541"/>
                </a:lnTo>
                <a:lnTo>
                  <a:pt x="7316" y="1541"/>
                </a:lnTo>
                <a:lnTo>
                  <a:pt x="7319" y="1541"/>
                </a:lnTo>
                <a:lnTo>
                  <a:pt x="7324" y="1540"/>
                </a:lnTo>
                <a:lnTo>
                  <a:pt x="7327" y="1539"/>
                </a:lnTo>
                <a:lnTo>
                  <a:pt x="7334" y="1536"/>
                </a:lnTo>
                <a:lnTo>
                  <a:pt x="7342" y="1531"/>
                </a:lnTo>
                <a:lnTo>
                  <a:pt x="7349" y="1526"/>
                </a:lnTo>
                <a:lnTo>
                  <a:pt x="7357" y="1522"/>
                </a:lnTo>
                <a:lnTo>
                  <a:pt x="7364" y="1520"/>
                </a:lnTo>
                <a:lnTo>
                  <a:pt x="7372" y="1519"/>
                </a:lnTo>
                <a:lnTo>
                  <a:pt x="7384" y="1521"/>
                </a:lnTo>
                <a:lnTo>
                  <a:pt x="7396" y="1525"/>
                </a:lnTo>
                <a:lnTo>
                  <a:pt x="7407" y="1531"/>
                </a:lnTo>
                <a:lnTo>
                  <a:pt x="7419" y="1537"/>
                </a:lnTo>
                <a:lnTo>
                  <a:pt x="7430" y="1545"/>
                </a:lnTo>
                <a:lnTo>
                  <a:pt x="7442" y="1551"/>
                </a:lnTo>
                <a:lnTo>
                  <a:pt x="7454" y="1556"/>
                </a:lnTo>
                <a:lnTo>
                  <a:pt x="7466" y="1560"/>
                </a:lnTo>
                <a:lnTo>
                  <a:pt x="7476" y="1561"/>
                </a:lnTo>
                <a:lnTo>
                  <a:pt x="7487" y="1560"/>
                </a:lnTo>
                <a:lnTo>
                  <a:pt x="7498" y="1558"/>
                </a:lnTo>
                <a:lnTo>
                  <a:pt x="7509" y="1556"/>
                </a:lnTo>
                <a:lnTo>
                  <a:pt x="7520" y="1555"/>
                </a:lnTo>
                <a:lnTo>
                  <a:pt x="7531" y="1554"/>
                </a:lnTo>
                <a:lnTo>
                  <a:pt x="7541" y="1555"/>
                </a:lnTo>
                <a:lnTo>
                  <a:pt x="7551" y="1557"/>
                </a:lnTo>
                <a:lnTo>
                  <a:pt x="7560" y="1563"/>
                </a:lnTo>
                <a:lnTo>
                  <a:pt x="7570" y="1570"/>
                </a:lnTo>
                <a:lnTo>
                  <a:pt x="7578" y="1580"/>
                </a:lnTo>
                <a:lnTo>
                  <a:pt x="7586" y="1590"/>
                </a:lnTo>
                <a:lnTo>
                  <a:pt x="7594" y="1599"/>
                </a:lnTo>
                <a:lnTo>
                  <a:pt x="7603" y="1609"/>
                </a:lnTo>
                <a:lnTo>
                  <a:pt x="7607" y="1612"/>
                </a:lnTo>
                <a:lnTo>
                  <a:pt x="7612" y="1615"/>
                </a:lnTo>
                <a:lnTo>
                  <a:pt x="7616" y="1618"/>
                </a:lnTo>
                <a:lnTo>
                  <a:pt x="7620" y="1621"/>
                </a:lnTo>
                <a:lnTo>
                  <a:pt x="7633" y="1624"/>
                </a:lnTo>
                <a:lnTo>
                  <a:pt x="7649" y="1628"/>
                </a:lnTo>
                <a:lnTo>
                  <a:pt x="7665" y="1631"/>
                </a:lnTo>
                <a:lnTo>
                  <a:pt x="7682" y="1635"/>
                </a:lnTo>
                <a:lnTo>
                  <a:pt x="7715" y="1638"/>
                </a:lnTo>
                <a:lnTo>
                  <a:pt x="7739" y="1639"/>
                </a:lnTo>
                <a:lnTo>
                  <a:pt x="7742" y="1638"/>
                </a:lnTo>
                <a:lnTo>
                  <a:pt x="7745" y="1636"/>
                </a:lnTo>
                <a:lnTo>
                  <a:pt x="7747" y="1631"/>
                </a:lnTo>
                <a:lnTo>
                  <a:pt x="7750" y="1627"/>
                </a:lnTo>
                <a:lnTo>
                  <a:pt x="7753" y="1623"/>
                </a:lnTo>
                <a:lnTo>
                  <a:pt x="7757" y="1620"/>
                </a:lnTo>
                <a:lnTo>
                  <a:pt x="7760" y="1617"/>
                </a:lnTo>
                <a:lnTo>
                  <a:pt x="7765" y="1617"/>
                </a:lnTo>
                <a:lnTo>
                  <a:pt x="7769" y="1620"/>
                </a:lnTo>
                <a:lnTo>
                  <a:pt x="7773" y="1625"/>
                </a:lnTo>
                <a:lnTo>
                  <a:pt x="7777" y="1630"/>
                </a:lnTo>
                <a:lnTo>
                  <a:pt x="7780" y="1637"/>
                </a:lnTo>
                <a:lnTo>
                  <a:pt x="7785" y="1643"/>
                </a:lnTo>
                <a:lnTo>
                  <a:pt x="7789" y="1649"/>
                </a:lnTo>
                <a:lnTo>
                  <a:pt x="7793" y="1656"/>
                </a:lnTo>
                <a:lnTo>
                  <a:pt x="7798" y="1660"/>
                </a:lnTo>
                <a:lnTo>
                  <a:pt x="7802" y="1661"/>
                </a:lnTo>
                <a:lnTo>
                  <a:pt x="7806" y="1661"/>
                </a:lnTo>
                <a:lnTo>
                  <a:pt x="7810" y="1661"/>
                </a:lnTo>
                <a:lnTo>
                  <a:pt x="7815" y="1660"/>
                </a:lnTo>
                <a:lnTo>
                  <a:pt x="7824" y="1657"/>
                </a:lnTo>
                <a:lnTo>
                  <a:pt x="7835" y="1654"/>
                </a:lnTo>
                <a:lnTo>
                  <a:pt x="7845" y="1652"/>
                </a:lnTo>
                <a:lnTo>
                  <a:pt x="7854" y="1651"/>
                </a:lnTo>
                <a:lnTo>
                  <a:pt x="7858" y="1652"/>
                </a:lnTo>
                <a:lnTo>
                  <a:pt x="7862" y="1653"/>
                </a:lnTo>
                <a:lnTo>
                  <a:pt x="7864" y="1656"/>
                </a:lnTo>
                <a:lnTo>
                  <a:pt x="7866" y="1660"/>
                </a:lnTo>
                <a:lnTo>
                  <a:pt x="7870" y="1675"/>
                </a:lnTo>
                <a:lnTo>
                  <a:pt x="7874" y="1696"/>
                </a:lnTo>
                <a:lnTo>
                  <a:pt x="7876" y="1705"/>
                </a:lnTo>
                <a:lnTo>
                  <a:pt x="7878" y="1714"/>
                </a:lnTo>
                <a:lnTo>
                  <a:pt x="7881" y="1720"/>
                </a:lnTo>
                <a:lnTo>
                  <a:pt x="7883" y="1723"/>
                </a:lnTo>
                <a:lnTo>
                  <a:pt x="7888" y="1726"/>
                </a:lnTo>
                <a:lnTo>
                  <a:pt x="7891" y="1726"/>
                </a:lnTo>
                <a:lnTo>
                  <a:pt x="7894" y="1726"/>
                </a:lnTo>
                <a:lnTo>
                  <a:pt x="7897" y="1724"/>
                </a:lnTo>
                <a:lnTo>
                  <a:pt x="7904" y="1720"/>
                </a:lnTo>
                <a:lnTo>
                  <a:pt x="7909" y="1715"/>
                </a:lnTo>
                <a:lnTo>
                  <a:pt x="7916" y="1709"/>
                </a:lnTo>
                <a:lnTo>
                  <a:pt x="7922" y="1704"/>
                </a:lnTo>
                <a:lnTo>
                  <a:pt x="7925" y="1703"/>
                </a:lnTo>
                <a:lnTo>
                  <a:pt x="7928" y="1702"/>
                </a:lnTo>
                <a:lnTo>
                  <a:pt x="7932" y="1702"/>
                </a:lnTo>
                <a:lnTo>
                  <a:pt x="7935" y="1702"/>
                </a:lnTo>
                <a:lnTo>
                  <a:pt x="7938" y="1704"/>
                </a:lnTo>
                <a:lnTo>
                  <a:pt x="7941" y="1708"/>
                </a:lnTo>
                <a:lnTo>
                  <a:pt x="7945" y="1715"/>
                </a:lnTo>
                <a:lnTo>
                  <a:pt x="7949" y="1721"/>
                </a:lnTo>
                <a:lnTo>
                  <a:pt x="7956" y="1737"/>
                </a:lnTo>
                <a:lnTo>
                  <a:pt x="7966" y="1753"/>
                </a:lnTo>
                <a:lnTo>
                  <a:pt x="7971" y="1761"/>
                </a:lnTo>
                <a:lnTo>
                  <a:pt x="7977" y="1767"/>
                </a:lnTo>
                <a:lnTo>
                  <a:pt x="7982" y="1773"/>
                </a:lnTo>
                <a:lnTo>
                  <a:pt x="7989" y="1776"/>
                </a:lnTo>
                <a:lnTo>
                  <a:pt x="7996" y="1778"/>
                </a:lnTo>
                <a:lnTo>
                  <a:pt x="8003" y="1777"/>
                </a:lnTo>
                <a:lnTo>
                  <a:pt x="8011" y="1773"/>
                </a:lnTo>
                <a:lnTo>
                  <a:pt x="8019" y="1766"/>
                </a:lnTo>
                <a:lnTo>
                  <a:pt x="8017" y="1788"/>
                </a:lnTo>
                <a:lnTo>
                  <a:pt x="8013" y="1804"/>
                </a:lnTo>
                <a:lnTo>
                  <a:pt x="8009" y="1814"/>
                </a:lnTo>
                <a:lnTo>
                  <a:pt x="8004" y="1822"/>
                </a:lnTo>
                <a:lnTo>
                  <a:pt x="7997" y="1826"/>
                </a:lnTo>
                <a:lnTo>
                  <a:pt x="7991" y="1827"/>
                </a:lnTo>
                <a:lnTo>
                  <a:pt x="7983" y="1826"/>
                </a:lnTo>
                <a:lnTo>
                  <a:pt x="7976" y="1825"/>
                </a:lnTo>
                <a:lnTo>
                  <a:pt x="7968" y="1824"/>
                </a:lnTo>
                <a:lnTo>
                  <a:pt x="7962" y="1823"/>
                </a:lnTo>
                <a:lnTo>
                  <a:pt x="7955" y="1823"/>
                </a:lnTo>
                <a:lnTo>
                  <a:pt x="7949" y="1825"/>
                </a:lnTo>
                <a:lnTo>
                  <a:pt x="7944" y="1830"/>
                </a:lnTo>
                <a:lnTo>
                  <a:pt x="7940" y="1840"/>
                </a:lnTo>
                <a:lnTo>
                  <a:pt x="7937" y="1853"/>
                </a:lnTo>
                <a:lnTo>
                  <a:pt x="7935" y="1872"/>
                </a:lnTo>
                <a:lnTo>
                  <a:pt x="7930" y="1875"/>
                </a:lnTo>
                <a:lnTo>
                  <a:pt x="7925" y="1878"/>
                </a:lnTo>
                <a:lnTo>
                  <a:pt x="7920" y="1879"/>
                </a:lnTo>
                <a:lnTo>
                  <a:pt x="7915" y="1879"/>
                </a:lnTo>
                <a:lnTo>
                  <a:pt x="7909" y="1877"/>
                </a:lnTo>
                <a:lnTo>
                  <a:pt x="7904" y="1874"/>
                </a:lnTo>
                <a:lnTo>
                  <a:pt x="7898" y="1871"/>
                </a:lnTo>
                <a:lnTo>
                  <a:pt x="7894" y="1868"/>
                </a:lnTo>
                <a:lnTo>
                  <a:pt x="7884" y="1862"/>
                </a:lnTo>
                <a:lnTo>
                  <a:pt x="7875" y="1855"/>
                </a:lnTo>
                <a:lnTo>
                  <a:pt x="7870" y="1852"/>
                </a:lnTo>
                <a:lnTo>
                  <a:pt x="7867" y="1851"/>
                </a:lnTo>
                <a:lnTo>
                  <a:pt x="7863" y="1850"/>
                </a:lnTo>
                <a:lnTo>
                  <a:pt x="7860" y="1851"/>
                </a:lnTo>
                <a:lnTo>
                  <a:pt x="7856" y="1853"/>
                </a:lnTo>
                <a:lnTo>
                  <a:pt x="7853" y="1854"/>
                </a:lnTo>
                <a:lnTo>
                  <a:pt x="7851" y="1857"/>
                </a:lnTo>
                <a:lnTo>
                  <a:pt x="7849" y="1859"/>
                </a:lnTo>
                <a:lnTo>
                  <a:pt x="7847" y="1866"/>
                </a:lnTo>
                <a:lnTo>
                  <a:pt x="7844" y="1872"/>
                </a:lnTo>
                <a:lnTo>
                  <a:pt x="7840" y="1880"/>
                </a:lnTo>
                <a:lnTo>
                  <a:pt x="7837" y="1885"/>
                </a:lnTo>
                <a:lnTo>
                  <a:pt x="7835" y="1888"/>
                </a:lnTo>
                <a:lnTo>
                  <a:pt x="7833" y="1890"/>
                </a:lnTo>
                <a:lnTo>
                  <a:pt x="7830" y="1892"/>
                </a:lnTo>
                <a:lnTo>
                  <a:pt x="7826" y="1894"/>
                </a:lnTo>
                <a:lnTo>
                  <a:pt x="7821" y="1896"/>
                </a:lnTo>
                <a:lnTo>
                  <a:pt x="7817" y="1896"/>
                </a:lnTo>
                <a:lnTo>
                  <a:pt x="7815" y="1895"/>
                </a:lnTo>
                <a:lnTo>
                  <a:pt x="7812" y="1892"/>
                </a:lnTo>
                <a:lnTo>
                  <a:pt x="7810" y="1887"/>
                </a:lnTo>
                <a:lnTo>
                  <a:pt x="7809" y="1881"/>
                </a:lnTo>
                <a:lnTo>
                  <a:pt x="7809" y="1875"/>
                </a:lnTo>
                <a:lnTo>
                  <a:pt x="7808" y="1868"/>
                </a:lnTo>
                <a:lnTo>
                  <a:pt x="7808" y="1852"/>
                </a:lnTo>
                <a:lnTo>
                  <a:pt x="7807" y="1836"/>
                </a:lnTo>
                <a:lnTo>
                  <a:pt x="7806" y="1828"/>
                </a:lnTo>
                <a:lnTo>
                  <a:pt x="7805" y="1821"/>
                </a:lnTo>
                <a:lnTo>
                  <a:pt x="7803" y="1814"/>
                </a:lnTo>
                <a:lnTo>
                  <a:pt x="7801" y="1808"/>
                </a:lnTo>
                <a:lnTo>
                  <a:pt x="7798" y="1806"/>
                </a:lnTo>
                <a:lnTo>
                  <a:pt x="7796" y="1805"/>
                </a:lnTo>
                <a:lnTo>
                  <a:pt x="7794" y="1804"/>
                </a:lnTo>
                <a:lnTo>
                  <a:pt x="7791" y="1803"/>
                </a:lnTo>
                <a:lnTo>
                  <a:pt x="7786" y="1804"/>
                </a:lnTo>
                <a:lnTo>
                  <a:pt x="7779" y="1806"/>
                </a:lnTo>
                <a:lnTo>
                  <a:pt x="7774" y="1808"/>
                </a:lnTo>
                <a:lnTo>
                  <a:pt x="7767" y="1810"/>
                </a:lnTo>
                <a:lnTo>
                  <a:pt x="7762" y="1810"/>
                </a:lnTo>
                <a:lnTo>
                  <a:pt x="7758" y="1809"/>
                </a:lnTo>
                <a:lnTo>
                  <a:pt x="7752" y="1797"/>
                </a:lnTo>
                <a:lnTo>
                  <a:pt x="7742" y="1775"/>
                </a:lnTo>
                <a:lnTo>
                  <a:pt x="7735" y="1764"/>
                </a:lnTo>
                <a:lnTo>
                  <a:pt x="7729" y="1754"/>
                </a:lnTo>
                <a:lnTo>
                  <a:pt x="7725" y="1750"/>
                </a:lnTo>
                <a:lnTo>
                  <a:pt x="7722" y="1748"/>
                </a:lnTo>
                <a:lnTo>
                  <a:pt x="7719" y="1746"/>
                </a:lnTo>
                <a:lnTo>
                  <a:pt x="7715" y="1746"/>
                </a:lnTo>
                <a:lnTo>
                  <a:pt x="7711" y="1746"/>
                </a:lnTo>
                <a:lnTo>
                  <a:pt x="7709" y="1748"/>
                </a:lnTo>
                <a:lnTo>
                  <a:pt x="7707" y="1751"/>
                </a:lnTo>
                <a:lnTo>
                  <a:pt x="7707" y="1757"/>
                </a:lnTo>
                <a:lnTo>
                  <a:pt x="7706" y="1772"/>
                </a:lnTo>
                <a:lnTo>
                  <a:pt x="7706" y="1787"/>
                </a:lnTo>
                <a:lnTo>
                  <a:pt x="7706" y="1802"/>
                </a:lnTo>
                <a:lnTo>
                  <a:pt x="7704" y="1812"/>
                </a:lnTo>
                <a:lnTo>
                  <a:pt x="7702" y="1816"/>
                </a:lnTo>
                <a:lnTo>
                  <a:pt x="7700" y="1817"/>
                </a:lnTo>
                <a:lnTo>
                  <a:pt x="7695" y="1814"/>
                </a:lnTo>
                <a:lnTo>
                  <a:pt x="7690" y="1810"/>
                </a:lnTo>
                <a:lnTo>
                  <a:pt x="7685" y="1810"/>
                </a:lnTo>
                <a:lnTo>
                  <a:pt x="7680" y="1810"/>
                </a:lnTo>
                <a:lnTo>
                  <a:pt x="7677" y="1808"/>
                </a:lnTo>
                <a:lnTo>
                  <a:pt x="7675" y="1806"/>
                </a:lnTo>
                <a:lnTo>
                  <a:pt x="7674" y="1802"/>
                </a:lnTo>
                <a:lnTo>
                  <a:pt x="7673" y="1797"/>
                </a:lnTo>
                <a:lnTo>
                  <a:pt x="7674" y="1792"/>
                </a:lnTo>
                <a:lnTo>
                  <a:pt x="7674" y="1786"/>
                </a:lnTo>
                <a:lnTo>
                  <a:pt x="7677" y="1772"/>
                </a:lnTo>
                <a:lnTo>
                  <a:pt x="7679" y="1757"/>
                </a:lnTo>
                <a:lnTo>
                  <a:pt x="7681" y="1741"/>
                </a:lnTo>
                <a:lnTo>
                  <a:pt x="7680" y="1726"/>
                </a:lnTo>
                <a:lnTo>
                  <a:pt x="7630" y="1727"/>
                </a:lnTo>
                <a:lnTo>
                  <a:pt x="7627" y="1733"/>
                </a:lnTo>
                <a:lnTo>
                  <a:pt x="7624" y="1738"/>
                </a:lnTo>
                <a:lnTo>
                  <a:pt x="7624" y="1745"/>
                </a:lnTo>
                <a:lnTo>
                  <a:pt x="7627" y="1750"/>
                </a:lnTo>
                <a:lnTo>
                  <a:pt x="7633" y="1761"/>
                </a:lnTo>
                <a:lnTo>
                  <a:pt x="7641" y="1772"/>
                </a:lnTo>
                <a:lnTo>
                  <a:pt x="7645" y="1777"/>
                </a:lnTo>
                <a:lnTo>
                  <a:pt x="7649" y="1783"/>
                </a:lnTo>
                <a:lnTo>
                  <a:pt x="7652" y="1790"/>
                </a:lnTo>
                <a:lnTo>
                  <a:pt x="7655" y="1796"/>
                </a:lnTo>
                <a:lnTo>
                  <a:pt x="7656" y="1804"/>
                </a:lnTo>
                <a:lnTo>
                  <a:pt x="7656" y="1812"/>
                </a:lnTo>
                <a:lnTo>
                  <a:pt x="7652" y="1822"/>
                </a:lnTo>
                <a:lnTo>
                  <a:pt x="7648" y="1832"/>
                </a:lnTo>
                <a:lnTo>
                  <a:pt x="7629" y="1837"/>
                </a:lnTo>
                <a:lnTo>
                  <a:pt x="7609" y="1841"/>
                </a:lnTo>
                <a:lnTo>
                  <a:pt x="7601" y="1842"/>
                </a:lnTo>
                <a:lnTo>
                  <a:pt x="7591" y="1841"/>
                </a:lnTo>
                <a:lnTo>
                  <a:pt x="7586" y="1840"/>
                </a:lnTo>
                <a:lnTo>
                  <a:pt x="7581" y="1839"/>
                </a:lnTo>
                <a:lnTo>
                  <a:pt x="7577" y="1837"/>
                </a:lnTo>
                <a:lnTo>
                  <a:pt x="7572" y="1834"/>
                </a:lnTo>
                <a:lnTo>
                  <a:pt x="7569" y="1828"/>
                </a:lnTo>
                <a:lnTo>
                  <a:pt x="7565" y="1821"/>
                </a:lnTo>
                <a:lnTo>
                  <a:pt x="7563" y="1812"/>
                </a:lnTo>
                <a:lnTo>
                  <a:pt x="7561" y="1803"/>
                </a:lnTo>
                <a:lnTo>
                  <a:pt x="7560" y="1793"/>
                </a:lnTo>
                <a:lnTo>
                  <a:pt x="7559" y="1783"/>
                </a:lnTo>
                <a:lnTo>
                  <a:pt x="7557" y="1776"/>
                </a:lnTo>
                <a:lnTo>
                  <a:pt x="7555" y="1771"/>
                </a:lnTo>
                <a:lnTo>
                  <a:pt x="7541" y="1758"/>
                </a:lnTo>
                <a:lnTo>
                  <a:pt x="7529" y="1749"/>
                </a:lnTo>
                <a:lnTo>
                  <a:pt x="7517" y="1733"/>
                </a:lnTo>
                <a:lnTo>
                  <a:pt x="7500" y="1714"/>
                </a:lnTo>
                <a:lnTo>
                  <a:pt x="7490" y="1704"/>
                </a:lnTo>
                <a:lnTo>
                  <a:pt x="7480" y="1694"/>
                </a:lnTo>
                <a:lnTo>
                  <a:pt x="7470" y="1687"/>
                </a:lnTo>
                <a:lnTo>
                  <a:pt x="7458" y="1679"/>
                </a:lnTo>
                <a:lnTo>
                  <a:pt x="7447" y="1674"/>
                </a:lnTo>
                <a:lnTo>
                  <a:pt x="7435" y="1670"/>
                </a:lnTo>
                <a:lnTo>
                  <a:pt x="7424" y="1669"/>
                </a:lnTo>
                <a:lnTo>
                  <a:pt x="7413" y="1670"/>
                </a:lnTo>
                <a:lnTo>
                  <a:pt x="7402" y="1674"/>
                </a:lnTo>
                <a:lnTo>
                  <a:pt x="7392" y="1683"/>
                </a:lnTo>
                <a:lnTo>
                  <a:pt x="7384" y="1693"/>
                </a:lnTo>
                <a:lnTo>
                  <a:pt x="7375" y="1709"/>
                </a:lnTo>
                <a:lnTo>
                  <a:pt x="7379" y="1717"/>
                </a:lnTo>
                <a:lnTo>
                  <a:pt x="7387" y="1733"/>
                </a:lnTo>
                <a:lnTo>
                  <a:pt x="7390" y="1742"/>
                </a:lnTo>
                <a:lnTo>
                  <a:pt x="7391" y="1748"/>
                </a:lnTo>
                <a:lnTo>
                  <a:pt x="7390" y="1750"/>
                </a:lnTo>
                <a:lnTo>
                  <a:pt x="7389" y="1752"/>
                </a:lnTo>
                <a:lnTo>
                  <a:pt x="7387" y="1752"/>
                </a:lnTo>
                <a:lnTo>
                  <a:pt x="7385" y="1752"/>
                </a:lnTo>
                <a:lnTo>
                  <a:pt x="7378" y="1745"/>
                </a:lnTo>
                <a:lnTo>
                  <a:pt x="7370" y="1734"/>
                </a:lnTo>
                <a:lnTo>
                  <a:pt x="7364" y="1729"/>
                </a:lnTo>
                <a:lnTo>
                  <a:pt x="7359" y="1727"/>
                </a:lnTo>
                <a:lnTo>
                  <a:pt x="7357" y="1727"/>
                </a:lnTo>
                <a:lnTo>
                  <a:pt x="7355" y="1727"/>
                </a:lnTo>
                <a:lnTo>
                  <a:pt x="7353" y="1729"/>
                </a:lnTo>
                <a:lnTo>
                  <a:pt x="7350" y="1731"/>
                </a:lnTo>
                <a:lnTo>
                  <a:pt x="7348" y="1735"/>
                </a:lnTo>
                <a:lnTo>
                  <a:pt x="7347" y="1741"/>
                </a:lnTo>
                <a:lnTo>
                  <a:pt x="7347" y="1746"/>
                </a:lnTo>
                <a:lnTo>
                  <a:pt x="7347" y="1752"/>
                </a:lnTo>
                <a:lnTo>
                  <a:pt x="7347" y="1759"/>
                </a:lnTo>
                <a:lnTo>
                  <a:pt x="7347" y="1764"/>
                </a:lnTo>
                <a:lnTo>
                  <a:pt x="7345" y="1769"/>
                </a:lnTo>
                <a:lnTo>
                  <a:pt x="7343" y="1774"/>
                </a:lnTo>
                <a:lnTo>
                  <a:pt x="7328" y="1787"/>
                </a:lnTo>
                <a:lnTo>
                  <a:pt x="7317" y="1795"/>
                </a:lnTo>
                <a:lnTo>
                  <a:pt x="7314" y="1796"/>
                </a:lnTo>
                <a:lnTo>
                  <a:pt x="7312" y="1796"/>
                </a:lnTo>
                <a:lnTo>
                  <a:pt x="7309" y="1795"/>
                </a:lnTo>
                <a:lnTo>
                  <a:pt x="7306" y="1793"/>
                </a:lnTo>
                <a:lnTo>
                  <a:pt x="7303" y="1787"/>
                </a:lnTo>
                <a:lnTo>
                  <a:pt x="7300" y="1779"/>
                </a:lnTo>
                <a:lnTo>
                  <a:pt x="7298" y="1771"/>
                </a:lnTo>
                <a:lnTo>
                  <a:pt x="7296" y="1763"/>
                </a:lnTo>
                <a:lnTo>
                  <a:pt x="7294" y="1757"/>
                </a:lnTo>
                <a:lnTo>
                  <a:pt x="7291" y="1753"/>
                </a:lnTo>
                <a:lnTo>
                  <a:pt x="7288" y="1753"/>
                </a:lnTo>
                <a:lnTo>
                  <a:pt x="7286" y="1754"/>
                </a:lnTo>
                <a:lnTo>
                  <a:pt x="7284" y="1756"/>
                </a:lnTo>
                <a:lnTo>
                  <a:pt x="7281" y="1758"/>
                </a:lnTo>
                <a:lnTo>
                  <a:pt x="7276" y="1765"/>
                </a:lnTo>
                <a:lnTo>
                  <a:pt x="7272" y="1773"/>
                </a:lnTo>
                <a:lnTo>
                  <a:pt x="7268" y="1781"/>
                </a:lnTo>
                <a:lnTo>
                  <a:pt x="7265" y="1790"/>
                </a:lnTo>
                <a:lnTo>
                  <a:pt x="7261" y="1795"/>
                </a:lnTo>
                <a:lnTo>
                  <a:pt x="7258" y="1796"/>
                </a:lnTo>
                <a:lnTo>
                  <a:pt x="7255" y="1796"/>
                </a:lnTo>
                <a:lnTo>
                  <a:pt x="7253" y="1795"/>
                </a:lnTo>
                <a:lnTo>
                  <a:pt x="7251" y="1793"/>
                </a:lnTo>
                <a:lnTo>
                  <a:pt x="7248" y="1791"/>
                </a:lnTo>
                <a:lnTo>
                  <a:pt x="7244" y="1784"/>
                </a:lnTo>
                <a:lnTo>
                  <a:pt x="7240" y="1777"/>
                </a:lnTo>
                <a:lnTo>
                  <a:pt x="7237" y="1769"/>
                </a:lnTo>
                <a:lnTo>
                  <a:pt x="7232" y="1763"/>
                </a:lnTo>
                <a:lnTo>
                  <a:pt x="7230" y="1760"/>
                </a:lnTo>
                <a:lnTo>
                  <a:pt x="7228" y="1758"/>
                </a:lnTo>
                <a:lnTo>
                  <a:pt x="7226" y="1756"/>
                </a:lnTo>
                <a:lnTo>
                  <a:pt x="7224" y="1754"/>
                </a:lnTo>
                <a:lnTo>
                  <a:pt x="7220" y="1754"/>
                </a:lnTo>
                <a:lnTo>
                  <a:pt x="7218" y="1756"/>
                </a:lnTo>
                <a:lnTo>
                  <a:pt x="7216" y="1758"/>
                </a:lnTo>
                <a:lnTo>
                  <a:pt x="7214" y="1760"/>
                </a:lnTo>
                <a:lnTo>
                  <a:pt x="7211" y="1766"/>
                </a:lnTo>
                <a:lnTo>
                  <a:pt x="7208" y="1775"/>
                </a:lnTo>
                <a:lnTo>
                  <a:pt x="7203" y="1782"/>
                </a:lnTo>
                <a:lnTo>
                  <a:pt x="7200" y="1790"/>
                </a:lnTo>
                <a:lnTo>
                  <a:pt x="7198" y="1793"/>
                </a:lnTo>
                <a:lnTo>
                  <a:pt x="7196" y="1795"/>
                </a:lnTo>
                <a:lnTo>
                  <a:pt x="7194" y="1797"/>
                </a:lnTo>
                <a:lnTo>
                  <a:pt x="7190" y="1798"/>
                </a:lnTo>
                <a:lnTo>
                  <a:pt x="7188" y="1798"/>
                </a:lnTo>
                <a:lnTo>
                  <a:pt x="7185" y="1797"/>
                </a:lnTo>
                <a:lnTo>
                  <a:pt x="7183" y="1795"/>
                </a:lnTo>
                <a:lnTo>
                  <a:pt x="7182" y="1792"/>
                </a:lnTo>
                <a:lnTo>
                  <a:pt x="7177" y="1786"/>
                </a:lnTo>
                <a:lnTo>
                  <a:pt x="7174" y="1778"/>
                </a:lnTo>
                <a:lnTo>
                  <a:pt x="7170" y="1771"/>
                </a:lnTo>
                <a:lnTo>
                  <a:pt x="7165" y="1764"/>
                </a:lnTo>
                <a:lnTo>
                  <a:pt x="7161" y="1761"/>
                </a:lnTo>
                <a:lnTo>
                  <a:pt x="7157" y="1759"/>
                </a:lnTo>
                <a:lnTo>
                  <a:pt x="7153" y="1757"/>
                </a:lnTo>
                <a:lnTo>
                  <a:pt x="7147" y="1757"/>
                </a:lnTo>
                <a:lnTo>
                  <a:pt x="7138" y="1757"/>
                </a:lnTo>
                <a:lnTo>
                  <a:pt x="7127" y="1758"/>
                </a:lnTo>
                <a:lnTo>
                  <a:pt x="7117" y="1760"/>
                </a:lnTo>
                <a:lnTo>
                  <a:pt x="7108" y="1762"/>
                </a:lnTo>
                <a:lnTo>
                  <a:pt x="7097" y="1764"/>
                </a:lnTo>
                <a:lnTo>
                  <a:pt x="7087" y="1765"/>
                </a:lnTo>
                <a:lnTo>
                  <a:pt x="7076" y="1766"/>
                </a:lnTo>
                <a:lnTo>
                  <a:pt x="7067" y="1765"/>
                </a:lnTo>
                <a:lnTo>
                  <a:pt x="7056" y="1763"/>
                </a:lnTo>
                <a:lnTo>
                  <a:pt x="7046" y="1760"/>
                </a:lnTo>
                <a:lnTo>
                  <a:pt x="7037" y="1753"/>
                </a:lnTo>
                <a:lnTo>
                  <a:pt x="7027" y="1744"/>
                </a:lnTo>
                <a:lnTo>
                  <a:pt x="7018" y="1732"/>
                </a:lnTo>
                <a:lnTo>
                  <a:pt x="7009" y="1717"/>
                </a:lnTo>
                <a:lnTo>
                  <a:pt x="7000" y="1698"/>
                </a:lnTo>
                <a:lnTo>
                  <a:pt x="6992" y="1674"/>
                </a:lnTo>
                <a:lnTo>
                  <a:pt x="6976" y="1685"/>
                </a:lnTo>
                <a:lnTo>
                  <a:pt x="6958" y="1697"/>
                </a:lnTo>
                <a:lnTo>
                  <a:pt x="6942" y="1708"/>
                </a:lnTo>
                <a:lnTo>
                  <a:pt x="6925" y="1719"/>
                </a:lnTo>
                <a:close/>
                <a:moveTo>
                  <a:pt x="572" y="2881"/>
                </a:moveTo>
                <a:lnTo>
                  <a:pt x="544" y="2880"/>
                </a:lnTo>
                <a:lnTo>
                  <a:pt x="521" y="2880"/>
                </a:lnTo>
                <a:lnTo>
                  <a:pt x="500" y="2881"/>
                </a:lnTo>
                <a:lnTo>
                  <a:pt x="480" y="2882"/>
                </a:lnTo>
                <a:lnTo>
                  <a:pt x="459" y="2883"/>
                </a:lnTo>
                <a:lnTo>
                  <a:pt x="438" y="2883"/>
                </a:lnTo>
                <a:lnTo>
                  <a:pt x="413" y="2881"/>
                </a:lnTo>
                <a:lnTo>
                  <a:pt x="386" y="2878"/>
                </a:lnTo>
                <a:lnTo>
                  <a:pt x="383" y="2862"/>
                </a:lnTo>
                <a:lnTo>
                  <a:pt x="382" y="2850"/>
                </a:lnTo>
                <a:lnTo>
                  <a:pt x="382" y="2840"/>
                </a:lnTo>
                <a:lnTo>
                  <a:pt x="384" y="2834"/>
                </a:lnTo>
                <a:lnTo>
                  <a:pt x="386" y="2830"/>
                </a:lnTo>
                <a:lnTo>
                  <a:pt x="391" y="2828"/>
                </a:lnTo>
                <a:lnTo>
                  <a:pt x="395" y="2828"/>
                </a:lnTo>
                <a:lnTo>
                  <a:pt x="399" y="2828"/>
                </a:lnTo>
                <a:lnTo>
                  <a:pt x="411" y="2832"/>
                </a:lnTo>
                <a:lnTo>
                  <a:pt x="422" y="2836"/>
                </a:lnTo>
                <a:lnTo>
                  <a:pt x="427" y="2838"/>
                </a:lnTo>
                <a:lnTo>
                  <a:pt x="432" y="2839"/>
                </a:lnTo>
                <a:lnTo>
                  <a:pt x="437" y="2838"/>
                </a:lnTo>
                <a:lnTo>
                  <a:pt x="441" y="2837"/>
                </a:lnTo>
                <a:lnTo>
                  <a:pt x="444" y="2832"/>
                </a:lnTo>
                <a:lnTo>
                  <a:pt x="449" y="2827"/>
                </a:lnTo>
                <a:lnTo>
                  <a:pt x="452" y="2819"/>
                </a:lnTo>
                <a:lnTo>
                  <a:pt x="455" y="2812"/>
                </a:lnTo>
                <a:lnTo>
                  <a:pt x="462" y="2794"/>
                </a:lnTo>
                <a:lnTo>
                  <a:pt x="468" y="2776"/>
                </a:lnTo>
                <a:lnTo>
                  <a:pt x="472" y="2769"/>
                </a:lnTo>
                <a:lnTo>
                  <a:pt x="477" y="2760"/>
                </a:lnTo>
                <a:lnTo>
                  <a:pt x="481" y="2754"/>
                </a:lnTo>
                <a:lnTo>
                  <a:pt x="487" y="2748"/>
                </a:lnTo>
                <a:lnTo>
                  <a:pt x="493" y="2744"/>
                </a:lnTo>
                <a:lnTo>
                  <a:pt x="500" y="2742"/>
                </a:lnTo>
                <a:lnTo>
                  <a:pt x="509" y="2741"/>
                </a:lnTo>
                <a:lnTo>
                  <a:pt x="517" y="2743"/>
                </a:lnTo>
                <a:lnTo>
                  <a:pt x="526" y="2758"/>
                </a:lnTo>
                <a:lnTo>
                  <a:pt x="531" y="2773"/>
                </a:lnTo>
                <a:lnTo>
                  <a:pt x="537" y="2787"/>
                </a:lnTo>
                <a:lnTo>
                  <a:pt x="541" y="2801"/>
                </a:lnTo>
                <a:lnTo>
                  <a:pt x="546" y="2817"/>
                </a:lnTo>
                <a:lnTo>
                  <a:pt x="553" y="2835"/>
                </a:lnTo>
                <a:lnTo>
                  <a:pt x="561" y="2857"/>
                </a:lnTo>
                <a:lnTo>
                  <a:pt x="572" y="2881"/>
                </a:lnTo>
                <a:close/>
                <a:moveTo>
                  <a:pt x="1260" y="2682"/>
                </a:moveTo>
                <a:lnTo>
                  <a:pt x="1255" y="2682"/>
                </a:lnTo>
                <a:lnTo>
                  <a:pt x="1251" y="2682"/>
                </a:lnTo>
                <a:lnTo>
                  <a:pt x="1247" y="2684"/>
                </a:lnTo>
                <a:lnTo>
                  <a:pt x="1243" y="2686"/>
                </a:lnTo>
                <a:lnTo>
                  <a:pt x="1234" y="2691"/>
                </a:lnTo>
                <a:lnTo>
                  <a:pt x="1224" y="2695"/>
                </a:lnTo>
                <a:lnTo>
                  <a:pt x="1220" y="2696"/>
                </a:lnTo>
                <a:lnTo>
                  <a:pt x="1216" y="2696"/>
                </a:lnTo>
                <a:lnTo>
                  <a:pt x="1213" y="2695"/>
                </a:lnTo>
                <a:lnTo>
                  <a:pt x="1208" y="2692"/>
                </a:lnTo>
                <a:lnTo>
                  <a:pt x="1205" y="2686"/>
                </a:lnTo>
                <a:lnTo>
                  <a:pt x="1202" y="2679"/>
                </a:lnTo>
                <a:lnTo>
                  <a:pt x="1199" y="2669"/>
                </a:lnTo>
                <a:lnTo>
                  <a:pt x="1196" y="2656"/>
                </a:lnTo>
                <a:lnTo>
                  <a:pt x="1201" y="2656"/>
                </a:lnTo>
                <a:lnTo>
                  <a:pt x="1205" y="2656"/>
                </a:lnTo>
                <a:lnTo>
                  <a:pt x="1209" y="2654"/>
                </a:lnTo>
                <a:lnTo>
                  <a:pt x="1214" y="2652"/>
                </a:lnTo>
                <a:lnTo>
                  <a:pt x="1223" y="2648"/>
                </a:lnTo>
                <a:lnTo>
                  <a:pt x="1232" y="2643"/>
                </a:lnTo>
                <a:lnTo>
                  <a:pt x="1236" y="2642"/>
                </a:lnTo>
                <a:lnTo>
                  <a:pt x="1240" y="2642"/>
                </a:lnTo>
                <a:lnTo>
                  <a:pt x="1245" y="2643"/>
                </a:lnTo>
                <a:lnTo>
                  <a:pt x="1248" y="2647"/>
                </a:lnTo>
                <a:lnTo>
                  <a:pt x="1251" y="2652"/>
                </a:lnTo>
                <a:lnTo>
                  <a:pt x="1254" y="2659"/>
                </a:lnTo>
                <a:lnTo>
                  <a:pt x="1258" y="2669"/>
                </a:lnTo>
                <a:lnTo>
                  <a:pt x="1260" y="2682"/>
                </a:lnTo>
                <a:close/>
                <a:moveTo>
                  <a:pt x="8154" y="1915"/>
                </a:moveTo>
                <a:lnTo>
                  <a:pt x="8143" y="1917"/>
                </a:lnTo>
                <a:lnTo>
                  <a:pt x="8134" y="1917"/>
                </a:lnTo>
                <a:lnTo>
                  <a:pt x="8125" y="1915"/>
                </a:lnTo>
                <a:lnTo>
                  <a:pt x="8118" y="1913"/>
                </a:lnTo>
                <a:lnTo>
                  <a:pt x="8101" y="1903"/>
                </a:lnTo>
                <a:lnTo>
                  <a:pt x="8086" y="1894"/>
                </a:lnTo>
                <a:lnTo>
                  <a:pt x="8090" y="1886"/>
                </a:lnTo>
                <a:lnTo>
                  <a:pt x="8093" y="1880"/>
                </a:lnTo>
                <a:lnTo>
                  <a:pt x="8097" y="1872"/>
                </a:lnTo>
                <a:lnTo>
                  <a:pt x="8103" y="1867"/>
                </a:lnTo>
                <a:lnTo>
                  <a:pt x="8108" y="1860"/>
                </a:lnTo>
                <a:lnTo>
                  <a:pt x="8114" y="1856"/>
                </a:lnTo>
                <a:lnTo>
                  <a:pt x="8120" y="1853"/>
                </a:lnTo>
                <a:lnTo>
                  <a:pt x="8126" y="1851"/>
                </a:lnTo>
                <a:lnTo>
                  <a:pt x="8133" y="1851"/>
                </a:lnTo>
                <a:lnTo>
                  <a:pt x="8138" y="1852"/>
                </a:lnTo>
                <a:lnTo>
                  <a:pt x="8142" y="1856"/>
                </a:lnTo>
                <a:lnTo>
                  <a:pt x="8147" y="1863"/>
                </a:lnTo>
                <a:lnTo>
                  <a:pt x="8151" y="1871"/>
                </a:lnTo>
                <a:lnTo>
                  <a:pt x="8153" y="1882"/>
                </a:lnTo>
                <a:lnTo>
                  <a:pt x="8154" y="1897"/>
                </a:lnTo>
                <a:lnTo>
                  <a:pt x="8154" y="1915"/>
                </a:lnTo>
                <a:close/>
                <a:moveTo>
                  <a:pt x="8440" y="1915"/>
                </a:moveTo>
                <a:lnTo>
                  <a:pt x="8438" y="1922"/>
                </a:lnTo>
                <a:lnTo>
                  <a:pt x="8436" y="1926"/>
                </a:lnTo>
                <a:lnTo>
                  <a:pt x="8431" y="1930"/>
                </a:lnTo>
                <a:lnTo>
                  <a:pt x="8427" y="1932"/>
                </a:lnTo>
                <a:lnTo>
                  <a:pt x="8423" y="1933"/>
                </a:lnTo>
                <a:lnTo>
                  <a:pt x="8417" y="1932"/>
                </a:lnTo>
                <a:lnTo>
                  <a:pt x="8412" y="1931"/>
                </a:lnTo>
                <a:lnTo>
                  <a:pt x="8407" y="1929"/>
                </a:lnTo>
                <a:lnTo>
                  <a:pt x="8402" y="1925"/>
                </a:lnTo>
                <a:lnTo>
                  <a:pt x="8397" y="1920"/>
                </a:lnTo>
                <a:lnTo>
                  <a:pt x="8393" y="1915"/>
                </a:lnTo>
                <a:lnTo>
                  <a:pt x="8388" y="1908"/>
                </a:lnTo>
                <a:lnTo>
                  <a:pt x="8385" y="1900"/>
                </a:lnTo>
                <a:lnTo>
                  <a:pt x="8383" y="1892"/>
                </a:lnTo>
                <a:lnTo>
                  <a:pt x="8382" y="1883"/>
                </a:lnTo>
                <a:lnTo>
                  <a:pt x="8382" y="1872"/>
                </a:lnTo>
                <a:lnTo>
                  <a:pt x="8387" y="1869"/>
                </a:lnTo>
                <a:lnTo>
                  <a:pt x="8393" y="1868"/>
                </a:lnTo>
                <a:lnTo>
                  <a:pt x="8398" y="1868"/>
                </a:lnTo>
                <a:lnTo>
                  <a:pt x="8401" y="1869"/>
                </a:lnTo>
                <a:lnTo>
                  <a:pt x="8406" y="1872"/>
                </a:lnTo>
                <a:lnTo>
                  <a:pt x="8409" y="1877"/>
                </a:lnTo>
                <a:lnTo>
                  <a:pt x="8411" y="1881"/>
                </a:lnTo>
                <a:lnTo>
                  <a:pt x="8414" y="1886"/>
                </a:lnTo>
                <a:lnTo>
                  <a:pt x="8419" y="1896"/>
                </a:lnTo>
                <a:lnTo>
                  <a:pt x="8425" y="1907"/>
                </a:lnTo>
                <a:lnTo>
                  <a:pt x="8428" y="1910"/>
                </a:lnTo>
                <a:lnTo>
                  <a:pt x="8431" y="1913"/>
                </a:lnTo>
                <a:lnTo>
                  <a:pt x="8436" y="1915"/>
                </a:lnTo>
                <a:lnTo>
                  <a:pt x="8440" y="1915"/>
                </a:lnTo>
                <a:close/>
                <a:moveTo>
                  <a:pt x="8465" y="1937"/>
                </a:moveTo>
                <a:lnTo>
                  <a:pt x="8466" y="1928"/>
                </a:lnTo>
                <a:lnTo>
                  <a:pt x="8467" y="1919"/>
                </a:lnTo>
                <a:lnTo>
                  <a:pt x="8469" y="1910"/>
                </a:lnTo>
                <a:lnTo>
                  <a:pt x="8472" y="1901"/>
                </a:lnTo>
                <a:lnTo>
                  <a:pt x="8476" y="1894"/>
                </a:lnTo>
                <a:lnTo>
                  <a:pt x="8481" y="1886"/>
                </a:lnTo>
                <a:lnTo>
                  <a:pt x="8485" y="1880"/>
                </a:lnTo>
                <a:lnTo>
                  <a:pt x="8490" y="1874"/>
                </a:lnTo>
                <a:lnTo>
                  <a:pt x="8495" y="1871"/>
                </a:lnTo>
                <a:lnTo>
                  <a:pt x="8500" y="1869"/>
                </a:lnTo>
                <a:lnTo>
                  <a:pt x="8504" y="1870"/>
                </a:lnTo>
                <a:lnTo>
                  <a:pt x="8508" y="1873"/>
                </a:lnTo>
                <a:lnTo>
                  <a:pt x="8511" y="1879"/>
                </a:lnTo>
                <a:lnTo>
                  <a:pt x="8514" y="1887"/>
                </a:lnTo>
                <a:lnTo>
                  <a:pt x="8515" y="1900"/>
                </a:lnTo>
                <a:lnTo>
                  <a:pt x="8515" y="1915"/>
                </a:lnTo>
                <a:lnTo>
                  <a:pt x="8512" y="1924"/>
                </a:lnTo>
                <a:lnTo>
                  <a:pt x="8507" y="1929"/>
                </a:lnTo>
                <a:lnTo>
                  <a:pt x="8500" y="1933"/>
                </a:lnTo>
                <a:lnTo>
                  <a:pt x="8495" y="1937"/>
                </a:lnTo>
                <a:lnTo>
                  <a:pt x="8487" y="1938"/>
                </a:lnTo>
                <a:lnTo>
                  <a:pt x="8481" y="1938"/>
                </a:lnTo>
                <a:lnTo>
                  <a:pt x="8473" y="1938"/>
                </a:lnTo>
                <a:lnTo>
                  <a:pt x="8465" y="1937"/>
                </a:lnTo>
                <a:close/>
                <a:moveTo>
                  <a:pt x="252" y="3059"/>
                </a:moveTo>
                <a:lnTo>
                  <a:pt x="254" y="3066"/>
                </a:lnTo>
                <a:lnTo>
                  <a:pt x="255" y="3073"/>
                </a:lnTo>
                <a:lnTo>
                  <a:pt x="254" y="3077"/>
                </a:lnTo>
                <a:lnTo>
                  <a:pt x="253" y="3081"/>
                </a:lnTo>
                <a:lnTo>
                  <a:pt x="251" y="3084"/>
                </a:lnTo>
                <a:lnTo>
                  <a:pt x="248" y="3086"/>
                </a:lnTo>
                <a:lnTo>
                  <a:pt x="243" y="3088"/>
                </a:lnTo>
                <a:lnTo>
                  <a:pt x="239" y="3088"/>
                </a:lnTo>
                <a:lnTo>
                  <a:pt x="231" y="3089"/>
                </a:lnTo>
                <a:lnTo>
                  <a:pt x="221" y="3090"/>
                </a:lnTo>
                <a:lnTo>
                  <a:pt x="217" y="3091"/>
                </a:lnTo>
                <a:lnTo>
                  <a:pt x="213" y="3092"/>
                </a:lnTo>
                <a:lnTo>
                  <a:pt x="210" y="3094"/>
                </a:lnTo>
                <a:lnTo>
                  <a:pt x="207" y="3096"/>
                </a:lnTo>
                <a:lnTo>
                  <a:pt x="205" y="3087"/>
                </a:lnTo>
                <a:lnTo>
                  <a:pt x="203" y="3078"/>
                </a:lnTo>
                <a:lnTo>
                  <a:pt x="203" y="3071"/>
                </a:lnTo>
                <a:lnTo>
                  <a:pt x="204" y="3064"/>
                </a:lnTo>
                <a:lnTo>
                  <a:pt x="205" y="3059"/>
                </a:lnTo>
                <a:lnTo>
                  <a:pt x="208" y="3055"/>
                </a:lnTo>
                <a:lnTo>
                  <a:pt x="211" y="3050"/>
                </a:lnTo>
                <a:lnTo>
                  <a:pt x="214" y="3048"/>
                </a:lnTo>
                <a:lnTo>
                  <a:pt x="220" y="3047"/>
                </a:lnTo>
                <a:lnTo>
                  <a:pt x="224" y="3046"/>
                </a:lnTo>
                <a:lnTo>
                  <a:pt x="228" y="3046"/>
                </a:lnTo>
                <a:lnTo>
                  <a:pt x="234" y="3047"/>
                </a:lnTo>
                <a:lnTo>
                  <a:pt x="239" y="3049"/>
                </a:lnTo>
                <a:lnTo>
                  <a:pt x="243" y="3051"/>
                </a:lnTo>
                <a:lnTo>
                  <a:pt x="248" y="3055"/>
                </a:lnTo>
                <a:lnTo>
                  <a:pt x="252" y="3059"/>
                </a:lnTo>
                <a:close/>
                <a:moveTo>
                  <a:pt x="116" y="3084"/>
                </a:moveTo>
                <a:lnTo>
                  <a:pt x="114" y="3074"/>
                </a:lnTo>
                <a:lnTo>
                  <a:pt x="116" y="3066"/>
                </a:lnTo>
                <a:lnTo>
                  <a:pt x="118" y="3060"/>
                </a:lnTo>
                <a:lnTo>
                  <a:pt x="121" y="3056"/>
                </a:lnTo>
                <a:lnTo>
                  <a:pt x="125" y="3054"/>
                </a:lnTo>
                <a:lnTo>
                  <a:pt x="130" y="3053"/>
                </a:lnTo>
                <a:lnTo>
                  <a:pt x="135" y="3053"/>
                </a:lnTo>
                <a:lnTo>
                  <a:pt x="140" y="3054"/>
                </a:lnTo>
                <a:lnTo>
                  <a:pt x="152" y="3059"/>
                </a:lnTo>
                <a:lnTo>
                  <a:pt x="165" y="3066"/>
                </a:lnTo>
                <a:lnTo>
                  <a:pt x="175" y="3075"/>
                </a:lnTo>
                <a:lnTo>
                  <a:pt x="183" y="3082"/>
                </a:lnTo>
                <a:lnTo>
                  <a:pt x="185" y="3097"/>
                </a:lnTo>
                <a:lnTo>
                  <a:pt x="186" y="3108"/>
                </a:lnTo>
                <a:lnTo>
                  <a:pt x="185" y="3118"/>
                </a:lnTo>
                <a:lnTo>
                  <a:pt x="183" y="3124"/>
                </a:lnTo>
                <a:lnTo>
                  <a:pt x="180" y="3130"/>
                </a:lnTo>
                <a:lnTo>
                  <a:pt x="176" y="3132"/>
                </a:lnTo>
                <a:lnTo>
                  <a:pt x="170" y="3133"/>
                </a:lnTo>
                <a:lnTo>
                  <a:pt x="165" y="3132"/>
                </a:lnTo>
                <a:lnTo>
                  <a:pt x="159" y="3130"/>
                </a:lnTo>
                <a:lnTo>
                  <a:pt x="151" y="3125"/>
                </a:lnTo>
                <a:lnTo>
                  <a:pt x="145" y="3121"/>
                </a:lnTo>
                <a:lnTo>
                  <a:pt x="138" y="3115"/>
                </a:lnTo>
                <a:lnTo>
                  <a:pt x="131" y="3108"/>
                </a:lnTo>
                <a:lnTo>
                  <a:pt x="125" y="3101"/>
                </a:lnTo>
                <a:lnTo>
                  <a:pt x="120" y="3092"/>
                </a:lnTo>
                <a:lnTo>
                  <a:pt x="116" y="3084"/>
                </a:lnTo>
                <a:close/>
                <a:moveTo>
                  <a:pt x="550" y="3024"/>
                </a:moveTo>
                <a:lnTo>
                  <a:pt x="550" y="3005"/>
                </a:lnTo>
                <a:lnTo>
                  <a:pt x="551" y="2991"/>
                </a:lnTo>
                <a:lnTo>
                  <a:pt x="555" y="2982"/>
                </a:lnTo>
                <a:lnTo>
                  <a:pt x="560" y="2974"/>
                </a:lnTo>
                <a:lnTo>
                  <a:pt x="567" y="2970"/>
                </a:lnTo>
                <a:lnTo>
                  <a:pt x="575" y="2968"/>
                </a:lnTo>
                <a:lnTo>
                  <a:pt x="585" y="2968"/>
                </a:lnTo>
                <a:lnTo>
                  <a:pt x="595" y="2968"/>
                </a:lnTo>
                <a:lnTo>
                  <a:pt x="605" y="2969"/>
                </a:lnTo>
                <a:lnTo>
                  <a:pt x="615" y="2970"/>
                </a:lnTo>
                <a:lnTo>
                  <a:pt x="625" y="2971"/>
                </a:lnTo>
                <a:lnTo>
                  <a:pt x="634" y="2970"/>
                </a:lnTo>
                <a:lnTo>
                  <a:pt x="643" y="2968"/>
                </a:lnTo>
                <a:lnTo>
                  <a:pt x="650" y="2963"/>
                </a:lnTo>
                <a:lnTo>
                  <a:pt x="655" y="2955"/>
                </a:lnTo>
                <a:lnTo>
                  <a:pt x="658" y="2943"/>
                </a:lnTo>
                <a:lnTo>
                  <a:pt x="661" y="2950"/>
                </a:lnTo>
                <a:lnTo>
                  <a:pt x="663" y="2954"/>
                </a:lnTo>
                <a:lnTo>
                  <a:pt x="667" y="2956"/>
                </a:lnTo>
                <a:lnTo>
                  <a:pt x="670" y="2957"/>
                </a:lnTo>
                <a:lnTo>
                  <a:pt x="675" y="2958"/>
                </a:lnTo>
                <a:lnTo>
                  <a:pt x="682" y="2959"/>
                </a:lnTo>
                <a:lnTo>
                  <a:pt x="682" y="2972"/>
                </a:lnTo>
                <a:lnTo>
                  <a:pt x="680" y="2984"/>
                </a:lnTo>
                <a:lnTo>
                  <a:pt x="676" y="2995"/>
                </a:lnTo>
                <a:lnTo>
                  <a:pt x="670" y="3003"/>
                </a:lnTo>
                <a:lnTo>
                  <a:pt x="662" y="3011"/>
                </a:lnTo>
                <a:lnTo>
                  <a:pt x="653" y="3016"/>
                </a:lnTo>
                <a:lnTo>
                  <a:pt x="643" y="3021"/>
                </a:lnTo>
                <a:lnTo>
                  <a:pt x="632" y="3025"/>
                </a:lnTo>
                <a:lnTo>
                  <a:pt x="622" y="3028"/>
                </a:lnTo>
                <a:lnTo>
                  <a:pt x="610" y="3029"/>
                </a:lnTo>
                <a:lnTo>
                  <a:pt x="598" y="3030"/>
                </a:lnTo>
                <a:lnTo>
                  <a:pt x="587" y="3030"/>
                </a:lnTo>
                <a:lnTo>
                  <a:pt x="576" y="3029"/>
                </a:lnTo>
                <a:lnTo>
                  <a:pt x="567" y="3028"/>
                </a:lnTo>
                <a:lnTo>
                  <a:pt x="557" y="3026"/>
                </a:lnTo>
                <a:lnTo>
                  <a:pt x="550" y="3024"/>
                </a:lnTo>
                <a:close/>
                <a:moveTo>
                  <a:pt x="1509" y="2640"/>
                </a:moveTo>
                <a:lnTo>
                  <a:pt x="1514" y="2641"/>
                </a:lnTo>
                <a:lnTo>
                  <a:pt x="1520" y="2640"/>
                </a:lnTo>
                <a:lnTo>
                  <a:pt x="1525" y="2638"/>
                </a:lnTo>
                <a:lnTo>
                  <a:pt x="1529" y="2636"/>
                </a:lnTo>
                <a:lnTo>
                  <a:pt x="1536" y="2628"/>
                </a:lnTo>
                <a:lnTo>
                  <a:pt x="1541" y="2621"/>
                </a:lnTo>
                <a:lnTo>
                  <a:pt x="1543" y="2617"/>
                </a:lnTo>
                <a:lnTo>
                  <a:pt x="1547" y="2614"/>
                </a:lnTo>
                <a:lnTo>
                  <a:pt x="1549" y="2612"/>
                </a:lnTo>
                <a:lnTo>
                  <a:pt x="1552" y="2611"/>
                </a:lnTo>
                <a:lnTo>
                  <a:pt x="1555" y="2612"/>
                </a:lnTo>
                <a:lnTo>
                  <a:pt x="1560" y="2614"/>
                </a:lnTo>
                <a:lnTo>
                  <a:pt x="1564" y="2619"/>
                </a:lnTo>
                <a:lnTo>
                  <a:pt x="1569" y="2625"/>
                </a:lnTo>
                <a:lnTo>
                  <a:pt x="1566" y="2642"/>
                </a:lnTo>
                <a:lnTo>
                  <a:pt x="1564" y="2654"/>
                </a:lnTo>
                <a:lnTo>
                  <a:pt x="1563" y="2663"/>
                </a:lnTo>
                <a:lnTo>
                  <a:pt x="1564" y="2668"/>
                </a:lnTo>
                <a:lnTo>
                  <a:pt x="1565" y="2671"/>
                </a:lnTo>
                <a:lnTo>
                  <a:pt x="1567" y="2672"/>
                </a:lnTo>
                <a:lnTo>
                  <a:pt x="1569" y="2672"/>
                </a:lnTo>
                <a:lnTo>
                  <a:pt x="1573" y="2672"/>
                </a:lnTo>
                <a:lnTo>
                  <a:pt x="1578" y="2672"/>
                </a:lnTo>
                <a:lnTo>
                  <a:pt x="1582" y="2672"/>
                </a:lnTo>
                <a:lnTo>
                  <a:pt x="1586" y="2674"/>
                </a:lnTo>
                <a:lnTo>
                  <a:pt x="1592" y="2678"/>
                </a:lnTo>
                <a:lnTo>
                  <a:pt x="1597" y="2684"/>
                </a:lnTo>
                <a:lnTo>
                  <a:pt x="1603" y="2694"/>
                </a:lnTo>
                <a:lnTo>
                  <a:pt x="1608" y="2707"/>
                </a:lnTo>
                <a:lnTo>
                  <a:pt x="1612" y="2724"/>
                </a:lnTo>
                <a:lnTo>
                  <a:pt x="1609" y="2732"/>
                </a:lnTo>
                <a:lnTo>
                  <a:pt x="1604" y="2738"/>
                </a:lnTo>
                <a:lnTo>
                  <a:pt x="1598" y="2741"/>
                </a:lnTo>
                <a:lnTo>
                  <a:pt x="1593" y="2743"/>
                </a:lnTo>
                <a:lnTo>
                  <a:pt x="1585" y="2743"/>
                </a:lnTo>
                <a:lnTo>
                  <a:pt x="1579" y="2741"/>
                </a:lnTo>
                <a:lnTo>
                  <a:pt x="1570" y="2737"/>
                </a:lnTo>
                <a:lnTo>
                  <a:pt x="1563" y="2731"/>
                </a:lnTo>
                <a:lnTo>
                  <a:pt x="1555" y="2725"/>
                </a:lnTo>
                <a:lnTo>
                  <a:pt x="1548" y="2716"/>
                </a:lnTo>
                <a:lnTo>
                  <a:pt x="1540" y="2707"/>
                </a:lnTo>
                <a:lnTo>
                  <a:pt x="1533" y="2696"/>
                </a:lnTo>
                <a:lnTo>
                  <a:pt x="1526" y="2683"/>
                </a:lnTo>
                <a:lnTo>
                  <a:pt x="1520" y="2670"/>
                </a:lnTo>
                <a:lnTo>
                  <a:pt x="1513" y="2655"/>
                </a:lnTo>
                <a:lnTo>
                  <a:pt x="1509" y="2640"/>
                </a:lnTo>
                <a:close/>
                <a:moveTo>
                  <a:pt x="7877" y="2000"/>
                </a:moveTo>
                <a:lnTo>
                  <a:pt x="7881" y="1997"/>
                </a:lnTo>
                <a:lnTo>
                  <a:pt x="7884" y="1995"/>
                </a:lnTo>
                <a:lnTo>
                  <a:pt x="7888" y="1995"/>
                </a:lnTo>
                <a:lnTo>
                  <a:pt x="7891" y="1997"/>
                </a:lnTo>
                <a:lnTo>
                  <a:pt x="7895" y="2001"/>
                </a:lnTo>
                <a:lnTo>
                  <a:pt x="7899" y="2007"/>
                </a:lnTo>
                <a:lnTo>
                  <a:pt x="7903" y="2014"/>
                </a:lnTo>
                <a:lnTo>
                  <a:pt x="7907" y="2019"/>
                </a:lnTo>
                <a:lnTo>
                  <a:pt x="7910" y="2020"/>
                </a:lnTo>
                <a:lnTo>
                  <a:pt x="7912" y="2021"/>
                </a:lnTo>
                <a:lnTo>
                  <a:pt x="7916" y="2022"/>
                </a:lnTo>
                <a:lnTo>
                  <a:pt x="7919" y="2021"/>
                </a:lnTo>
                <a:lnTo>
                  <a:pt x="7919" y="2032"/>
                </a:lnTo>
                <a:lnTo>
                  <a:pt x="7917" y="2041"/>
                </a:lnTo>
                <a:lnTo>
                  <a:pt x="7915" y="2049"/>
                </a:lnTo>
                <a:lnTo>
                  <a:pt x="7911" y="2055"/>
                </a:lnTo>
                <a:lnTo>
                  <a:pt x="7908" y="2060"/>
                </a:lnTo>
                <a:lnTo>
                  <a:pt x="7904" y="2062"/>
                </a:lnTo>
                <a:lnTo>
                  <a:pt x="7899" y="2064"/>
                </a:lnTo>
                <a:lnTo>
                  <a:pt x="7895" y="2063"/>
                </a:lnTo>
                <a:lnTo>
                  <a:pt x="7891" y="2061"/>
                </a:lnTo>
                <a:lnTo>
                  <a:pt x="7887" y="2058"/>
                </a:lnTo>
                <a:lnTo>
                  <a:pt x="7883" y="2052"/>
                </a:lnTo>
                <a:lnTo>
                  <a:pt x="7880" y="2045"/>
                </a:lnTo>
                <a:lnTo>
                  <a:pt x="7878" y="2036"/>
                </a:lnTo>
                <a:lnTo>
                  <a:pt x="7877" y="2025"/>
                </a:lnTo>
                <a:lnTo>
                  <a:pt x="7876" y="2014"/>
                </a:lnTo>
                <a:lnTo>
                  <a:pt x="7877" y="2000"/>
                </a:lnTo>
                <a:close/>
                <a:moveTo>
                  <a:pt x="2087" y="2655"/>
                </a:moveTo>
                <a:lnTo>
                  <a:pt x="2069" y="2573"/>
                </a:lnTo>
                <a:lnTo>
                  <a:pt x="2077" y="2577"/>
                </a:lnTo>
                <a:lnTo>
                  <a:pt x="2086" y="2579"/>
                </a:lnTo>
                <a:lnTo>
                  <a:pt x="2093" y="2579"/>
                </a:lnTo>
                <a:lnTo>
                  <a:pt x="2101" y="2578"/>
                </a:lnTo>
                <a:lnTo>
                  <a:pt x="2114" y="2572"/>
                </a:lnTo>
                <a:lnTo>
                  <a:pt x="2127" y="2565"/>
                </a:lnTo>
                <a:lnTo>
                  <a:pt x="2132" y="2563"/>
                </a:lnTo>
                <a:lnTo>
                  <a:pt x="2138" y="2563"/>
                </a:lnTo>
                <a:lnTo>
                  <a:pt x="2143" y="2564"/>
                </a:lnTo>
                <a:lnTo>
                  <a:pt x="2148" y="2567"/>
                </a:lnTo>
                <a:lnTo>
                  <a:pt x="2154" y="2574"/>
                </a:lnTo>
                <a:lnTo>
                  <a:pt x="2158" y="2583"/>
                </a:lnTo>
                <a:lnTo>
                  <a:pt x="2163" y="2596"/>
                </a:lnTo>
                <a:lnTo>
                  <a:pt x="2169" y="2614"/>
                </a:lnTo>
                <a:lnTo>
                  <a:pt x="2157" y="2616"/>
                </a:lnTo>
                <a:lnTo>
                  <a:pt x="2144" y="2619"/>
                </a:lnTo>
                <a:lnTo>
                  <a:pt x="2133" y="2622"/>
                </a:lnTo>
                <a:lnTo>
                  <a:pt x="2123" y="2626"/>
                </a:lnTo>
                <a:lnTo>
                  <a:pt x="2112" y="2632"/>
                </a:lnTo>
                <a:lnTo>
                  <a:pt x="2103" y="2638"/>
                </a:lnTo>
                <a:lnTo>
                  <a:pt x="2095" y="2646"/>
                </a:lnTo>
                <a:lnTo>
                  <a:pt x="2087" y="2655"/>
                </a:lnTo>
                <a:close/>
                <a:moveTo>
                  <a:pt x="2328" y="2605"/>
                </a:moveTo>
                <a:lnTo>
                  <a:pt x="2328" y="2612"/>
                </a:lnTo>
                <a:lnTo>
                  <a:pt x="2326" y="2619"/>
                </a:lnTo>
                <a:lnTo>
                  <a:pt x="2323" y="2625"/>
                </a:lnTo>
                <a:lnTo>
                  <a:pt x="2320" y="2629"/>
                </a:lnTo>
                <a:lnTo>
                  <a:pt x="2316" y="2632"/>
                </a:lnTo>
                <a:lnTo>
                  <a:pt x="2311" y="2634"/>
                </a:lnTo>
                <a:lnTo>
                  <a:pt x="2305" y="2634"/>
                </a:lnTo>
                <a:lnTo>
                  <a:pt x="2300" y="2633"/>
                </a:lnTo>
                <a:lnTo>
                  <a:pt x="2294" y="2631"/>
                </a:lnTo>
                <a:lnTo>
                  <a:pt x="2289" y="2626"/>
                </a:lnTo>
                <a:lnTo>
                  <a:pt x="2284" y="2622"/>
                </a:lnTo>
                <a:lnTo>
                  <a:pt x="2279" y="2614"/>
                </a:lnTo>
                <a:lnTo>
                  <a:pt x="2275" y="2607"/>
                </a:lnTo>
                <a:lnTo>
                  <a:pt x="2272" y="2597"/>
                </a:lnTo>
                <a:lnTo>
                  <a:pt x="2269" y="2586"/>
                </a:lnTo>
                <a:lnTo>
                  <a:pt x="2268" y="2573"/>
                </a:lnTo>
                <a:lnTo>
                  <a:pt x="2273" y="2569"/>
                </a:lnTo>
                <a:lnTo>
                  <a:pt x="2277" y="2567"/>
                </a:lnTo>
                <a:lnTo>
                  <a:pt x="2282" y="2566"/>
                </a:lnTo>
                <a:lnTo>
                  <a:pt x="2286" y="2566"/>
                </a:lnTo>
                <a:lnTo>
                  <a:pt x="2290" y="2567"/>
                </a:lnTo>
                <a:lnTo>
                  <a:pt x="2293" y="2569"/>
                </a:lnTo>
                <a:lnTo>
                  <a:pt x="2297" y="2572"/>
                </a:lnTo>
                <a:lnTo>
                  <a:pt x="2301" y="2575"/>
                </a:lnTo>
                <a:lnTo>
                  <a:pt x="2315" y="2590"/>
                </a:lnTo>
                <a:lnTo>
                  <a:pt x="2328" y="2605"/>
                </a:lnTo>
                <a:close/>
                <a:moveTo>
                  <a:pt x="4946" y="2095"/>
                </a:moveTo>
                <a:lnTo>
                  <a:pt x="4955" y="2094"/>
                </a:lnTo>
                <a:lnTo>
                  <a:pt x="4964" y="2094"/>
                </a:lnTo>
                <a:lnTo>
                  <a:pt x="4973" y="2094"/>
                </a:lnTo>
                <a:lnTo>
                  <a:pt x="4980" y="2095"/>
                </a:lnTo>
                <a:lnTo>
                  <a:pt x="4979" y="2099"/>
                </a:lnTo>
                <a:lnTo>
                  <a:pt x="4978" y="2105"/>
                </a:lnTo>
                <a:lnTo>
                  <a:pt x="4975" y="2108"/>
                </a:lnTo>
                <a:lnTo>
                  <a:pt x="4973" y="2110"/>
                </a:lnTo>
                <a:lnTo>
                  <a:pt x="4969" y="2112"/>
                </a:lnTo>
                <a:lnTo>
                  <a:pt x="4964" y="2112"/>
                </a:lnTo>
                <a:lnTo>
                  <a:pt x="4959" y="2111"/>
                </a:lnTo>
                <a:lnTo>
                  <a:pt x="4954" y="2109"/>
                </a:lnTo>
                <a:lnTo>
                  <a:pt x="4949" y="2101"/>
                </a:lnTo>
                <a:lnTo>
                  <a:pt x="4946" y="2095"/>
                </a:lnTo>
                <a:close/>
                <a:moveTo>
                  <a:pt x="5438" y="2157"/>
                </a:moveTo>
                <a:lnTo>
                  <a:pt x="5441" y="2150"/>
                </a:lnTo>
                <a:lnTo>
                  <a:pt x="5446" y="2143"/>
                </a:lnTo>
                <a:lnTo>
                  <a:pt x="5451" y="2138"/>
                </a:lnTo>
                <a:lnTo>
                  <a:pt x="5457" y="2135"/>
                </a:lnTo>
                <a:lnTo>
                  <a:pt x="5464" y="2133"/>
                </a:lnTo>
                <a:lnTo>
                  <a:pt x="5470" y="2130"/>
                </a:lnTo>
                <a:lnTo>
                  <a:pt x="5478" y="2129"/>
                </a:lnTo>
                <a:lnTo>
                  <a:pt x="5485" y="2130"/>
                </a:lnTo>
                <a:lnTo>
                  <a:pt x="5493" y="2131"/>
                </a:lnTo>
                <a:lnTo>
                  <a:pt x="5499" y="2133"/>
                </a:lnTo>
                <a:lnTo>
                  <a:pt x="5507" y="2135"/>
                </a:lnTo>
                <a:lnTo>
                  <a:pt x="5513" y="2138"/>
                </a:lnTo>
                <a:lnTo>
                  <a:pt x="5520" y="2141"/>
                </a:lnTo>
                <a:lnTo>
                  <a:pt x="5525" y="2144"/>
                </a:lnTo>
                <a:lnTo>
                  <a:pt x="5530" y="2149"/>
                </a:lnTo>
                <a:lnTo>
                  <a:pt x="5534" y="2153"/>
                </a:lnTo>
                <a:lnTo>
                  <a:pt x="5534" y="2163"/>
                </a:lnTo>
                <a:lnTo>
                  <a:pt x="5532" y="2172"/>
                </a:lnTo>
                <a:lnTo>
                  <a:pt x="5528" y="2180"/>
                </a:lnTo>
                <a:lnTo>
                  <a:pt x="5525" y="2186"/>
                </a:lnTo>
                <a:lnTo>
                  <a:pt x="5518" y="2176"/>
                </a:lnTo>
                <a:lnTo>
                  <a:pt x="5509" y="2166"/>
                </a:lnTo>
                <a:lnTo>
                  <a:pt x="5505" y="2161"/>
                </a:lnTo>
                <a:lnTo>
                  <a:pt x="5500" y="2157"/>
                </a:lnTo>
                <a:lnTo>
                  <a:pt x="5497" y="2153"/>
                </a:lnTo>
                <a:lnTo>
                  <a:pt x="5493" y="2151"/>
                </a:lnTo>
                <a:lnTo>
                  <a:pt x="5486" y="2150"/>
                </a:lnTo>
                <a:lnTo>
                  <a:pt x="5479" y="2149"/>
                </a:lnTo>
                <a:lnTo>
                  <a:pt x="5471" y="2150"/>
                </a:lnTo>
                <a:lnTo>
                  <a:pt x="5465" y="2152"/>
                </a:lnTo>
                <a:lnTo>
                  <a:pt x="5457" y="2154"/>
                </a:lnTo>
                <a:lnTo>
                  <a:pt x="5451" y="2156"/>
                </a:lnTo>
                <a:lnTo>
                  <a:pt x="5445" y="2157"/>
                </a:lnTo>
                <a:lnTo>
                  <a:pt x="5438" y="2157"/>
                </a:lnTo>
                <a:close/>
                <a:moveTo>
                  <a:pt x="8255" y="2000"/>
                </a:moveTo>
                <a:lnTo>
                  <a:pt x="8259" y="1994"/>
                </a:lnTo>
                <a:lnTo>
                  <a:pt x="8264" y="1992"/>
                </a:lnTo>
                <a:lnTo>
                  <a:pt x="8268" y="1992"/>
                </a:lnTo>
                <a:lnTo>
                  <a:pt x="8271" y="1993"/>
                </a:lnTo>
                <a:lnTo>
                  <a:pt x="8274" y="1997"/>
                </a:lnTo>
                <a:lnTo>
                  <a:pt x="8277" y="2002"/>
                </a:lnTo>
                <a:lnTo>
                  <a:pt x="8279" y="2008"/>
                </a:lnTo>
                <a:lnTo>
                  <a:pt x="8281" y="2015"/>
                </a:lnTo>
                <a:lnTo>
                  <a:pt x="8284" y="2030"/>
                </a:lnTo>
                <a:lnTo>
                  <a:pt x="8287" y="2045"/>
                </a:lnTo>
                <a:lnTo>
                  <a:pt x="8289" y="2051"/>
                </a:lnTo>
                <a:lnTo>
                  <a:pt x="8292" y="2056"/>
                </a:lnTo>
                <a:lnTo>
                  <a:pt x="8294" y="2061"/>
                </a:lnTo>
                <a:lnTo>
                  <a:pt x="8296" y="2064"/>
                </a:lnTo>
                <a:lnTo>
                  <a:pt x="8299" y="2065"/>
                </a:lnTo>
                <a:lnTo>
                  <a:pt x="8302" y="2064"/>
                </a:lnTo>
                <a:lnTo>
                  <a:pt x="8306" y="2062"/>
                </a:lnTo>
                <a:lnTo>
                  <a:pt x="8309" y="2059"/>
                </a:lnTo>
                <a:lnTo>
                  <a:pt x="8315" y="2051"/>
                </a:lnTo>
                <a:lnTo>
                  <a:pt x="8322" y="2044"/>
                </a:lnTo>
                <a:lnTo>
                  <a:pt x="8325" y="2040"/>
                </a:lnTo>
                <a:lnTo>
                  <a:pt x="8328" y="2038"/>
                </a:lnTo>
                <a:lnTo>
                  <a:pt x="8331" y="2037"/>
                </a:lnTo>
                <a:lnTo>
                  <a:pt x="8335" y="2038"/>
                </a:lnTo>
                <a:lnTo>
                  <a:pt x="8338" y="2041"/>
                </a:lnTo>
                <a:lnTo>
                  <a:pt x="8341" y="2046"/>
                </a:lnTo>
                <a:lnTo>
                  <a:pt x="8343" y="2053"/>
                </a:lnTo>
                <a:lnTo>
                  <a:pt x="8346" y="2064"/>
                </a:lnTo>
                <a:lnTo>
                  <a:pt x="8347" y="2079"/>
                </a:lnTo>
                <a:lnTo>
                  <a:pt x="8347" y="2090"/>
                </a:lnTo>
                <a:lnTo>
                  <a:pt x="8345" y="2098"/>
                </a:lnTo>
                <a:lnTo>
                  <a:pt x="8344" y="2105"/>
                </a:lnTo>
                <a:lnTo>
                  <a:pt x="8341" y="2108"/>
                </a:lnTo>
                <a:lnTo>
                  <a:pt x="8339" y="2110"/>
                </a:lnTo>
                <a:lnTo>
                  <a:pt x="8335" y="2109"/>
                </a:lnTo>
                <a:lnTo>
                  <a:pt x="8331" y="2108"/>
                </a:lnTo>
                <a:lnTo>
                  <a:pt x="8322" y="2101"/>
                </a:lnTo>
                <a:lnTo>
                  <a:pt x="8313" y="2094"/>
                </a:lnTo>
                <a:lnTo>
                  <a:pt x="8309" y="2091"/>
                </a:lnTo>
                <a:lnTo>
                  <a:pt x="8305" y="2088"/>
                </a:lnTo>
                <a:lnTo>
                  <a:pt x="8300" y="2085"/>
                </a:lnTo>
                <a:lnTo>
                  <a:pt x="8296" y="2084"/>
                </a:lnTo>
                <a:lnTo>
                  <a:pt x="8274" y="2091"/>
                </a:lnTo>
                <a:lnTo>
                  <a:pt x="8244" y="2097"/>
                </a:lnTo>
                <a:lnTo>
                  <a:pt x="8237" y="2096"/>
                </a:lnTo>
                <a:lnTo>
                  <a:pt x="8229" y="2095"/>
                </a:lnTo>
                <a:lnTo>
                  <a:pt x="8223" y="2092"/>
                </a:lnTo>
                <a:lnTo>
                  <a:pt x="8215" y="2086"/>
                </a:lnTo>
                <a:lnTo>
                  <a:pt x="8210" y="2079"/>
                </a:lnTo>
                <a:lnTo>
                  <a:pt x="8205" y="2069"/>
                </a:lnTo>
                <a:lnTo>
                  <a:pt x="8199" y="2058"/>
                </a:lnTo>
                <a:lnTo>
                  <a:pt x="8196" y="2043"/>
                </a:lnTo>
                <a:lnTo>
                  <a:pt x="8193" y="2039"/>
                </a:lnTo>
                <a:lnTo>
                  <a:pt x="8192" y="2038"/>
                </a:lnTo>
                <a:lnTo>
                  <a:pt x="8193" y="2039"/>
                </a:lnTo>
                <a:lnTo>
                  <a:pt x="8196" y="2041"/>
                </a:lnTo>
                <a:lnTo>
                  <a:pt x="8205" y="2048"/>
                </a:lnTo>
                <a:lnTo>
                  <a:pt x="8216" y="2054"/>
                </a:lnTo>
                <a:lnTo>
                  <a:pt x="8223" y="2056"/>
                </a:lnTo>
                <a:lnTo>
                  <a:pt x="8229" y="2056"/>
                </a:lnTo>
                <a:lnTo>
                  <a:pt x="8236" y="2055"/>
                </a:lnTo>
                <a:lnTo>
                  <a:pt x="8241" y="2051"/>
                </a:lnTo>
                <a:lnTo>
                  <a:pt x="8247" y="2044"/>
                </a:lnTo>
                <a:lnTo>
                  <a:pt x="8251" y="2033"/>
                </a:lnTo>
                <a:lnTo>
                  <a:pt x="8253" y="2019"/>
                </a:lnTo>
                <a:lnTo>
                  <a:pt x="8255" y="2000"/>
                </a:lnTo>
                <a:close/>
                <a:moveTo>
                  <a:pt x="8371" y="2127"/>
                </a:moveTo>
                <a:lnTo>
                  <a:pt x="8372" y="2043"/>
                </a:lnTo>
                <a:lnTo>
                  <a:pt x="8375" y="2045"/>
                </a:lnTo>
                <a:lnTo>
                  <a:pt x="8380" y="2045"/>
                </a:lnTo>
                <a:lnTo>
                  <a:pt x="8383" y="2045"/>
                </a:lnTo>
                <a:lnTo>
                  <a:pt x="8388" y="2045"/>
                </a:lnTo>
                <a:lnTo>
                  <a:pt x="8397" y="2043"/>
                </a:lnTo>
                <a:lnTo>
                  <a:pt x="8407" y="2040"/>
                </a:lnTo>
                <a:lnTo>
                  <a:pt x="8411" y="2039"/>
                </a:lnTo>
                <a:lnTo>
                  <a:pt x="8415" y="2039"/>
                </a:lnTo>
                <a:lnTo>
                  <a:pt x="8418" y="2040"/>
                </a:lnTo>
                <a:lnTo>
                  <a:pt x="8423" y="2043"/>
                </a:lnTo>
                <a:lnTo>
                  <a:pt x="8425" y="2046"/>
                </a:lnTo>
                <a:lnTo>
                  <a:pt x="8428" y="2050"/>
                </a:lnTo>
                <a:lnTo>
                  <a:pt x="8429" y="2055"/>
                </a:lnTo>
                <a:lnTo>
                  <a:pt x="8430" y="2064"/>
                </a:lnTo>
                <a:lnTo>
                  <a:pt x="8429" y="2076"/>
                </a:lnTo>
                <a:lnTo>
                  <a:pt x="8428" y="2085"/>
                </a:lnTo>
                <a:lnTo>
                  <a:pt x="8426" y="2094"/>
                </a:lnTo>
                <a:lnTo>
                  <a:pt x="8424" y="2101"/>
                </a:lnTo>
                <a:lnTo>
                  <a:pt x="8421" y="2107"/>
                </a:lnTo>
                <a:lnTo>
                  <a:pt x="8417" y="2112"/>
                </a:lnTo>
                <a:lnTo>
                  <a:pt x="8414" y="2115"/>
                </a:lnTo>
                <a:lnTo>
                  <a:pt x="8410" y="2119"/>
                </a:lnTo>
                <a:lnTo>
                  <a:pt x="8401" y="2122"/>
                </a:lnTo>
                <a:lnTo>
                  <a:pt x="8392" y="2124"/>
                </a:lnTo>
                <a:lnTo>
                  <a:pt x="8381" y="2126"/>
                </a:lnTo>
                <a:lnTo>
                  <a:pt x="8371" y="2127"/>
                </a:lnTo>
                <a:close/>
                <a:moveTo>
                  <a:pt x="1192" y="2944"/>
                </a:moveTo>
                <a:lnTo>
                  <a:pt x="1149" y="2957"/>
                </a:lnTo>
                <a:lnTo>
                  <a:pt x="1144" y="2942"/>
                </a:lnTo>
                <a:lnTo>
                  <a:pt x="1142" y="2929"/>
                </a:lnTo>
                <a:lnTo>
                  <a:pt x="1141" y="2919"/>
                </a:lnTo>
                <a:lnTo>
                  <a:pt x="1141" y="2909"/>
                </a:lnTo>
                <a:lnTo>
                  <a:pt x="1142" y="2901"/>
                </a:lnTo>
                <a:lnTo>
                  <a:pt x="1145" y="2895"/>
                </a:lnTo>
                <a:lnTo>
                  <a:pt x="1149" y="2891"/>
                </a:lnTo>
                <a:lnTo>
                  <a:pt x="1153" y="2889"/>
                </a:lnTo>
                <a:lnTo>
                  <a:pt x="1159" y="2889"/>
                </a:lnTo>
                <a:lnTo>
                  <a:pt x="1164" y="2890"/>
                </a:lnTo>
                <a:lnTo>
                  <a:pt x="1170" y="2894"/>
                </a:lnTo>
                <a:lnTo>
                  <a:pt x="1175" y="2899"/>
                </a:lnTo>
                <a:lnTo>
                  <a:pt x="1180" y="2907"/>
                </a:lnTo>
                <a:lnTo>
                  <a:pt x="1185" y="2918"/>
                </a:lnTo>
                <a:lnTo>
                  <a:pt x="1189" y="2929"/>
                </a:lnTo>
                <a:lnTo>
                  <a:pt x="1192" y="2944"/>
                </a:lnTo>
                <a:close/>
                <a:moveTo>
                  <a:pt x="8688" y="2152"/>
                </a:moveTo>
                <a:lnTo>
                  <a:pt x="8683" y="2152"/>
                </a:lnTo>
                <a:lnTo>
                  <a:pt x="8677" y="2152"/>
                </a:lnTo>
                <a:lnTo>
                  <a:pt x="8672" y="2151"/>
                </a:lnTo>
                <a:lnTo>
                  <a:pt x="8667" y="2149"/>
                </a:lnTo>
                <a:lnTo>
                  <a:pt x="8662" y="2145"/>
                </a:lnTo>
                <a:lnTo>
                  <a:pt x="8658" y="2142"/>
                </a:lnTo>
                <a:lnTo>
                  <a:pt x="8654" y="2138"/>
                </a:lnTo>
                <a:lnTo>
                  <a:pt x="8649" y="2134"/>
                </a:lnTo>
                <a:lnTo>
                  <a:pt x="8646" y="2127"/>
                </a:lnTo>
                <a:lnTo>
                  <a:pt x="8643" y="2121"/>
                </a:lnTo>
                <a:lnTo>
                  <a:pt x="8641" y="2114"/>
                </a:lnTo>
                <a:lnTo>
                  <a:pt x="8638" y="2106"/>
                </a:lnTo>
                <a:lnTo>
                  <a:pt x="8634" y="2088"/>
                </a:lnTo>
                <a:lnTo>
                  <a:pt x="8631" y="2065"/>
                </a:lnTo>
                <a:lnTo>
                  <a:pt x="8635" y="2059"/>
                </a:lnTo>
                <a:lnTo>
                  <a:pt x="8640" y="2054"/>
                </a:lnTo>
                <a:lnTo>
                  <a:pt x="8644" y="2051"/>
                </a:lnTo>
                <a:lnTo>
                  <a:pt x="8649" y="2050"/>
                </a:lnTo>
                <a:lnTo>
                  <a:pt x="8654" y="2052"/>
                </a:lnTo>
                <a:lnTo>
                  <a:pt x="8659" y="2054"/>
                </a:lnTo>
                <a:lnTo>
                  <a:pt x="8663" y="2059"/>
                </a:lnTo>
                <a:lnTo>
                  <a:pt x="8668" y="2065"/>
                </a:lnTo>
                <a:lnTo>
                  <a:pt x="8672" y="2073"/>
                </a:lnTo>
                <a:lnTo>
                  <a:pt x="8676" y="2081"/>
                </a:lnTo>
                <a:lnTo>
                  <a:pt x="8679" y="2091"/>
                </a:lnTo>
                <a:lnTo>
                  <a:pt x="8683" y="2101"/>
                </a:lnTo>
                <a:lnTo>
                  <a:pt x="8685" y="2112"/>
                </a:lnTo>
                <a:lnTo>
                  <a:pt x="8687" y="2125"/>
                </a:lnTo>
                <a:lnTo>
                  <a:pt x="8688" y="2138"/>
                </a:lnTo>
                <a:lnTo>
                  <a:pt x="8688" y="2152"/>
                </a:lnTo>
                <a:close/>
                <a:moveTo>
                  <a:pt x="8763" y="2153"/>
                </a:moveTo>
                <a:lnTo>
                  <a:pt x="8730" y="2152"/>
                </a:lnTo>
                <a:lnTo>
                  <a:pt x="8730" y="2138"/>
                </a:lnTo>
                <a:lnTo>
                  <a:pt x="8730" y="2125"/>
                </a:lnTo>
                <a:lnTo>
                  <a:pt x="8732" y="2114"/>
                </a:lnTo>
                <a:lnTo>
                  <a:pt x="8734" y="2106"/>
                </a:lnTo>
                <a:lnTo>
                  <a:pt x="8737" y="2099"/>
                </a:lnTo>
                <a:lnTo>
                  <a:pt x="8741" y="2095"/>
                </a:lnTo>
                <a:lnTo>
                  <a:pt x="8744" y="2092"/>
                </a:lnTo>
                <a:lnTo>
                  <a:pt x="8748" y="2091"/>
                </a:lnTo>
                <a:lnTo>
                  <a:pt x="8751" y="2092"/>
                </a:lnTo>
                <a:lnTo>
                  <a:pt x="8755" y="2095"/>
                </a:lnTo>
                <a:lnTo>
                  <a:pt x="8758" y="2100"/>
                </a:lnTo>
                <a:lnTo>
                  <a:pt x="8761" y="2107"/>
                </a:lnTo>
                <a:lnTo>
                  <a:pt x="8763" y="2115"/>
                </a:lnTo>
                <a:lnTo>
                  <a:pt x="8764" y="2126"/>
                </a:lnTo>
                <a:lnTo>
                  <a:pt x="8764" y="2139"/>
                </a:lnTo>
                <a:lnTo>
                  <a:pt x="8763" y="2153"/>
                </a:lnTo>
                <a:close/>
                <a:moveTo>
                  <a:pt x="1327" y="2862"/>
                </a:moveTo>
                <a:lnTo>
                  <a:pt x="1332" y="2861"/>
                </a:lnTo>
                <a:lnTo>
                  <a:pt x="1337" y="2858"/>
                </a:lnTo>
                <a:lnTo>
                  <a:pt x="1340" y="2855"/>
                </a:lnTo>
                <a:lnTo>
                  <a:pt x="1345" y="2852"/>
                </a:lnTo>
                <a:lnTo>
                  <a:pt x="1350" y="2846"/>
                </a:lnTo>
                <a:lnTo>
                  <a:pt x="1355" y="2842"/>
                </a:lnTo>
                <a:lnTo>
                  <a:pt x="1358" y="2840"/>
                </a:lnTo>
                <a:lnTo>
                  <a:pt x="1361" y="2842"/>
                </a:lnTo>
                <a:lnTo>
                  <a:pt x="1363" y="2844"/>
                </a:lnTo>
                <a:lnTo>
                  <a:pt x="1366" y="2848"/>
                </a:lnTo>
                <a:lnTo>
                  <a:pt x="1373" y="2864"/>
                </a:lnTo>
                <a:lnTo>
                  <a:pt x="1381" y="2891"/>
                </a:lnTo>
                <a:lnTo>
                  <a:pt x="1380" y="2895"/>
                </a:lnTo>
                <a:lnTo>
                  <a:pt x="1379" y="2898"/>
                </a:lnTo>
                <a:lnTo>
                  <a:pt x="1377" y="2901"/>
                </a:lnTo>
                <a:lnTo>
                  <a:pt x="1374" y="2905"/>
                </a:lnTo>
                <a:lnTo>
                  <a:pt x="1370" y="2907"/>
                </a:lnTo>
                <a:lnTo>
                  <a:pt x="1367" y="2908"/>
                </a:lnTo>
                <a:lnTo>
                  <a:pt x="1363" y="2908"/>
                </a:lnTo>
                <a:lnTo>
                  <a:pt x="1359" y="2908"/>
                </a:lnTo>
                <a:lnTo>
                  <a:pt x="1354" y="2906"/>
                </a:lnTo>
                <a:lnTo>
                  <a:pt x="1350" y="2904"/>
                </a:lnTo>
                <a:lnTo>
                  <a:pt x="1346" y="2899"/>
                </a:lnTo>
                <a:lnTo>
                  <a:pt x="1341" y="2895"/>
                </a:lnTo>
                <a:lnTo>
                  <a:pt x="1337" y="2889"/>
                </a:lnTo>
                <a:lnTo>
                  <a:pt x="1334" y="2881"/>
                </a:lnTo>
                <a:lnTo>
                  <a:pt x="1330" y="2873"/>
                </a:lnTo>
                <a:lnTo>
                  <a:pt x="1327" y="2862"/>
                </a:lnTo>
                <a:close/>
                <a:moveTo>
                  <a:pt x="1405" y="2839"/>
                </a:moveTo>
                <a:lnTo>
                  <a:pt x="1408" y="2840"/>
                </a:lnTo>
                <a:lnTo>
                  <a:pt x="1412" y="2839"/>
                </a:lnTo>
                <a:lnTo>
                  <a:pt x="1416" y="2838"/>
                </a:lnTo>
                <a:lnTo>
                  <a:pt x="1420" y="2836"/>
                </a:lnTo>
                <a:lnTo>
                  <a:pt x="1427" y="2833"/>
                </a:lnTo>
                <a:lnTo>
                  <a:pt x="1435" y="2830"/>
                </a:lnTo>
                <a:lnTo>
                  <a:pt x="1438" y="2830"/>
                </a:lnTo>
                <a:lnTo>
                  <a:pt x="1442" y="2831"/>
                </a:lnTo>
                <a:lnTo>
                  <a:pt x="1446" y="2833"/>
                </a:lnTo>
                <a:lnTo>
                  <a:pt x="1449" y="2836"/>
                </a:lnTo>
                <a:lnTo>
                  <a:pt x="1451" y="2842"/>
                </a:lnTo>
                <a:lnTo>
                  <a:pt x="1454" y="2849"/>
                </a:lnTo>
                <a:lnTo>
                  <a:pt x="1456" y="2859"/>
                </a:lnTo>
                <a:lnTo>
                  <a:pt x="1459" y="2870"/>
                </a:lnTo>
                <a:lnTo>
                  <a:pt x="1452" y="2878"/>
                </a:lnTo>
                <a:lnTo>
                  <a:pt x="1446" y="2884"/>
                </a:lnTo>
                <a:lnTo>
                  <a:pt x="1442" y="2888"/>
                </a:lnTo>
                <a:lnTo>
                  <a:pt x="1439" y="2891"/>
                </a:lnTo>
                <a:lnTo>
                  <a:pt x="1436" y="2892"/>
                </a:lnTo>
                <a:lnTo>
                  <a:pt x="1433" y="2893"/>
                </a:lnTo>
                <a:lnTo>
                  <a:pt x="1430" y="2892"/>
                </a:lnTo>
                <a:lnTo>
                  <a:pt x="1426" y="2891"/>
                </a:lnTo>
                <a:lnTo>
                  <a:pt x="1423" y="2887"/>
                </a:lnTo>
                <a:lnTo>
                  <a:pt x="1419" y="2882"/>
                </a:lnTo>
                <a:lnTo>
                  <a:pt x="1416" y="2875"/>
                </a:lnTo>
                <a:lnTo>
                  <a:pt x="1412" y="2865"/>
                </a:lnTo>
                <a:lnTo>
                  <a:pt x="1408" y="2853"/>
                </a:lnTo>
                <a:lnTo>
                  <a:pt x="1405" y="2839"/>
                </a:lnTo>
                <a:close/>
                <a:moveTo>
                  <a:pt x="2705" y="2618"/>
                </a:moveTo>
                <a:lnTo>
                  <a:pt x="2701" y="2621"/>
                </a:lnTo>
                <a:lnTo>
                  <a:pt x="2696" y="2623"/>
                </a:lnTo>
                <a:lnTo>
                  <a:pt x="2692" y="2624"/>
                </a:lnTo>
                <a:lnTo>
                  <a:pt x="2689" y="2624"/>
                </a:lnTo>
                <a:lnTo>
                  <a:pt x="2682" y="2622"/>
                </a:lnTo>
                <a:lnTo>
                  <a:pt x="2676" y="2619"/>
                </a:lnTo>
                <a:lnTo>
                  <a:pt x="2669" y="2613"/>
                </a:lnTo>
                <a:lnTo>
                  <a:pt x="2663" y="2610"/>
                </a:lnTo>
                <a:lnTo>
                  <a:pt x="2660" y="2608"/>
                </a:lnTo>
                <a:lnTo>
                  <a:pt x="2656" y="2607"/>
                </a:lnTo>
                <a:lnTo>
                  <a:pt x="2652" y="2607"/>
                </a:lnTo>
                <a:lnTo>
                  <a:pt x="2649" y="2607"/>
                </a:lnTo>
                <a:lnTo>
                  <a:pt x="2649" y="2599"/>
                </a:lnTo>
                <a:lnTo>
                  <a:pt x="2650" y="2592"/>
                </a:lnTo>
                <a:lnTo>
                  <a:pt x="2651" y="2586"/>
                </a:lnTo>
                <a:lnTo>
                  <a:pt x="2653" y="2580"/>
                </a:lnTo>
                <a:lnTo>
                  <a:pt x="2655" y="2576"/>
                </a:lnTo>
                <a:lnTo>
                  <a:pt x="2659" y="2572"/>
                </a:lnTo>
                <a:lnTo>
                  <a:pt x="2661" y="2567"/>
                </a:lnTo>
                <a:lnTo>
                  <a:pt x="2665" y="2564"/>
                </a:lnTo>
                <a:lnTo>
                  <a:pt x="2673" y="2560"/>
                </a:lnTo>
                <a:lnTo>
                  <a:pt x="2681" y="2557"/>
                </a:lnTo>
                <a:lnTo>
                  <a:pt x="2691" y="2554"/>
                </a:lnTo>
                <a:lnTo>
                  <a:pt x="2701" y="2553"/>
                </a:lnTo>
                <a:lnTo>
                  <a:pt x="2701" y="2567"/>
                </a:lnTo>
                <a:lnTo>
                  <a:pt x="2699" y="2581"/>
                </a:lnTo>
                <a:lnTo>
                  <a:pt x="2702" y="2598"/>
                </a:lnTo>
                <a:lnTo>
                  <a:pt x="2705" y="2618"/>
                </a:lnTo>
                <a:close/>
                <a:moveTo>
                  <a:pt x="8456" y="2064"/>
                </a:moveTo>
                <a:lnTo>
                  <a:pt x="8474" y="2080"/>
                </a:lnTo>
                <a:lnTo>
                  <a:pt x="8493" y="2096"/>
                </a:lnTo>
                <a:lnTo>
                  <a:pt x="8512" y="2112"/>
                </a:lnTo>
                <a:lnTo>
                  <a:pt x="8530" y="2127"/>
                </a:lnTo>
                <a:lnTo>
                  <a:pt x="8525" y="2138"/>
                </a:lnTo>
                <a:lnTo>
                  <a:pt x="8518" y="2146"/>
                </a:lnTo>
                <a:lnTo>
                  <a:pt x="8513" y="2153"/>
                </a:lnTo>
                <a:lnTo>
                  <a:pt x="8507" y="2158"/>
                </a:lnTo>
                <a:lnTo>
                  <a:pt x="8500" y="2161"/>
                </a:lnTo>
                <a:lnTo>
                  <a:pt x="8495" y="2163"/>
                </a:lnTo>
                <a:lnTo>
                  <a:pt x="8488" y="2161"/>
                </a:lnTo>
                <a:lnTo>
                  <a:pt x="8483" y="2158"/>
                </a:lnTo>
                <a:lnTo>
                  <a:pt x="8477" y="2153"/>
                </a:lnTo>
                <a:lnTo>
                  <a:pt x="8472" y="2146"/>
                </a:lnTo>
                <a:lnTo>
                  <a:pt x="8468" y="2138"/>
                </a:lnTo>
                <a:lnTo>
                  <a:pt x="8465" y="2127"/>
                </a:lnTo>
                <a:lnTo>
                  <a:pt x="8461" y="2114"/>
                </a:lnTo>
                <a:lnTo>
                  <a:pt x="8458" y="2099"/>
                </a:lnTo>
                <a:lnTo>
                  <a:pt x="8456" y="2082"/>
                </a:lnTo>
                <a:lnTo>
                  <a:pt x="8456" y="2064"/>
                </a:lnTo>
                <a:close/>
                <a:moveTo>
                  <a:pt x="9163" y="2203"/>
                </a:moveTo>
                <a:lnTo>
                  <a:pt x="9155" y="2204"/>
                </a:lnTo>
                <a:lnTo>
                  <a:pt x="9149" y="2205"/>
                </a:lnTo>
                <a:lnTo>
                  <a:pt x="9144" y="2203"/>
                </a:lnTo>
                <a:lnTo>
                  <a:pt x="9138" y="2201"/>
                </a:lnTo>
                <a:lnTo>
                  <a:pt x="9133" y="2198"/>
                </a:lnTo>
                <a:lnTo>
                  <a:pt x="9129" y="2192"/>
                </a:lnTo>
                <a:lnTo>
                  <a:pt x="9125" y="2187"/>
                </a:lnTo>
                <a:lnTo>
                  <a:pt x="9121" y="2181"/>
                </a:lnTo>
                <a:lnTo>
                  <a:pt x="9121" y="2155"/>
                </a:lnTo>
                <a:lnTo>
                  <a:pt x="9122" y="2131"/>
                </a:lnTo>
                <a:lnTo>
                  <a:pt x="9124" y="2112"/>
                </a:lnTo>
                <a:lnTo>
                  <a:pt x="9127" y="2095"/>
                </a:lnTo>
                <a:lnTo>
                  <a:pt x="9130" y="2089"/>
                </a:lnTo>
                <a:lnTo>
                  <a:pt x="9132" y="2083"/>
                </a:lnTo>
                <a:lnTo>
                  <a:pt x="9135" y="2079"/>
                </a:lnTo>
                <a:lnTo>
                  <a:pt x="9138" y="2076"/>
                </a:lnTo>
                <a:lnTo>
                  <a:pt x="9143" y="2074"/>
                </a:lnTo>
                <a:lnTo>
                  <a:pt x="9147" y="2073"/>
                </a:lnTo>
                <a:lnTo>
                  <a:pt x="9152" y="2074"/>
                </a:lnTo>
                <a:lnTo>
                  <a:pt x="9158" y="2076"/>
                </a:lnTo>
                <a:lnTo>
                  <a:pt x="9155" y="2085"/>
                </a:lnTo>
                <a:lnTo>
                  <a:pt x="9153" y="2093"/>
                </a:lnTo>
                <a:lnTo>
                  <a:pt x="9151" y="2099"/>
                </a:lnTo>
                <a:lnTo>
                  <a:pt x="9148" y="2106"/>
                </a:lnTo>
                <a:lnTo>
                  <a:pt x="9145" y="2113"/>
                </a:lnTo>
                <a:lnTo>
                  <a:pt x="9143" y="2120"/>
                </a:lnTo>
                <a:lnTo>
                  <a:pt x="9140" y="2128"/>
                </a:lnTo>
                <a:lnTo>
                  <a:pt x="9139" y="2139"/>
                </a:lnTo>
                <a:lnTo>
                  <a:pt x="9139" y="2148"/>
                </a:lnTo>
                <a:lnTo>
                  <a:pt x="9139" y="2153"/>
                </a:lnTo>
                <a:lnTo>
                  <a:pt x="9140" y="2157"/>
                </a:lnTo>
                <a:lnTo>
                  <a:pt x="9143" y="2159"/>
                </a:lnTo>
                <a:lnTo>
                  <a:pt x="9149" y="2161"/>
                </a:lnTo>
                <a:lnTo>
                  <a:pt x="9154" y="2161"/>
                </a:lnTo>
                <a:lnTo>
                  <a:pt x="9158" y="2163"/>
                </a:lnTo>
                <a:lnTo>
                  <a:pt x="9161" y="2164"/>
                </a:lnTo>
                <a:lnTo>
                  <a:pt x="9163" y="2165"/>
                </a:lnTo>
                <a:lnTo>
                  <a:pt x="9164" y="2169"/>
                </a:lnTo>
                <a:lnTo>
                  <a:pt x="9165" y="2173"/>
                </a:lnTo>
                <a:lnTo>
                  <a:pt x="9165" y="2181"/>
                </a:lnTo>
                <a:lnTo>
                  <a:pt x="9165" y="2190"/>
                </a:lnTo>
                <a:lnTo>
                  <a:pt x="9163" y="2203"/>
                </a:lnTo>
                <a:close/>
                <a:moveTo>
                  <a:pt x="12011" y="2356"/>
                </a:moveTo>
                <a:lnTo>
                  <a:pt x="11953" y="2352"/>
                </a:lnTo>
                <a:lnTo>
                  <a:pt x="11957" y="2310"/>
                </a:lnTo>
                <a:lnTo>
                  <a:pt x="12014" y="2315"/>
                </a:lnTo>
                <a:lnTo>
                  <a:pt x="12011" y="2356"/>
                </a:lnTo>
                <a:close/>
                <a:moveTo>
                  <a:pt x="2161" y="2703"/>
                </a:moveTo>
                <a:lnTo>
                  <a:pt x="2165" y="2704"/>
                </a:lnTo>
                <a:lnTo>
                  <a:pt x="2171" y="2704"/>
                </a:lnTo>
                <a:lnTo>
                  <a:pt x="2175" y="2702"/>
                </a:lnTo>
                <a:lnTo>
                  <a:pt x="2181" y="2700"/>
                </a:lnTo>
                <a:lnTo>
                  <a:pt x="2190" y="2696"/>
                </a:lnTo>
                <a:lnTo>
                  <a:pt x="2201" y="2691"/>
                </a:lnTo>
                <a:lnTo>
                  <a:pt x="2205" y="2689"/>
                </a:lnTo>
                <a:lnTo>
                  <a:pt x="2210" y="2689"/>
                </a:lnTo>
                <a:lnTo>
                  <a:pt x="2214" y="2692"/>
                </a:lnTo>
                <a:lnTo>
                  <a:pt x="2218" y="2695"/>
                </a:lnTo>
                <a:lnTo>
                  <a:pt x="2222" y="2700"/>
                </a:lnTo>
                <a:lnTo>
                  <a:pt x="2226" y="2708"/>
                </a:lnTo>
                <a:lnTo>
                  <a:pt x="2228" y="2718"/>
                </a:lnTo>
                <a:lnTo>
                  <a:pt x="2230" y="2731"/>
                </a:lnTo>
                <a:lnTo>
                  <a:pt x="2229" y="2738"/>
                </a:lnTo>
                <a:lnTo>
                  <a:pt x="2226" y="2743"/>
                </a:lnTo>
                <a:lnTo>
                  <a:pt x="2222" y="2748"/>
                </a:lnTo>
                <a:lnTo>
                  <a:pt x="2218" y="2753"/>
                </a:lnTo>
                <a:lnTo>
                  <a:pt x="2213" y="2757"/>
                </a:lnTo>
                <a:lnTo>
                  <a:pt x="2208" y="2760"/>
                </a:lnTo>
                <a:lnTo>
                  <a:pt x="2203" y="2761"/>
                </a:lnTo>
                <a:lnTo>
                  <a:pt x="2197" y="2762"/>
                </a:lnTo>
                <a:lnTo>
                  <a:pt x="2191" y="2761"/>
                </a:lnTo>
                <a:lnTo>
                  <a:pt x="2186" y="2759"/>
                </a:lnTo>
                <a:lnTo>
                  <a:pt x="2181" y="2755"/>
                </a:lnTo>
                <a:lnTo>
                  <a:pt x="2175" y="2748"/>
                </a:lnTo>
                <a:lnTo>
                  <a:pt x="2171" y="2741"/>
                </a:lnTo>
                <a:lnTo>
                  <a:pt x="2167" y="2730"/>
                </a:lnTo>
                <a:lnTo>
                  <a:pt x="2163" y="2718"/>
                </a:lnTo>
                <a:lnTo>
                  <a:pt x="2161" y="2703"/>
                </a:lnTo>
                <a:close/>
                <a:moveTo>
                  <a:pt x="2422" y="2672"/>
                </a:moveTo>
                <a:lnTo>
                  <a:pt x="2421" y="2688"/>
                </a:lnTo>
                <a:lnTo>
                  <a:pt x="2419" y="2699"/>
                </a:lnTo>
                <a:lnTo>
                  <a:pt x="2416" y="2708"/>
                </a:lnTo>
                <a:lnTo>
                  <a:pt x="2413" y="2713"/>
                </a:lnTo>
                <a:lnTo>
                  <a:pt x="2407" y="2715"/>
                </a:lnTo>
                <a:lnTo>
                  <a:pt x="2403" y="2715"/>
                </a:lnTo>
                <a:lnTo>
                  <a:pt x="2398" y="2713"/>
                </a:lnTo>
                <a:lnTo>
                  <a:pt x="2391" y="2709"/>
                </a:lnTo>
                <a:lnTo>
                  <a:pt x="2379" y="2698"/>
                </a:lnTo>
                <a:lnTo>
                  <a:pt x="2366" y="2685"/>
                </a:lnTo>
                <a:lnTo>
                  <a:pt x="2360" y="2680"/>
                </a:lnTo>
                <a:lnTo>
                  <a:pt x="2353" y="2674"/>
                </a:lnTo>
                <a:lnTo>
                  <a:pt x="2347" y="2670"/>
                </a:lnTo>
                <a:lnTo>
                  <a:pt x="2341" y="2667"/>
                </a:lnTo>
                <a:lnTo>
                  <a:pt x="2341" y="2650"/>
                </a:lnTo>
                <a:lnTo>
                  <a:pt x="2341" y="2638"/>
                </a:lnTo>
                <a:lnTo>
                  <a:pt x="2342" y="2633"/>
                </a:lnTo>
                <a:lnTo>
                  <a:pt x="2344" y="2628"/>
                </a:lnTo>
                <a:lnTo>
                  <a:pt x="2345" y="2625"/>
                </a:lnTo>
                <a:lnTo>
                  <a:pt x="2347" y="2623"/>
                </a:lnTo>
                <a:lnTo>
                  <a:pt x="2351" y="2619"/>
                </a:lnTo>
                <a:lnTo>
                  <a:pt x="2357" y="2618"/>
                </a:lnTo>
                <a:lnTo>
                  <a:pt x="2362" y="2618"/>
                </a:lnTo>
                <a:lnTo>
                  <a:pt x="2366" y="2619"/>
                </a:lnTo>
                <a:lnTo>
                  <a:pt x="2370" y="2628"/>
                </a:lnTo>
                <a:lnTo>
                  <a:pt x="2373" y="2649"/>
                </a:lnTo>
                <a:lnTo>
                  <a:pt x="2377" y="2669"/>
                </a:lnTo>
                <a:lnTo>
                  <a:pt x="2379" y="2681"/>
                </a:lnTo>
                <a:lnTo>
                  <a:pt x="2384" y="2685"/>
                </a:lnTo>
                <a:lnTo>
                  <a:pt x="2387" y="2686"/>
                </a:lnTo>
                <a:lnTo>
                  <a:pt x="2390" y="2684"/>
                </a:lnTo>
                <a:lnTo>
                  <a:pt x="2393" y="2681"/>
                </a:lnTo>
                <a:lnTo>
                  <a:pt x="2398" y="2669"/>
                </a:lnTo>
                <a:lnTo>
                  <a:pt x="2402" y="2657"/>
                </a:lnTo>
                <a:lnTo>
                  <a:pt x="2404" y="2651"/>
                </a:lnTo>
                <a:lnTo>
                  <a:pt x="2406" y="2647"/>
                </a:lnTo>
                <a:lnTo>
                  <a:pt x="2408" y="2643"/>
                </a:lnTo>
                <a:lnTo>
                  <a:pt x="2410" y="2643"/>
                </a:lnTo>
                <a:lnTo>
                  <a:pt x="2414" y="2646"/>
                </a:lnTo>
                <a:lnTo>
                  <a:pt x="2416" y="2651"/>
                </a:lnTo>
                <a:lnTo>
                  <a:pt x="2419" y="2659"/>
                </a:lnTo>
                <a:lnTo>
                  <a:pt x="2422" y="2672"/>
                </a:lnTo>
                <a:close/>
                <a:moveTo>
                  <a:pt x="2709" y="2552"/>
                </a:moveTo>
                <a:lnTo>
                  <a:pt x="2717" y="2552"/>
                </a:lnTo>
                <a:lnTo>
                  <a:pt x="2724" y="2551"/>
                </a:lnTo>
                <a:lnTo>
                  <a:pt x="2732" y="2549"/>
                </a:lnTo>
                <a:lnTo>
                  <a:pt x="2739" y="2547"/>
                </a:lnTo>
                <a:lnTo>
                  <a:pt x="2754" y="2543"/>
                </a:lnTo>
                <a:lnTo>
                  <a:pt x="2770" y="2538"/>
                </a:lnTo>
                <a:lnTo>
                  <a:pt x="2778" y="2537"/>
                </a:lnTo>
                <a:lnTo>
                  <a:pt x="2785" y="2536"/>
                </a:lnTo>
                <a:lnTo>
                  <a:pt x="2792" y="2535"/>
                </a:lnTo>
                <a:lnTo>
                  <a:pt x="2799" y="2536"/>
                </a:lnTo>
                <a:lnTo>
                  <a:pt x="2806" y="2538"/>
                </a:lnTo>
                <a:lnTo>
                  <a:pt x="2812" y="2541"/>
                </a:lnTo>
                <a:lnTo>
                  <a:pt x="2819" y="2545"/>
                </a:lnTo>
                <a:lnTo>
                  <a:pt x="2825" y="2551"/>
                </a:lnTo>
                <a:lnTo>
                  <a:pt x="2827" y="2564"/>
                </a:lnTo>
                <a:lnTo>
                  <a:pt x="2827" y="2576"/>
                </a:lnTo>
                <a:lnTo>
                  <a:pt x="2827" y="2586"/>
                </a:lnTo>
                <a:lnTo>
                  <a:pt x="2825" y="2594"/>
                </a:lnTo>
                <a:lnTo>
                  <a:pt x="2823" y="2602"/>
                </a:lnTo>
                <a:lnTo>
                  <a:pt x="2820" y="2608"/>
                </a:lnTo>
                <a:lnTo>
                  <a:pt x="2815" y="2613"/>
                </a:lnTo>
                <a:lnTo>
                  <a:pt x="2811" y="2618"/>
                </a:lnTo>
                <a:lnTo>
                  <a:pt x="2806" y="2622"/>
                </a:lnTo>
                <a:lnTo>
                  <a:pt x="2800" y="2624"/>
                </a:lnTo>
                <a:lnTo>
                  <a:pt x="2796" y="2626"/>
                </a:lnTo>
                <a:lnTo>
                  <a:pt x="2791" y="2627"/>
                </a:lnTo>
                <a:lnTo>
                  <a:pt x="2786" y="2627"/>
                </a:lnTo>
                <a:lnTo>
                  <a:pt x="2782" y="2627"/>
                </a:lnTo>
                <a:lnTo>
                  <a:pt x="2779" y="2626"/>
                </a:lnTo>
                <a:lnTo>
                  <a:pt x="2777" y="2625"/>
                </a:lnTo>
                <a:lnTo>
                  <a:pt x="2759" y="2618"/>
                </a:lnTo>
                <a:lnTo>
                  <a:pt x="2736" y="2608"/>
                </a:lnTo>
                <a:lnTo>
                  <a:pt x="2731" y="2604"/>
                </a:lnTo>
                <a:lnTo>
                  <a:pt x="2726" y="2599"/>
                </a:lnTo>
                <a:lnTo>
                  <a:pt x="2722" y="2594"/>
                </a:lnTo>
                <a:lnTo>
                  <a:pt x="2718" y="2588"/>
                </a:lnTo>
                <a:lnTo>
                  <a:pt x="2714" y="2580"/>
                </a:lnTo>
                <a:lnTo>
                  <a:pt x="2712" y="2573"/>
                </a:lnTo>
                <a:lnTo>
                  <a:pt x="2710" y="2563"/>
                </a:lnTo>
                <a:lnTo>
                  <a:pt x="2709" y="2552"/>
                </a:lnTo>
                <a:close/>
                <a:moveTo>
                  <a:pt x="8855" y="2197"/>
                </a:moveTo>
                <a:lnTo>
                  <a:pt x="8856" y="2181"/>
                </a:lnTo>
                <a:lnTo>
                  <a:pt x="8858" y="2167"/>
                </a:lnTo>
                <a:lnTo>
                  <a:pt x="8861" y="2156"/>
                </a:lnTo>
                <a:lnTo>
                  <a:pt x="8865" y="2148"/>
                </a:lnTo>
                <a:lnTo>
                  <a:pt x="8871" y="2141"/>
                </a:lnTo>
                <a:lnTo>
                  <a:pt x="8876" y="2136"/>
                </a:lnTo>
                <a:lnTo>
                  <a:pt x="8883" y="2134"/>
                </a:lnTo>
                <a:lnTo>
                  <a:pt x="8889" y="2133"/>
                </a:lnTo>
                <a:lnTo>
                  <a:pt x="8895" y="2134"/>
                </a:lnTo>
                <a:lnTo>
                  <a:pt x="8902" y="2137"/>
                </a:lnTo>
                <a:lnTo>
                  <a:pt x="8908" y="2141"/>
                </a:lnTo>
                <a:lnTo>
                  <a:pt x="8914" y="2145"/>
                </a:lnTo>
                <a:lnTo>
                  <a:pt x="8919" y="2153"/>
                </a:lnTo>
                <a:lnTo>
                  <a:pt x="8923" y="2159"/>
                </a:lnTo>
                <a:lnTo>
                  <a:pt x="8928" y="2168"/>
                </a:lnTo>
                <a:lnTo>
                  <a:pt x="8930" y="2178"/>
                </a:lnTo>
                <a:lnTo>
                  <a:pt x="8927" y="2189"/>
                </a:lnTo>
                <a:lnTo>
                  <a:pt x="8923" y="2198"/>
                </a:lnTo>
                <a:lnTo>
                  <a:pt x="8919" y="2205"/>
                </a:lnTo>
                <a:lnTo>
                  <a:pt x="8916" y="2211"/>
                </a:lnTo>
                <a:lnTo>
                  <a:pt x="8912" y="2214"/>
                </a:lnTo>
                <a:lnTo>
                  <a:pt x="8906" y="2216"/>
                </a:lnTo>
                <a:lnTo>
                  <a:pt x="8902" y="2216"/>
                </a:lnTo>
                <a:lnTo>
                  <a:pt x="8897" y="2216"/>
                </a:lnTo>
                <a:lnTo>
                  <a:pt x="8876" y="2207"/>
                </a:lnTo>
                <a:lnTo>
                  <a:pt x="8855" y="2197"/>
                </a:lnTo>
                <a:close/>
                <a:moveTo>
                  <a:pt x="8930" y="2156"/>
                </a:moveTo>
                <a:lnTo>
                  <a:pt x="8933" y="2141"/>
                </a:lnTo>
                <a:lnTo>
                  <a:pt x="8936" y="2129"/>
                </a:lnTo>
                <a:lnTo>
                  <a:pt x="8939" y="2121"/>
                </a:lnTo>
                <a:lnTo>
                  <a:pt x="8944" y="2116"/>
                </a:lnTo>
                <a:lnTo>
                  <a:pt x="8947" y="2114"/>
                </a:lnTo>
                <a:lnTo>
                  <a:pt x="8951" y="2115"/>
                </a:lnTo>
                <a:lnTo>
                  <a:pt x="8956" y="2118"/>
                </a:lnTo>
                <a:lnTo>
                  <a:pt x="8960" y="2122"/>
                </a:lnTo>
                <a:lnTo>
                  <a:pt x="8967" y="2135"/>
                </a:lnTo>
                <a:lnTo>
                  <a:pt x="8975" y="2151"/>
                </a:lnTo>
                <a:lnTo>
                  <a:pt x="8982" y="2166"/>
                </a:lnTo>
                <a:lnTo>
                  <a:pt x="8988" y="2179"/>
                </a:lnTo>
                <a:lnTo>
                  <a:pt x="8985" y="2191"/>
                </a:lnTo>
                <a:lnTo>
                  <a:pt x="8980" y="2201"/>
                </a:lnTo>
                <a:lnTo>
                  <a:pt x="8977" y="2209"/>
                </a:lnTo>
                <a:lnTo>
                  <a:pt x="8973" y="2213"/>
                </a:lnTo>
                <a:lnTo>
                  <a:pt x="8970" y="2215"/>
                </a:lnTo>
                <a:lnTo>
                  <a:pt x="8965" y="2215"/>
                </a:lnTo>
                <a:lnTo>
                  <a:pt x="8962" y="2213"/>
                </a:lnTo>
                <a:lnTo>
                  <a:pt x="8958" y="2210"/>
                </a:lnTo>
                <a:lnTo>
                  <a:pt x="8950" y="2199"/>
                </a:lnTo>
                <a:lnTo>
                  <a:pt x="8944" y="2185"/>
                </a:lnTo>
                <a:lnTo>
                  <a:pt x="8936" y="2170"/>
                </a:lnTo>
                <a:lnTo>
                  <a:pt x="8930" y="2156"/>
                </a:lnTo>
                <a:close/>
                <a:moveTo>
                  <a:pt x="1826" y="2892"/>
                </a:moveTo>
                <a:lnTo>
                  <a:pt x="1822" y="2879"/>
                </a:lnTo>
                <a:lnTo>
                  <a:pt x="1818" y="2867"/>
                </a:lnTo>
                <a:lnTo>
                  <a:pt x="1817" y="2857"/>
                </a:lnTo>
                <a:lnTo>
                  <a:pt x="1818" y="2847"/>
                </a:lnTo>
                <a:lnTo>
                  <a:pt x="1821" y="2838"/>
                </a:lnTo>
                <a:lnTo>
                  <a:pt x="1824" y="2831"/>
                </a:lnTo>
                <a:lnTo>
                  <a:pt x="1828" y="2824"/>
                </a:lnTo>
                <a:lnTo>
                  <a:pt x="1833" y="2820"/>
                </a:lnTo>
                <a:lnTo>
                  <a:pt x="1839" y="2818"/>
                </a:lnTo>
                <a:lnTo>
                  <a:pt x="1844" y="2817"/>
                </a:lnTo>
                <a:lnTo>
                  <a:pt x="1850" y="2818"/>
                </a:lnTo>
                <a:lnTo>
                  <a:pt x="1855" y="2821"/>
                </a:lnTo>
                <a:lnTo>
                  <a:pt x="1860" y="2827"/>
                </a:lnTo>
                <a:lnTo>
                  <a:pt x="1866" y="2835"/>
                </a:lnTo>
                <a:lnTo>
                  <a:pt x="1869" y="2846"/>
                </a:lnTo>
                <a:lnTo>
                  <a:pt x="1872" y="2859"/>
                </a:lnTo>
                <a:lnTo>
                  <a:pt x="1870" y="2867"/>
                </a:lnTo>
                <a:lnTo>
                  <a:pt x="1866" y="2875"/>
                </a:lnTo>
                <a:lnTo>
                  <a:pt x="1861" y="2880"/>
                </a:lnTo>
                <a:lnTo>
                  <a:pt x="1855" y="2884"/>
                </a:lnTo>
                <a:lnTo>
                  <a:pt x="1849" y="2888"/>
                </a:lnTo>
                <a:lnTo>
                  <a:pt x="1842" y="2890"/>
                </a:lnTo>
                <a:lnTo>
                  <a:pt x="1833" y="2891"/>
                </a:lnTo>
                <a:lnTo>
                  <a:pt x="1826" y="2892"/>
                </a:lnTo>
                <a:close/>
                <a:moveTo>
                  <a:pt x="2882" y="2670"/>
                </a:moveTo>
                <a:lnTo>
                  <a:pt x="2876" y="2661"/>
                </a:lnTo>
                <a:lnTo>
                  <a:pt x="2870" y="2649"/>
                </a:lnTo>
                <a:lnTo>
                  <a:pt x="2865" y="2635"/>
                </a:lnTo>
                <a:lnTo>
                  <a:pt x="2860" y="2621"/>
                </a:lnTo>
                <a:lnTo>
                  <a:pt x="2854" y="2606"/>
                </a:lnTo>
                <a:lnTo>
                  <a:pt x="2849" y="2593"/>
                </a:lnTo>
                <a:lnTo>
                  <a:pt x="2843" y="2580"/>
                </a:lnTo>
                <a:lnTo>
                  <a:pt x="2837" y="2571"/>
                </a:lnTo>
                <a:lnTo>
                  <a:pt x="2846" y="2566"/>
                </a:lnTo>
                <a:lnTo>
                  <a:pt x="2860" y="2562"/>
                </a:lnTo>
                <a:lnTo>
                  <a:pt x="2877" y="2558"/>
                </a:lnTo>
                <a:lnTo>
                  <a:pt x="2896" y="2554"/>
                </a:lnTo>
                <a:lnTo>
                  <a:pt x="2907" y="2553"/>
                </a:lnTo>
                <a:lnTo>
                  <a:pt x="2916" y="2552"/>
                </a:lnTo>
                <a:lnTo>
                  <a:pt x="2927" y="2552"/>
                </a:lnTo>
                <a:lnTo>
                  <a:pt x="2937" y="2553"/>
                </a:lnTo>
                <a:lnTo>
                  <a:pt x="2947" y="2556"/>
                </a:lnTo>
                <a:lnTo>
                  <a:pt x="2955" y="2558"/>
                </a:lnTo>
                <a:lnTo>
                  <a:pt x="2963" y="2562"/>
                </a:lnTo>
                <a:lnTo>
                  <a:pt x="2969" y="2566"/>
                </a:lnTo>
                <a:lnTo>
                  <a:pt x="2971" y="2580"/>
                </a:lnTo>
                <a:lnTo>
                  <a:pt x="2972" y="2591"/>
                </a:lnTo>
                <a:lnTo>
                  <a:pt x="2972" y="2599"/>
                </a:lnTo>
                <a:lnTo>
                  <a:pt x="2971" y="2606"/>
                </a:lnTo>
                <a:lnTo>
                  <a:pt x="2969" y="2610"/>
                </a:lnTo>
                <a:lnTo>
                  <a:pt x="2965" y="2613"/>
                </a:lnTo>
                <a:lnTo>
                  <a:pt x="2962" y="2616"/>
                </a:lnTo>
                <a:lnTo>
                  <a:pt x="2956" y="2617"/>
                </a:lnTo>
                <a:lnTo>
                  <a:pt x="2947" y="2617"/>
                </a:lnTo>
                <a:lnTo>
                  <a:pt x="2936" y="2616"/>
                </a:lnTo>
                <a:lnTo>
                  <a:pt x="2930" y="2616"/>
                </a:lnTo>
                <a:lnTo>
                  <a:pt x="2925" y="2617"/>
                </a:lnTo>
                <a:lnTo>
                  <a:pt x="2921" y="2618"/>
                </a:lnTo>
                <a:lnTo>
                  <a:pt x="2916" y="2620"/>
                </a:lnTo>
                <a:lnTo>
                  <a:pt x="2911" y="2627"/>
                </a:lnTo>
                <a:lnTo>
                  <a:pt x="2906" y="2635"/>
                </a:lnTo>
                <a:lnTo>
                  <a:pt x="2901" y="2642"/>
                </a:lnTo>
                <a:lnTo>
                  <a:pt x="2898" y="2650"/>
                </a:lnTo>
                <a:lnTo>
                  <a:pt x="2895" y="2657"/>
                </a:lnTo>
                <a:lnTo>
                  <a:pt x="2892" y="2664"/>
                </a:lnTo>
                <a:lnTo>
                  <a:pt x="2890" y="2666"/>
                </a:lnTo>
                <a:lnTo>
                  <a:pt x="2887" y="2668"/>
                </a:lnTo>
                <a:lnTo>
                  <a:pt x="2885" y="2669"/>
                </a:lnTo>
                <a:lnTo>
                  <a:pt x="2882" y="2670"/>
                </a:lnTo>
                <a:close/>
                <a:moveTo>
                  <a:pt x="3069" y="2637"/>
                </a:moveTo>
                <a:lnTo>
                  <a:pt x="3066" y="2624"/>
                </a:lnTo>
                <a:lnTo>
                  <a:pt x="3065" y="2612"/>
                </a:lnTo>
                <a:lnTo>
                  <a:pt x="3064" y="2603"/>
                </a:lnTo>
                <a:lnTo>
                  <a:pt x="3064" y="2594"/>
                </a:lnTo>
                <a:lnTo>
                  <a:pt x="3065" y="2588"/>
                </a:lnTo>
                <a:lnTo>
                  <a:pt x="3067" y="2581"/>
                </a:lnTo>
                <a:lnTo>
                  <a:pt x="3070" y="2577"/>
                </a:lnTo>
                <a:lnTo>
                  <a:pt x="3073" y="2574"/>
                </a:lnTo>
                <a:lnTo>
                  <a:pt x="3077" y="2572"/>
                </a:lnTo>
                <a:lnTo>
                  <a:pt x="3080" y="2571"/>
                </a:lnTo>
                <a:lnTo>
                  <a:pt x="3084" y="2572"/>
                </a:lnTo>
                <a:lnTo>
                  <a:pt x="3088" y="2573"/>
                </a:lnTo>
                <a:lnTo>
                  <a:pt x="3093" y="2575"/>
                </a:lnTo>
                <a:lnTo>
                  <a:pt x="3097" y="2578"/>
                </a:lnTo>
                <a:lnTo>
                  <a:pt x="3100" y="2582"/>
                </a:lnTo>
                <a:lnTo>
                  <a:pt x="3104" y="2588"/>
                </a:lnTo>
                <a:lnTo>
                  <a:pt x="3106" y="2604"/>
                </a:lnTo>
                <a:lnTo>
                  <a:pt x="3104" y="2616"/>
                </a:lnTo>
                <a:lnTo>
                  <a:pt x="3103" y="2620"/>
                </a:lnTo>
                <a:lnTo>
                  <a:pt x="3101" y="2624"/>
                </a:lnTo>
                <a:lnTo>
                  <a:pt x="3099" y="2627"/>
                </a:lnTo>
                <a:lnTo>
                  <a:pt x="3097" y="2629"/>
                </a:lnTo>
                <a:lnTo>
                  <a:pt x="3092" y="2634"/>
                </a:lnTo>
                <a:lnTo>
                  <a:pt x="3084" y="2636"/>
                </a:lnTo>
                <a:lnTo>
                  <a:pt x="3077" y="2636"/>
                </a:lnTo>
                <a:lnTo>
                  <a:pt x="3069" y="2637"/>
                </a:lnTo>
                <a:close/>
                <a:moveTo>
                  <a:pt x="3382" y="2631"/>
                </a:moveTo>
                <a:lnTo>
                  <a:pt x="3389" y="2612"/>
                </a:lnTo>
                <a:lnTo>
                  <a:pt x="3398" y="2596"/>
                </a:lnTo>
                <a:lnTo>
                  <a:pt x="3402" y="2589"/>
                </a:lnTo>
                <a:lnTo>
                  <a:pt x="3406" y="2583"/>
                </a:lnTo>
                <a:lnTo>
                  <a:pt x="3411" y="2578"/>
                </a:lnTo>
                <a:lnTo>
                  <a:pt x="3416" y="2574"/>
                </a:lnTo>
                <a:lnTo>
                  <a:pt x="3424" y="2588"/>
                </a:lnTo>
                <a:lnTo>
                  <a:pt x="3431" y="2601"/>
                </a:lnTo>
                <a:lnTo>
                  <a:pt x="3440" y="2611"/>
                </a:lnTo>
                <a:lnTo>
                  <a:pt x="3448" y="2620"/>
                </a:lnTo>
                <a:lnTo>
                  <a:pt x="3441" y="2623"/>
                </a:lnTo>
                <a:lnTo>
                  <a:pt x="3433" y="2625"/>
                </a:lnTo>
                <a:lnTo>
                  <a:pt x="3425" y="2626"/>
                </a:lnTo>
                <a:lnTo>
                  <a:pt x="3415" y="2626"/>
                </a:lnTo>
                <a:lnTo>
                  <a:pt x="3405" y="2626"/>
                </a:lnTo>
                <a:lnTo>
                  <a:pt x="3397" y="2626"/>
                </a:lnTo>
                <a:lnTo>
                  <a:pt x="3388" y="2627"/>
                </a:lnTo>
                <a:lnTo>
                  <a:pt x="3382" y="2631"/>
                </a:lnTo>
                <a:close/>
                <a:moveTo>
                  <a:pt x="10510" y="2362"/>
                </a:moveTo>
                <a:lnTo>
                  <a:pt x="10468" y="2360"/>
                </a:lnTo>
                <a:lnTo>
                  <a:pt x="10467" y="2348"/>
                </a:lnTo>
                <a:lnTo>
                  <a:pt x="10468" y="2338"/>
                </a:lnTo>
                <a:lnTo>
                  <a:pt x="10470" y="2330"/>
                </a:lnTo>
                <a:lnTo>
                  <a:pt x="10474" y="2323"/>
                </a:lnTo>
                <a:lnTo>
                  <a:pt x="10477" y="2318"/>
                </a:lnTo>
                <a:lnTo>
                  <a:pt x="10482" y="2315"/>
                </a:lnTo>
                <a:lnTo>
                  <a:pt x="10487" y="2312"/>
                </a:lnTo>
                <a:lnTo>
                  <a:pt x="10492" y="2312"/>
                </a:lnTo>
                <a:lnTo>
                  <a:pt x="10497" y="2314"/>
                </a:lnTo>
                <a:lnTo>
                  <a:pt x="10502" y="2316"/>
                </a:lnTo>
                <a:lnTo>
                  <a:pt x="10506" y="2320"/>
                </a:lnTo>
                <a:lnTo>
                  <a:pt x="10509" y="2325"/>
                </a:lnTo>
                <a:lnTo>
                  <a:pt x="10511" y="2332"/>
                </a:lnTo>
                <a:lnTo>
                  <a:pt x="10512" y="2340"/>
                </a:lnTo>
                <a:lnTo>
                  <a:pt x="10512" y="2351"/>
                </a:lnTo>
                <a:lnTo>
                  <a:pt x="10510" y="2362"/>
                </a:lnTo>
                <a:close/>
                <a:moveTo>
                  <a:pt x="12296" y="2423"/>
                </a:moveTo>
                <a:lnTo>
                  <a:pt x="12303" y="2425"/>
                </a:lnTo>
                <a:lnTo>
                  <a:pt x="12311" y="2427"/>
                </a:lnTo>
                <a:lnTo>
                  <a:pt x="12318" y="2430"/>
                </a:lnTo>
                <a:lnTo>
                  <a:pt x="12324" y="2436"/>
                </a:lnTo>
                <a:lnTo>
                  <a:pt x="12326" y="2440"/>
                </a:lnTo>
                <a:lnTo>
                  <a:pt x="12328" y="2444"/>
                </a:lnTo>
                <a:lnTo>
                  <a:pt x="12330" y="2450"/>
                </a:lnTo>
                <a:lnTo>
                  <a:pt x="12331" y="2456"/>
                </a:lnTo>
                <a:lnTo>
                  <a:pt x="12332" y="2462"/>
                </a:lnTo>
                <a:lnTo>
                  <a:pt x="12332" y="2471"/>
                </a:lnTo>
                <a:lnTo>
                  <a:pt x="12332" y="2480"/>
                </a:lnTo>
                <a:lnTo>
                  <a:pt x="12331" y="2490"/>
                </a:lnTo>
                <a:lnTo>
                  <a:pt x="12328" y="2497"/>
                </a:lnTo>
                <a:lnTo>
                  <a:pt x="12325" y="2501"/>
                </a:lnTo>
                <a:lnTo>
                  <a:pt x="12321" y="2504"/>
                </a:lnTo>
                <a:lnTo>
                  <a:pt x="12316" y="2505"/>
                </a:lnTo>
                <a:lnTo>
                  <a:pt x="12313" y="2506"/>
                </a:lnTo>
                <a:lnTo>
                  <a:pt x="12309" y="2505"/>
                </a:lnTo>
                <a:lnTo>
                  <a:pt x="12306" y="2503"/>
                </a:lnTo>
                <a:lnTo>
                  <a:pt x="12302" y="2500"/>
                </a:lnTo>
                <a:lnTo>
                  <a:pt x="12299" y="2495"/>
                </a:lnTo>
                <a:lnTo>
                  <a:pt x="12297" y="2488"/>
                </a:lnTo>
                <a:lnTo>
                  <a:pt x="12295" y="2481"/>
                </a:lnTo>
                <a:lnTo>
                  <a:pt x="12293" y="2472"/>
                </a:lnTo>
                <a:lnTo>
                  <a:pt x="12293" y="2461"/>
                </a:lnTo>
                <a:lnTo>
                  <a:pt x="12293" y="2451"/>
                </a:lnTo>
                <a:lnTo>
                  <a:pt x="12294" y="2438"/>
                </a:lnTo>
                <a:lnTo>
                  <a:pt x="12296" y="2423"/>
                </a:lnTo>
                <a:close/>
                <a:moveTo>
                  <a:pt x="10582" y="2408"/>
                </a:moveTo>
                <a:lnTo>
                  <a:pt x="10579" y="2397"/>
                </a:lnTo>
                <a:lnTo>
                  <a:pt x="10577" y="2388"/>
                </a:lnTo>
                <a:lnTo>
                  <a:pt x="10574" y="2382"/>
                </a:lnTo>
                <a:lnTo>
                  <a:pt x="10570" y="2379"/>
                </a:lnTo>
                <a:lnTo>
                  <a:pt x="10567" y="2376"/>
                </a:lnTo>
                <a:lnTo>
                  <a:pt x="10563" y="2375"/>
                </a:lnTo>
                <a:lnTo>
                  <a:pt x="10560" y="2375"/>
                </a:lnTo>
                <a:lnTo>
                  <a:pt x="10556" y="2375"/>
                </a:lnTo>
                <a:lnTo>
                  <a:pt x="10549" y="2377"/>
                </a:lnTo>
                <a:lnTo>
                  <a:pt x="10541" y="2377"/>
                </a:lnTo>
                <a:lnTo>
                  <a:pt x="10537" y="2376"/>
                </a:lnTo>
                <a:lnTo>
                  <a:pt x="10534" y="2373"/>
                </a:lnTo>
                <a:lnTo>
                  <a:pt x="10530" y="2369"/>
                </a:lnTo>
                <a:lnTo>
                  <a:pt x="10526" y="2363"/>
                </a:lnTo>
                <a:lnTo>
                  <a:pt x="10531" y="2350"/>
                </a:lnTo>
                <a:lnTo>
                  <a:pt x="10534" y="2336"/>
                </a:lnTo>
                <a:lnTo>
                  <a:pt x="10537" y="2319"/>
                </a:lnTo>
                <a:lnTo>
                  <a:pt x="10538" y="2300"/>
                </a:lnTo>
                <a:lnTo>
                  <a:pt x="10547" y="2305"/>
                </a:lnTo>
                <a:lnTo>
                  <a:pt x="10555" y="2312"/>
                </a:lnTo>
                <a:lnTo>
                  <a:pt x="10563" y="2321"/>
                </a:lnTo>
                <a:lnTo>
                  <a:pt x="10570" y="2332"/>
                </a:lnTo>
                <a:lnTo>
                  <a:pt x="10573" y="2338"/>
                </a:lnTo>
                <a:lnTo>
                  <a:pt x="10576" y="2346"/>
                </a:lnTo>
                <a:lnTo>
                  <a:pt x="10578" y="2353"/>
                </a:lnTo>
                <a:lnTo>
                  <a:pt x="10579" y="2363"/>
                </a:lnTo>
                <a:lnTo>
                  <a:pt x="10582" y="2383"/>
                </a:lnTo>
                <a:lnTo>
                  <a:pt x="10582" y="2408"/>
                </a:lnTo>
                <a:close/>
                <a:moveTo>
                  <a:pt x="10755" y="2417"/>
                </a:moveTo>
                <a:lnTo>
                  <a:pt x="10747" y="2418"/>
                </a:lnTo>
                <a:lnTo>
                  <a:pt x="10738" y="2417"/>
                </a:lnTo>
                <a:lnTo>
                  <a:pt x="10735" y="2416"/>
                </a:lnTo>
                <a:lnTo>
                  <a:pt x="10730" y="2415"/>
                </a:lnTo>
                <a:lnTo>
                  <a:pt x="10727" y="2413"/>
                </a:lnTo>
                <a:lnTo>
                  <a:pt x="10725" y="2410"/>
                </a:lnTo>
                <a:lnTo>
                  <a:pt x="10722" y="2407"/>
                </a:lnTo>
                <a:lnTo>
                  <a:pt x="10720" y="2402"/>
                </a:lnTo>
                <a:lnTo>
                  <a:pt x="10719" y="2397"/>
                </a:lnTo>
                <a:lnTo>
                  <a:pt x="10718" y="2390"/>
                </a:lnTo>
                <a:lnTo>
                  <a:pt x="10717" y="2382"/>
                </a:lnTo>
                <a:lnTo>
                  <a:pt x="10717" y="2373"/>
                </a:lnTo>
                <a:lnTo>
                  <a:pt x="10717" y="2363"/>
                </a:lnTo>
                <a:lnTo>
                  <a:pt x="10718" y="2351"/>
                </a:lnTo>
                <a:lnTo>
                  <a:pt x="10722" y="2345"/>
                </a:lnTo>
                <a:lnTo>
                  <a:pt x="10725" y="2339"/>
                </a:lnTo>
                <a:lnTo>
                  <a:pt x="10729" y="2336"/>
                </a:lnTo>
                <a:lnTo>
                  <a:pt x="10733" y="2335"/>
                </a:lnTo>
                <a:lnTo>
                  <a:pt x="10736" y="2335"/>
                </a:lnTo>
                <a:lnTo>
                  <a:pt x="10739" y="2337"/>
                </a:lnTo>
                <a:lnTo>
                  <a:pt x="10742" y="2340"/>
                </a:lnTo>
                <a:lnTo>
                  <a:pt x="10746" y="2345"/>
                </a:lnTo>
                <a:lnTo>
                  <a:pt x="10749" y="2350"/>
                </a:lnTo>
                <a:lnTo>
                  <a:pt x="10751" y="2357"/>
                </a:lnTo>
                <a:lnTo>
                  <a:pt x="10753" y="2365"/>
                </a:lnTo>
                <a:lnTo>
                  <a:pt x="10754" y="2375"/>
                </a:lnTo>
                <a:lnTo>
                  <a:pt x="10755" y="2384"/>
                </a:lnTo>
                <a:lnTo>
                  <a:pt x="10756" y="2395"/>
                </a:lnTo>
                <a:lnTo>
                  <a:pt x="10756" y="2406"/>
                </a:lnTo>
                <a:lnTo>
                  <a:pt x="10755" y="2417"/>
                </a:lnTo>
                <a:close/>
                <a:moveTo>
                  <a:pt x="12426" y="2456"/>
                </a:moveTo>
                <a:lnTo>
                  <a:pt x="12428" y="2452"/>
                </a:lnTo>
                <a:lnTo>
                  <a:pt x="12431" y="2447"/>
                </a:lnTo>
                <a:lnTo>
                  <a:pt x="12434" y="2444"/>
                </a:lnTo>
                <a:lnTo>
                  <a:pt x="12438" y="2442"/>
                </a:lnTo>
                <a:lnTo>
                  <a:pt x="12444" y="2439"/>
                </a:lnTo>
                <a:lnTo>
                  <a:pt x="12453" y="2437"/>
                </a:lnTo>
                <a:lnTo>
                  <a:pt x="12469" y="2438"/>
                </a:lnTo>
                <a:lnTo>
                  <a:pt x="12485" y="2440"/>
                </a:lnTo>
                <a:lnTo>
                  <a:pt x="12485" y="2466"/>
                </a:lnTo>
                <a:lnTo>
                  <a:pt x="12483" y="2488"/>
                </a:lnTo>
                <a:lnTo>
                  <a:pt x="12480" y="2505"/>
                </a:lnTo>
                <a:lnTo>
                  <a:pt x="12475" y="2520"/>
                </a:lnTo>
                <a:lnTo>
                  <a:pt x="12470" y="2531"/>
                </a:lnTo>
                <a:lnTo>
                  <a:pt x="12465" y="2538"/>
                </a:lnTo>
                <a:lnTo>
                  <a:pt x="12458" y="2543"/>
                </a:lnTo>
                <a:lnTo>
                  <a:pt x="12452" y="2544"/>
                </a:lnTo>
                <a:lnTo>
                  <a:pt x="12445" y="2542"/>
                </a:lnTo>
                <a:lnTo>
                  <a:pt x="12439" y="2537"/>
                </a:lnTo>
                <a:lnTo>
                  <a:pt x="12433" y="2530"/>
                </a:lnTo>
                <a:lnTo>
                  <a:pt x="12429" y="2520"/>
                </a:lnTo>
                <a:lnTo>
                  <a:pt x="12426" y="2507"/>
                </a:lnTo>
                <a:lnTo>
                  <a:pt x="12424" y="2492"/>
                </a:lnTo>
                <a:lnTo>
                  <a:pt x="12424" y="2475"/>
                </a:lnTo>
                <a:lnTo>
                  <a:pt x="12426" y="2456"/>
                </a:lnTo>
                <a:close/>
                <a:moveTo>
                  <a:pt x="10833" y="2379"/>
                </a:moveTo>
                <a:lnTo>
                  <a:pt x="10882" y="2382"/>
                </a:lnTo>
                <a:lnTo>
                  <a:pt x="10881" y="2394"/>
                </a:lnTo>
                <a:lnTo>
                  <a:pt x="10878" y="2405"/>
                </a:lnTo>
                <a:lnTo>
                  <a:pt x="10874" y="2414"/>
                </a:lnTo>
                <a:lnTo>
                  <a:pt x="10871" y="2423"/>
                </a:lnTo>
                <a:lnTo>
                  <a:pt x="10866" y="2429"/>
                </a:lnTo>
                <a:lnTo>
                  <a:pt x="10862" y="2435"/>
                </a:lnTo>
                <a:lnTo>
                  <a:pt x="10856" y="2439"/>
                </a:lnTo>
                <a:lnTo>
                  <a:pt x="10851" y="2440"/>
                </a:lnTo>
                <a:lnTo>
                  <a:pt x="10847" y="2441"/>
                </a:lnTo>
                <a:lnTo>
                  <a:pt x="10841" y="2439"/>
                </a:lnTo>
                <a:lnTo>
                  <a:pt x="10838" y="2435"/>
                </a:lnTo>
                <a:lnTo>
                  <a:pt x="10835" y="2428"/>
                </a:lnTo>
                <a:lnTo>
                  <a:pt x="10831" y="2420"/>
                </a:lnTo>
                <a:lnTo>
                  <a:pt x="10830" y="2409"/>
                </a:lnTo>
                <a:lnTo>
                  <a:pt x="10830" y="2395"/>
                </a:lnTo>
                <a:lnTo>
                  <a:pt x="10833" y="2379"/>
                </a:lnTo>
                <a:close/>
                <a:moveTo>
                  <a:pt x="11039" y="2393"/>
                </a:moveTo>
                <a:lnTo>
                  <a:pt x="11041" y="2394"/>
                </a:lnTo>
                <a:lnTo>
                  <a:pt x="11043" y="2394"/>
                </a:lnTo>
                <a:lnTo>
                  <a:pt x="11044" y="2394"/>
                </a:lnTo>
                <a:lnTo>
                  <a:pt x="11046" y="2393"/>
                </a:lnTo>
                <a:lnTo>
                  <a:pt x="11050" y="2390"/>
                </a:lnTo>
                <a:lnTo>
                  <a:pt x="11053" y="2385"/>
                </a:lnTo>
                <a:lnTo>
                  <a:pt x="11055" y="2380"/>
                </a:lnTo>
                <a:lnTo>
                  <a:pt x="11058" y="2376"/>
                </a:lnTo>
                <a:lnTo>
                  <a:pt x="11059" y="2375"/>
                </a:lnTo>
                <a:lnTo>
                  <a:pt x="11061" y="2373"/>
                </a:lnTo>
                <a:lnTo>
                  <a:pt x="11062" y="2372"/>
                </a:lnTo>
                <a:lnTo>
                  <a:pt x="11065" y="2372"/>
                </a:lnTo>
                <a:lnTo>
                  <a:pt x="11067" y="2376"/>
                </a:lnTo>
                <a:lnTo>
                  <a:pt x="11070" y="2381"/>
                </a:lnTo>
                <a:lnTo>
                  <a:pt x="11071" y="2387"/>
                </a:lnTo>
                <a:lnTo>
                  <a:pt x="11073" y="2395"/>
                </a:lnTo>
                <a:lnTo>
                  <a:pt x="11076" y="2410"/>
                </a:lnTo>
                <a:lnTo>
                  <a:pt x="11079" y="2416"/>
                </a:lnTo>
                <a:lnTo>
                  <a:pt x="11081" y="2416"/>
                </a:lnTo>
                <a:lnTo>
                  <a:pt x="11083" y="2414"/>
                </a:lnTo>
                <a:lnTo>
                  <a:pt x="11087" y="2412"/>
                </a:lnTo>
                <a:lnTo>
                  <a:pt x="11090" y="2408"/>
                </a:lnTo>
                <a:lnTo>
                  <a:pt x="11099" y="2400"/>
                </a:lnTo>
                <a:lnTo>
                  <a:pt x="11109" y="2394"/>
                </a:lnTo>
                <a:lnTo>
                  <a:pt x="11113" y="2393"/>
                </a:lnTo>
                <a:lnTo>
                  <a:pt x="11116" y="2392"/>
                </a:lnTo>
                <a:lnTo>
                  <a:pt x="11120" y="2394"/>
                </a:lnTo>
                <a:lnTo>
                  <a:pt x="11123" y="2397"/>
                </a:lnTo>
                <a:lnTo>
                  <a:pt x="11125" y="2403"/>
                </a:lnTo>
                <a:lnTo>
                  <a:pt x="11127" y="2413"/>
                </a:lnTo>
                <a:lnTo>
                  <a:pt x="11127" y="2425"/>
                </a:lnTo>
                <a:lnTo>
                  <a:pt x="11127" y="2441"/>
                </a:lnTo>
                <a:lnTo>
                  <a:pt x="11123" y="2445"/>
                </a:lnTo>
                <a:lnTo>
                  <a:pt x="11116" y="2450"/>
                </a:lnTo>
                <a:lnTo>
                  <a:pt x="11110" y="2454"/>
                </a:lnTo>
                <a:lnTo>
                  <a:pt x="11103" y="2458"/>
                </a:lnTo>
                <a:lnTo>
                  <a:pt x="11095" y="2460"/>
                </a:lnTo>
                <a:lnTo>
                  <a:pt x="11087" y="2463"/>
                </a:lnTo>
                <a:lnTo>
                  <a:pt x="11079" y="2465"/>
                </a:lnTo>
                <a:lnTo>
                  <a:pt x="11070" y="2463"/>
                </a:lnTo>
                <a:lnTo>
                  <a:pt x="11062" y="2462"/>
                </a:lnTo>
                <a:lnTo>
                  <a:pt x="11056" y="2459"/>
                </a:lnTo>
                <a:lnTo>
                  <a:pt x="11050" y="2454"/>
                </a:lnTo>
                <a:lnTo>
                  <a:pt x="11044" y="2446"/>
                </a:lnTo>
                <a:lnTo>
                  <a:pt x="11040" y="2437"/>
                </a:lnTo>
                <a:lnTo>
                  <a:pt x="11038" y="2425"/>
                </a:lnTo>
                <a:lnTo>
                  <a:pt x="11037" y="2410"/>
                </a:lnTo>
                <a:lnTo>
                  <a:pt x="11039" y="2393"/>
                </a:lnTo>
                <a:close/>
                <a:moveTo>
                  <a:pt x="2499" y="2874"/>
                </a:moveTo>
                <a:lnTo>
                  <a:pt x="2496" y="2877"/>
                </a:lnTo>
                <a:lnTo>
                  <a:pt x="2493" y="2878"/>
                </a:lnTo>
                <a:lnTo>
                  <a:pt x="2491" y="2878"/>
                </a:lnTo>
                <a:lnTo>
                  <a:pt x="2489" y="2877"/>
                </a:lnTo>
                <a:lnTo>
                  <a:pt x="2485" y="2873"/>
                </a:lnTo>
                <a:lnTo>
                  <a:pt x="2479" y="2865"/>
                </a:lnTo>
                <a:lnTo>
                  <a:pt x="2472" y="2848"/>
                </a:lnTo>
                <a:lnTo>
                  <a:pt x="2465" y="2837"/>
                </a:lnTo>
                <a:lnTo>
                  <a:pt x="2462" y="2837"/>
                </a:lnTo>
                <a:lnTo>
                  <a:pt x="2460" y="2837"/>
                </a:lnTo>
                <a:lnTo>
                  <a:pt x="2457" y="2839"/>
                </a:lnTo>
                <a:lnTo>
                  <a:pt x="2454" y="2842"/>
                </a:lnTo>
                <a:lnTo>
                  <a:pt x="2449" y="2847"/>
                </a:lnTo>
                <a:lnTo>
                  <a:pt x="2444" y="2852"/>
                </a:lnTo>
                <a:lnTo>
                  <a:pt x="2441" y="2852"/>
                </a:lnTo>
                <a:lnTo>
                  <a:pt x="2438" y="2852"/>
                </a:lnTo>
                <a:lnTo>
                  <a:pt x="2435" y="2850"/>
                </a:lnTo>
                <a:lnTo>
                  <a:pt x="2433" y="2846"/>
                </a:lnTo>
                <a:lnTo>
                  <a:pt x="2430" y="2839"/>
                </a:lnTo>
                <a:lnTo>
                  <a:pt x="2428" y="2831"/>
                </a:lnTo>
                <a:lnTo>
                  <a:pt x="2425" y="2818"/>
                </a:lnTo>
                <a:lnTo>
                  <a:pt x="2422" y="2802"/>
                </a:lnTo>
                <a:lnTo>
                  <a:pt x="2429" y="2801"/>
                </a:lnTo>
                <a:lnTo>
                  <a:pt x="2434" y="2800"/>
                </a:lnTo>
                <a:lnTo>
                  <a:pt x="2439" y="2800"/>
                </a:lnTo>
                <a:lnTo>
                  <a:pt x="2445" y="2801"/>
                </a:lnTo>
                <a:lnTo>
                  <a:pt x="2450" y="2802"/>
                </a:lnTo>
                <a:lnTo>
                  <a:pt x="2456" y="2804"/>
                </a:lnTo>
                <a:lnTo>
                  <a:pt x="2461" y="2807"/>
                </a:lnTo>
                <a:lnTo>
                  <a:pt x="2465" y="2812"/>
                </a:lnTo>
                <a:lnTo>
                  <a:pt x="2471" y="2817"/>
                </a:lnTo>
                <a:lnTo>
                  <a:pt x="2475" y="2822"/>
                </a:lnTo>
                <a:lnTo>
                  <a:pt x="2479" y="2829"/>
                </a:lnTo>
                <a:lnTo>
                  <a:pt x="2483" y="2836"/>
                </a:lnTo>
                <a:lnTo>
                  <a:pt x="2491" y="2853"/>
                </a:lnTo>
                <a:lnTo>
                  <a:pt x="2499" y="2874"/>
                </a:lnTo>
                <a:close/>
                <a:moveTo>
                  <a:pt x="3603" y="2725"/>
                </a:moveTo>
                <a:lnTo>
                  <a:pt x="3605" y="2698"/>
                </a:lnTo>
                <a:lnTo>
                  <a:pt x="3606" y="2678"/>
                </a:lnTo>
                <a:lnTo>
                  <a:pt x="3606" y="2670"/>
                </a:lnTo>
                <a:lnTo>
                  <a:pt x="3605" y="2664"/>
                </a:lnTo>
                <a:lnTo>
                  <a:pt x="3604" y="2659"/>
                </a:lnTo>
                <a:lnTo>
                  <a:pt x="3603" y="2656"/>
                </a:lnTo>
                <a:lnTo>
                  <a:pt x="3608" y="2661"/>
                </a:lnTo>
                <a:lnTo>
                  <a:pt x="3615" y="2663"/>
                </a:lnTo>
                <a:lnTo>
                  <a:pt x="3619" y="2662"/>
                </a:lnTo>
                <a:lnTo>
                  <a:pt x="3624" y="2658"/>
                </a:lnTo>
                <a:lnTo>
                  <a:pt x="3631" y="2654"/>
                </a:lnTo>
                <a:lnTo>
                  <a:pt x="3638" y="2649"/>
                </a:lnTo>
                <a:lnTo>
                  <a:pt x="3632" y="2672"/>
                </a:lnTo>
                <a:lnTo>
                  <a:pt x="3624" y="2693"/>
                </a:lnTo>
                <a:lnTo>
                  <a:pt x="3620" y="2702"/>
                </a:lnTo>
                <a:lnTo>
                  <a:pt x="3615" y="2711"/>
                </a:lnTo>
                <a:lnTo>
                  <a:pt x="3609" y="2718"/>
                </a:lnTo>
                <a:lnTo>
                  <a:pt x="3603" y="2725"/>
                </a:lnTo>
                <a:close/>
                <a:moveTo>
                  <a:pt x="3599" y="2652"/>
                </a:moveTo>
                <a:lnTo>
                  <a:pt x="3595" y="2652"/>
                </a:lnTo>
                <a:lnTo>
                  <a:pt x="3591" y="2654"/>
                </a:lnTo>
                <a:lnTo>
                  <a:pt x="3587" y="2657"/>
                </a:lnTo>
                <a:lnTo>
                  <a:pt x="3582" y="2663"/>
                </a:lnTo>
                <a:lnTo>
                  <a:pt x="3570" y="2676"/>
                </a:lnTo>
                <a:lnTo>
                  <a:pt x="3557" y="2688"/>
                </a:lnTo>
                <a:lnTo>
                  <a:pt x="3549" y="2695"/>
                </a:lnTo>
                <a:lnTo>
                  <a:pt x="3543" y="2700"/>
                </a:lnTo>
                <a:lnTo>
                  <a:pt x="3536" y="2706"/>
                </a:lnTo>
                <a:lnTo>
                  <a:pt x="3529" y="2708"/>
                </a:lnTo>
                <a:lnTo>
                  <a:pt x="3522" y="2709"/>
                </a:lnTo>
                <a:lnTo>
                  <a:pt x="3516" y="2708"/>
                </a:lnTo>
                <a:lnTo>
                  <a:pt x="3510" y="2704"/>
                </a:lnTo>
                <a:lnTo>
                  <a:pt x="3504" y="2698"/>
                </a:lnTo>
                <a:lnTo>
                  <a:pt x="3504" y="2688"/>
                </a:lnTo>
                <a:lnTo>
                  <a:pt x="3505" y="2680"/>
                </a:lnTo>
                <a:lnTo>
                  <a:pt x="3506" y="2671"/>
                </a:lnTo>
                <a:lnTo>
                  <a:pt x="3508" y="2665"/>
                </a:lnTo>
                <a:lnTo>
                  <a:pt x="3511" y="2659"/>
                </a:lnTo>
                <a:lnTo>
                  <a:pt x="3514" y="2655"/>
                </a:lnTo>
                <a:lnTo>
                  <a:pt x="3518" y="2653"/>
                </a:lnTo>
                <a:lnTo>
                  <a:pt x="3524" y="2652"/>
                </a:lnTo>
                <a:lnTo>
                  <a:pt x="3519" y="2638"/>
                </a:lnTo>
                <a:lnTo>
                  <a:pt x="3514" y="2627"/>
                </a:lnTo>
                <a:lnTo>
                  <a:pt x="3508" y="2618"/>
                </a:lnTo>
                <a:lnTo>
                  <a:pt x="3503" y="2609"/>
                </a:lnTo>
                <a:lnTo>
                  <a:pt x="3514" y="2601"/>
                </a:lnTo>
                <a:lnTo>
                  <a:pt x="3525" y="2593"/>
                </a:lnTo>
                <a:lnTo>
                  <a:pt x="3531" y="2590"/>
                </a:lnTo>
                <a:lnTo>
                  <a:pt x="3536" y="2588"/>
                </a:lnTo>
                <a:lnTo>
                  <a:pt x="3543" y="2587"/>
                </a:lnTo>
                <a:lnTo>
                  <a:pt x="3549" y="2587"/>
                </a:lnTo>
                <a:lnTo>
                  <a:pt x="3555" y="2589"/>
                </a:lnTo>
                <a:lnTo>
                  <a:pt x="3559" y="2592"/>
                </a:lnTo>
                <a:lnTo>
                  <a:pt x="3565" y="2599"/>
                </a:lnTo>
                <a:lnTo>
                  <a:pt x="3571" y="2607"/>
                </a:lnTo>
                <a:lnTo>
                  <a:pt x="3578" y="2619"/>
                </a:lnTo>
                <a:lnTo>
                  <a:pt x="3585" y="2631"/>
                </a:lnTo>
                <a:lnTo>
                  <a:pt x="3591" y="2642"/>
                </a:lnTo>
                <a:lnTo>
                  <a:pt x="3599" y="2652"/>
                </a:lnTo>
                <a:close/>
                <a:moveTo>
                  <a:pt x="2794" y="2860"/>
                </a:moveTo>
                <a:lnTo>
                  <a:pt x="2791" y="2843"/>
                </a:lnTo>
                <a:lnTo>
                  <a:pt x="2789" y="2829"/>
                </a:lnTo>
                <a:lnTo>
                  <a:pt x="2789" y="2819"/>
                </a:lnTo>
                <a:lnTo>
                  <a:pt x="2790" y="2812"/>
                </a:lnTo>
                <a:lnTo>
                  <a:pt x="2792" y="2806"/>
                </a:lnTo>
                <a:lnTo>
                  <a:pt x="2795" y="2803"/>
                </a:lnTo>
                <a:lnTo>
                  <a:pt x="2799" y="2802"/>
                </a:lnTo>
                <a:lnTo>
                  <a:pt x="2805" y="2803"/>
                </a:lnTo>
                <a:lnTo>
                  <a:pt x="2815" y="2807"/>
                </a:lnTo>
                <a:lnTo>
                  <a:pt x="2827" y="2815"/>
                </a:lnTo>
                <a:lnTo>
                  <a:pt x="2839" y="2822"/>
                </a:lnTo>
                <a:lnTo>
                  <a:pt x="2849" y="2828"/>
                </a:lnTo>
                <a:lnTo>
                  <a:pt x="2850" y="2838"/>
                </a:lnTo>
                <a:lnTo>
                  <a:pt x="2849" y="2846"/>
                </a:lnTo>
                <a:lnTo>
                  <a:pt x="2847" y="2852"/>
                </a:lnTo>
                <a:lnTo>
                  <a:pt x="2844" y="2858"/>
                </a:lnTo>
                <a:lnTo>
                  <a:pt x="2841" y="2862"/>
                </a:lnTo>
                <a:lnTo>
                  <a:pt x="2838" y="2864"/>
                </a:lnTo>
                <a:lnTo>
                  <a:pt x="2834" y="2865"/>
                </a:lnTo>
                <a:lnTo>
                  <a:pt x="2829" y="2866"/>
                </a:lnTo>
                <a:lnTo>
                  <a:pt x="2810" y="2863"/>
                </a:lnTo>
                <a:lnTo>
                  <a:pt x="2794" y="2860"/>
                </a:lnTo>
                <a:close/>
                <a:moveTo>
                  <a:pt x="4605" y="2563"/>
                </a:moveTo>
                <a:lnTo>
                  <a:pt x="4601" y="2549"/>
                </a:lnTo>
                <a:lnTo>
                  <a:pt x="4598" y="2533"/>
                </a:lnTo>
                <a:lnTo>
                  <a:pt x="4600" y="2522"/>
                </a:lnTo>
                <a:lnTo>
                  <a:pt x="4602" y="2515"/>
                </a:lnTo>
                <a:lnTo>
                  <a:pt x="4605" y="2512"/>
                </a:lnTo>
                <a:lnTo>
                  <a:pt x="4609" y="2510"/>
                </a:lnTo>
                <a:lnTo>
                  <a:pt x="4612" y="2513"/>
                </a:lnTo>
                <a:lnTo>
                  <a:pt x="4615" y="2517"/>
                </a:lnTo>
                <a:lnTo>
                  <a:pt x="4617" y="2522"/>
                </a:lnTo>
                <a:lnTo>
                  <a:pt x="4620" y="2529"/>
                </a:lnTo>
                <a:lnTo>
                  <a:pt x="4627" y="2542"/>
                </a:lnTo>
                <a:lnTo>
                  <a:pt x="4633" y="2551"/>
                </a:lnTo>
                <a:lnTo>
                  <a:pt x="4637" y="2552"/>
                </a:lnTo>
                <a:lnTo>
                  <a:pt x="4640" y="2553"/>
                </a:lnTo>
                <a:lnTo>
                  <a:pt x="4637" y="2559"/>
                </a:lnTo>
                <a:lnTo>
                  <a:pt x="4633" y="2563"/>
                </a:lnTo>
                <a:lnTo>
                  <a:pt x="4629" y="2565"/>
                </a:lnTo>
                <a:lnTo>
                  <a:pt x="4625" y="2567"/>
                </a:lnTo>
                <a:lnTo>
                  <a:pt x="4619" y="2567"/>
                </a:lnTo>
                <a:lnTo>
                  <a:pt x="4615" y="2567"/>
                </a:lnTo>
                <a:lnTo>
                  <a:pt x="4610" y="2565"/>
                </a:lnTo>
                <a:lnTo>
                  <a:pt x="4605" y="2563"/>
                </a:lnTo>
                <a:close/>
                <a:moveTo>
                  <a:pt x="9910" y="2461"/>
                </a:moveTo>
                <a:lnTo>
                  <a:pt x="9910" y="2452"/>
                </a:lnTo>
                <a:lnTo>
                  <a:pt x="9912" y="2443"/>
                </a:lnTo>
                <a:lnTo>
                  <a:pt x="9914" y="2437"/>
                </a:lnTo>
                <a:lnTo>
                  <a:pt x="9916" y="2431"/>
                </a:lnTo>
                <a:lnTo>
                  <a:pt x="9918" y="2427"/>
                </a:lnTo>
                <a:lnTo>
                  <a:pt x="9921" y="2423"/>
                </a:lnTo>
                <a:lnTo>
                  <a:pt x="9925" y="2421"/>
                </a:lnTo>
                <a:lnTo>
                  <a:pt x="9928" y="2420"/>
                </a:lnTo>
                <a:lnTo>
                  <a:pt x="9931" y="2420"/>
                </a:lnTo>
                <a:lnTo>
                  <a:pt x="9934" y="2421"/>
                </a:lnTo>
                <a:lnTo>
                  <a:pt x="9938" y="2422"/>
                </a:lnTo>
                <a:lnTo>
                  <a:pt x="9941" y="2424"/>
                </a:lnTo>
                <a:lnTo>
                  <a:pt x="9944" y="2427"/>
                </a:lnTo>
                <a:lnTo>
                  <a:pt x="9947" y="2431"/>
                </a:lnTo>
                <a:lnTo>
                  <a:pt x="9949" y="2436"/>
                </a:lnTo>
                <a:lnTo>
                  <a:pt x="9952" y="2441"/>
                </a:lnTo>
                <a:lnTo>
                  <a:pt x="9950" y="2451"/>
                </a:lnTo>
                <a:lnTo>
                  <a:pt x="9949" y="2459"/>
                </a:lnTo>
                <a:lnTo>
                  <a:pt x="9947" y="2466"/>
                </a:lnTo>
                <a:lnTo>
                  <a:pt x="9945" y="2471"/>
                </a:lnTo>
                <a:lnTo>
                  <a:pt x="9942" y="2475"/>
                </a:lnTo>
                <a:lnTo>
                  <a:pt x="9939" y="2478"/>
                </a:lnTo>
                <a:lnTo>
                  <a:pt x="9935" y="2481"/>
                </a:lnTo>
                <a:lnTo>
                  <a:pt x="9932" y="2483"/>
                </a:lnTo>
                <a:lnTo>
                  <a:pt x="9929" y="2483"/>
                </a:lnTo>
                <a:lnTo>
                  <a:pt x="9926" y="2482"/>
                </a:lnTo>
                <a:lnTo>
                  <a:pt x="9923" y="2481"/>
                </a:lnTo>
                <a:lnTo>
                  <a:pt x="9919" y="2477"/>
                </a:lnTo>
                <a:lnTo>
                  <a:pt x="9916" y="2474"/>
                </a:lnTo>
                <a:lnTo>
                  <a:pt x="9914" y="2471"/>
                </a:lnTo>
                <a:lnTo>
                  <a:pt x="9911" y="2466"/>
                </a:lnTo>
                <a:lnTo>
                  <a:pt x="9910" y="2461"/>
                </a:lnTo>
                <a:close/>
                <a:moveTo>
                  <a:pt x="12062" y="2552"/>
                </a:moveTo>
                <a:lnTo>
                  <a:pt x="12066" y="2550"/>
                </a:lnTo>
                <a:lnTo>
                  <a:pt x="12070" y="2550"/>
                </a:lnTo>
                <a:lnTo>
                  <a:pt x="12073" y="2551"/>
                </a:lnTo>
                <a:lnTo>
                  <a:pt x="12076" y="2552"/>
                </a:lnTo>
                <a:lnTo>
                  <a:pt x="12081" y="2558"/>
                </a:lnTo>
                <a:lnTo>
                  <a:pt x="12085" y="2565"/>
                </a:lnTo>
                <a:lnTo>
                  <a:pt x="12090" y="2572"/>
                </a:lnTo>
                <a:lnTo>
                  <a:pt x="12094" y="2577"/>
                </a:lnTo>
                <a:lnTo>
                  <a:pt x="12097" y="2579"/>
                </a:lnTo>
                <a:lnTo>
                  <a:pt x="12100" y="2579"/>
                </a:lnTo>
                <a:lnTo>
                  <a:pt x="12105" y="2579"/>
                </a:lnTo>
                <a:lnTo>
                  <a:pt x="12109" y="2577"/>
                </a:lnTo>
                <a:lnTo>
                  <a:pt x="12108" y="2588"/>
                </a:lnTo>
                <a:lnTo>
                  <a:pt x="12106" y="2595"/>
                </a:lnTo>
                <a:lnTo>
                  <a:pt x="12102" y="2602"/>
                </a:lnTo>
                <a:lnTo>
                  <a:pt x="12099" y="2607"/>
                </a:lnTo>
                <a:lnTo>
                  <a:pt x="12095" y="2609"/>
                </a:lnTo>
                <a:lnTo>
                  <a:pt x="12091" y="2611"/>
                </a:lnTo>
                <a:lnTo>
                  <a:pt x="12086" y="2611"/>
                </a:lnTo>
                <a:lnTo>
                  <a:pt x="12082" y="2609"/>
                </a:lnTo>
                <a:lnTo>
                  <a:pt x="12078" y="2606"/>
                </a:lnTo>
                <a:lnTo>
                  <a:pt x="12073" y="2602"/>
                </a:lnTo>
                <a:lnTo>
                  <a:pt x="12069" y="2596"/>
                </a:lnTo>
                <a:lnTo>
                  <a:pt x="12066" y="2590"/>
                </a:lnTo>
                <a:lnTo>
                  <a:pt x="12064" y="2582"/>
                </a:lnTo>
                <a:lnTo>
                  <a:pt x="12062" y="2573"/>
                </a:lnTo>
                <a:lnTo>
                  <a:pt x="12061" y="2563"/>
                </a:lnTo>
                <a:lnTo>
                  <a:pt x="12062" y="2552"/>
                </a:lnTo>
                <a:close/>
                <a:moveTo>
                  <a:pt x="3736" y="2747"/>
                </a:moveTo>
                <a:lnTo>
                  <a:pt x="3729" y="2745"/>
                </a:lnTo>
                <a:lnTo>
                  <a:pt x="3721" y="2743"/>
                </a:lnTo>
                <a:lnTo>
                  <a:pt x="3713" y="2739"/>
                </a:lnTo>
                <a:lnTo>
                  <a:pt x="3705" y="2733"/>
                </a:lnTo>
                <a:lnTo>
                  <a:pt x="3696" y="2727"/>
                </a:lnTo>
                <a:lnTo>
                  <a:pt x="3689" y="2720"/>
                </a:lnTo>
                <a:lnTo>
                  <a:pt x="3681" y="2712"/>
                </a:lnTo>
                <a:lnTo>
                  <a:pt x="3675" y="2703"/>
                </a:lnTo>
                <a:lnTo>
                  <a:pt x="3690" y="2708"/>
                </a:lnTo>
                <a:lnTo>
                  <a:pt x="3706" y="2711"/>
                </a:lnTo>
                <a:lnTo>
                  <a:pt x="3721" y="2713"/>
                </a:lnTo>
                <a:lnTo>
                  <a:pt x="3737" y="2715"/>
                </a:lnTo>
                <a:lnTo>
                  <a:pt x="3736" y="2723"/>
                </a:lnTo>
                <a:lnTo>
                  <a:pt x="3736" y="2730"/>
                </a:lnTo>
                <a:lnTo>
                  <a:pt x="3735" y="2739"/>
                </a:lnTo>
                <a:lnTo>
                  <a:pt x="3736" y="2747"/>
                </a:lnTo>
                <a:close/>
                <a:moveTo>
                  <a:pt x="3666" y="2686"/>
                </a:moveTo>
                <a:lnTo>
                  <a:pt x="3662" y="2676"/>
                </a:lnTo>
                <a:lnTo>
                  <a:pt x="3659" y="2663"/>
                </a:lnTo>
                <a:lnTo>
                  <a:pt x="3658" y="2650"/>
                </a:lnTo>
                <a:lnTo>
                  <a:pt x="3658" y="2636"/>
                </a:lnTo>
                <a:lnTo>
                  <a:pt x="3660" y="2634"/>
                </a:lnTo>
                <a:lnTo>
                  <a:pt x="3661" y="2631"/>
                </a:lnTo>
                <a:lnTo>
                  <a:pt x="3670" y="2632"/>
                </a:lnTo>
                <a:lnTo>
                  <a:pt x="3677" y="2634"/>
                </a:lnTo>
                <a:lnTo>
                  <a:pt x="3686" y="2636"/>
                </a:lnTo>
                <a:lnTo>
                  <a:pt x="3693" y="2639"/>
                </a:lnTo>
                <a:lnTo>
                  <a:pt x="3694" y="2647"/>
                </a:lnTo>
                <a:lnTo>
                  <a:pt x="3694" y="2652"/>
                </a:lnTo>
                <a:lnTo>
                  <a:pt x="3693" y="2657"/>
                </a:lnTo>
                <a:lnTo>
                  <a:pt x="3692" y="2661"/>
                </a:lnTo>
                <a:lnTo>
                  <a:pt x="3691" y="2664"/>
                </a:lnTo>
                <a:lnTo>
                  <a:pt x="3689" y="2666"/>
                </a:lnTo>
                <a:lnTo>
                  <a:pt x="3687" y="2668"/>
                </a:lnTo>
                <a:lnTo>
                  <a:pt x="3684" y="2670"/>
                </a:lnTo>
                <a:lnTo>
                  <a:pt x="3678" y="2672"/>
                </a:lnTo>
                <a:lnTo>
                  <a:pt x="3673" y="2676"/>
                </a:lnTo>
                <a:lnTo>
                  <a:pt x="3671" y="2678"/>
                </a:lnTo>
                <a:lnTo>
                  <a:pt x="3669" y="2680"/>
                </a:lnTo>
                <a:lnTo>
                  <a:pt x="3667" y="2683"/>
                </a:lnTo>
                <a:lnTo>
                  <a:pt x="3666" y="2686"/>
                </a:lnTo>
                <a:close/>
                <a:moveTo>
                  <a:pt x="9794" y="2457"/>
                </a:moveTo>
                <a:lnTo>
                  <a:pt x="9797" y="2443"/>
                </a:lnTo>
                <a:lnTo>
                  <a:pt x="9801" y="2432"/>
                </a:lnTo>
                <a:lnTo>
                  <a:pt x="9807" y="2424"/>
                </a:lnTo>
                <a:lnTo>
                  <a:pt x="9813" y="2418"/>
                </a:lnTo>
                <a:lnTo>
                  <a:pt x="9819" y="2414"/>
                </a:lnTo>
                <a:lnTo>
                  <a:pt x="9828" y="2412"/>
                </a:lnTo>
                <a:lnTo>
                  <a:pt x="9836" y="2411"/>
                </a:lnTo>
                <a:lnTo>
                  <a:pt x="9844" y="2412"/>
                </a:lnTo>
                <a:lnTo>
                  <a:pt x="9853" y="2413"/>
                </a:lnTo>
                <a:lnTo>
                  <a:pt x="9861" y="2416"/>
                </a:lnTo>
                <a:lnTo>
                  <a:pt x="9869" y="2420"/>
                </a:lnTo>
                <a:lnTo>
                  <a:pt x="9877" y="2424"/>
                </a:lnTo>
                <a:lnTo>
                  <a:pt x="9891" y="2431"/>
                </a:lnTo>
                <a:lnTo>
                  <a:pt x="9902" y="2439"/>
                </a:lnTo>
                <a:lnTo>
                  <a:pt x="9899" y="2458"/>
                </a:lnTo>
                <a:lnTo>
                  <a:pt x="9894" y="2472"/>
                </a:lnTo>
                <a:lnTo>
                  <a:pt x="9889" y="2483"/>
                </a:lnTo>
                <a:lnTo>
                  <a:pt x="9883" y="2491"/>
                </a:lnTo>
                <a:lnTo>
                  <a:pt x="9876" y="2496"/>
                </a:lnTo>
                <a:lnTo>
                  <a:pt x="9869" y="2498"/>
                </a:lnTo>
                <a:lnTo>
                  <a:pt x="9861" y="2498"/>
                </a:lnTo>
                <a:lnTo>
                  <a:pt x="9854" y="2497"/>
                </a:lnTo>
                <a:lnTo>
                  <a:pt x="9845" y="2493"/>
                </a:lnTo>
                <a:lnTo>
                  <a:pt x="9838" y="2489"/>
                </a:lnTo>
                <a:lnTo>
                  <a:pt x="9829" y="2484"/>
                </a:lnTo>
                <a:lnTo>
                  <a:pt x="9822" y="2477"/>
                </a:lnTo>
                <a:lnTo>
                  <a:pt x="9807" y="2467"/>
                </a:lnTo>
                <a:lnTo>
                  <a:pt x="9794" y="2457"/>
                </a:lnTo>
                <a:close/>
                <a:moveTo>
                  <a:pt x="3789" y="2761"/>
                </a:moveTo>
                <a:lnTo>
                  <a:pt x="3788" y="2748"/>
                </a:lnTo>
                <a:lnTo>
                  <a:pt x="3788" y="2738"/>
                </a:lnTo>
                <a:lnTo>
                  <a:pt x="3789" y="2729"/>
                </a:lnTo>
                <a:lnTo>
                  <a:pt x="3790" y="2722"/>
                </a:lnTo>
                <a:lnTo>
                  <a:pt x="3802" y="2724"/>
                </a:lnTo>
                <a:lnTo>
                  <a:pt x="3811" y="2728"/>
                </a:lnTo>
                <a:lnTo>
                  <a:pt x="3822" y="2733"/>
                </a:lnTo>
                <a:lnTo>
                  <a:pt x="3831" y="2740"/>
                </a:lnTo>
                <a:lnTo>
                  <a:pt x="3826" y="2745"/>
                </a:lnTo>
                <a:lnTo>
                  <a:pt x="3823" y="2749"/>
                </a:lnTo>
                <a:lnTo>
                  <a:pt x="3818" y="2754"/>
                </a:lnTo>
                <a:lnTo>
                  <a:pt x="3814" y="2757"/>
                </a:lnTo>
                <a:lnTo>
                  <a:pt x="3808" y="2759"/>
                </a:lnTo>
                <a:lnTo>
                  <a:pt x="3803" y="2760"/>
                </a:lnTo>
                <a:lnTo>
                  <a:pt x="3796" y="2761"/>
                </a:lnTo>
                <a:lnTo>
                  <a:pt x="3789" y="2761"/>
                </a:lnTo>
                <a:close/>
                <a:moveTo>
                  <a:pt x="3848" y="2674"/>
                </a:moveTo>
                <a:lnTo>
                  <a:pt x="3846" y="2688"/>
                </a:lnTo>
                <a:lnTo>
                  <a:pt x="3844" y="2702"/>
                </a:lnTo>
                <a:lnTo>
                  <a:pt x="3842" y="2714"/>
                </a:lnTo>
                <a:lnTo>
                  <a:pt x="3838" y="2725"/>
                </a:lnTo>
                <a:lnTo>
                  <a:pt x="3837" y="2717"/>
                </a:lnTo>
                <a:lnTo>
                  <a:pt x="3835" y="2710"/>
                </a:lnTo>
                <a:lnTo>
                  <a:pt x="3833" y="2703"/>
                </a:lnTo>
                <a:lnTo>
                  <a:pt x="3831" y="2698"/>
                </a:lnTo>
                <a:lnTo>
                  <a:pt x="3829" y="2693"/>
                </a:lnTo>
                <a:lnTo>
                  <a:pt x="3829" y="2687"/>
                </a:lnTo>
                <a:lnTo>
                  <a:pt x="3829" y="2685"/>
                </a:lnTo>
                <a:lnTo>
                  <a:pt x="3830" y="2683"/>
                </a:lnTo>
                <a:lnTo>
                  <a:pt x="3832" y="2681"/>
                </a:lnTo>
                <a:lnTo>
                  <a:pt x="3834" y="2679"/>
                </a:lnTo>
                <a:lnTo>
                  <a:pt x="3840" y="2676"/>
                </a:lnTo>
                <a:lnTo>
                  <a:pt x="3848" y="2674"/>
                </a:lnTo>
                <a:close/>
                <a:moveTo>
                  <a:pt x="3935" y="2763"/>
                </a:moveTo>
                <a:lnTo>
                  <a:pt x="3931" y="2744"/>
                </a:lnTo>
                <a:lnTo>
                  <a:pt x="3929" y="2727"/>
                </a:lnTo>
                <a:lnTo>
                  <a:pt x="3929" y="2713"/>
                </a:lnTo>
                <a:lnTo>
                  <a:pt x="3929" y="2702"/>
                </a:lnTo>
                <a:lnTo>
                  <a:pt x="3939" y="2707"/>
                </a:lnTo>
                <a:lnTo>
                  <a:pt x="3946" y="2708"/>
                </a:lnTo>
                <a:lnTo>
                  <a:pt x="3948" y="2702"/>
                </a:lnTo>
                <a:lnTo>
                  <a:pt x="3950" y="2694"/>
                </a:lnTo>
                <a:lnTo>
                  <a:pt x="3951" y="2689"/>
                </a:lnTo>
                <a:lnTo>
                  <a:pt x="3953" y="2685"/>
                </a:lnTo>
                <a:lnTo>
                  <a:pt x="3954" y="2684"/>
                </a:lnTo>
                <a:lnTo>
                  <a:pt x="3956" y="2684"/>
                </a:lnTo>
                <a:lnTo>
                  <a:pt x="3959" y="2684"/>
                </a:lnTo>
                <a:lnTo>
                  <a:pt x="3961" y="2684"/>
                </a:lnTo>
                <a:lnTo>
                  <a:pt x="3967" y="2688"/>
                </a:lnTo>
                <a:lnTo>
                  <a:pt x="3973" y="2695"/>
                </a:lnTo>
                <a:lnTo>
                  <a:pt x="3979" y="2702"/>
                </a:lnTo>
                <a:lnTo>
                  <a:pt x="3984" y="2710"/>
                </a:lnTo>
                <a:lnTo>
                  <a:pt x="3983" y="2717"/>
                </a:lnTo>
                <a:lnTo>
                  <a:pt x="3982" y="2723"/>
                </a:lnTo>
                <a:lnTo>
                  <a:pt x="3979" y="2728"/>
                </a:lnTo>
                <a:lnTo>
                  <a:pt x="3977" y="2731"/>
                </a:lnTo>
                <a:lnTo>
                  <a:pt x="3970" y="2738"/>
                </a:lnTo>
                <a:lnTo>
                  <a:pt x="3963" y="2743"/>
                </a:lnTo>
                <a:lnTo>
                  <a:pt x="3955" y="2746"/>
                </a:lnTo>
                <a:lnTo>
                  <a:pt x="3948" y="2750"/>
                </a:lnTo>
                <a:lnTo>
                  <a:pt x="3944" y="2753"/>
                </a:lnTo>
                <a:lnTo>
                  <a:pt x="3940" y="2756"/>
                </a:lnTo>
                <a:lnTo>
                  <a:pt x="3937" y="2759"/>
                </a:lnTo>
                <a:lnTo>
                  <a:pt x="3935" y="2763"/>
                </a:lnTo>
                <a:close/>
                <a:moveTo>
                  <a:pt x="10132" y="2470"/>
                </a:moveTo>
                <a:lnTo>
                  <a:pt x="10133" y="2455"/>
                </a:lnTo>
                <a:lnTo>
                  <a:pt x="10135" y="2443"/>
                </a:lnTo>
                <a:lnTo>
                  <a:pt x="10137" y="2433"/>
                </a:lnTo>
                <a:lnTo>
                  <a:pt x="10140" y="2428"/>
                </a:lnTo>
                <a:lnTo>
                  <a:pt x="10142" y="2424"/>
                </a:lnTo>
                <a:lnTo>
                  <a:pt x="10145" y="2423"/>
                </a:lnTo>
                <a:lnTo>
                  <a:pt x="10148" y="2423"/>
                </a:lnTo>
                <a:lnTo>
                  <a:pt x="10151" y="2424"/>
                </a:lnTo>
                <a:lnTo>
                  <a:pt x="10164" y="2439"/>
                </a:lnTo>
                <a:lnTo>
                  <a:pt x="10174" y="2451"/>
                </a:lnTo>
                <a:lnTo>
                  <a:pt x="10178" y="2452"/>
                </a:lnTo>
                <a:lnTo>
                  <a:pt x="10183" y="2452"/>
                </a:lnTo>
                <a:lnTo>
                  <a:pt x="10187" y="2451"/>
                </a:lnTo>
                <a:lnTo>
                  <a:pt x="10191" y="2450"/>
                </a:lnTo>
                <a:lnTo>
                  <a:pt x="10195" y="2448"/>
                </a:lnTo>
                <a:lnTo>
                  <a:pt x="10200" y="2448"/>
                </a:lnTo>
                <a:lnTo>
                  <a:pt x="10204" y="2450"/>
                </a:lnTo>
                <a:lnTo>
                  <a:pt x="10207" y="2453"/>
                </a:lnTo>
                <a:lnTo>
                  <a:pt x="10209" y="2460"/>
                </a:lnTo>
                <a:lnTo>
                  <a:pt x="10210" y="2474"/>
                </a:lnTo>
                <a:lnTo>
                  <a:pt x="10213" y="2489"/>
                </a:lnTo>
                <a:lnTo>
                  <a:pt x="10214" y="2496"/>
                </a:lnTo>
                <a:lnTo>
                  <a:pt x="10219" y="2496"/>
                </a:lnTo>
                <a:lnTo>
                  <a:pt x="10224" y="2495"/>
                </a:lnTo>
                <a:lnTo>
                  <a:pt x="10231" y="2491"/>
                </a:lnTo>
                <a:lnTo>
                  <a:pt x="10237" y="2488"/>
                </a:lnTo>
                <a:lnTo>
                  <a:pt x="10244" y="2484"/>
                </a:lnTo>
                <a:lnTo>
                  <a:pt x="10251" y="2481"/>
                </a:lnTo>
                <a:lnTo>
                  <a:pt x="10258" y="2478"/>
                </a:lnTo>
                <a:lnTo>
                  <a:pt x="10264" y="2476"/>
                </a:lnTo>
                <a:lnTo>
                  <a:pt x="10279" y="2476"/>
                </a:lnTo>
                <a:lnTo>
                  <a:pt x="10293" y="2478"/>
                </a:lnTo>
                <a:lnTo>
                  <a:pt x="10307" y="2482"/>
                </a:lnTo>
                <a:lnTo>
                  <a:pt x="10321" y="2486"/>
                </a:lnTo>
                <a:lnTo>
                  <a:pt x="10350" y="2496"/>
                </a:lnTo>
                <a:lnTo>
                  <a:pt x="10378" y="2504"/>
                </a:lnTo>
                <a:lnTo>
                  <a:pt x="10375" y="2520"/>
                </a:lnTo>
                <a:lnTo>
                  <a:pt x="10371" y="2535"/>
                </a:lnTo>
                <a:lnTo>
                  <a:pt x="10364" y="2548"/>
                </a:lnTo>
                <a:lnTo>
                  <a:pt x="10357" y="2560"/>
                </a:lnTo>
                <a:lnTo>
                  <a:pt x="10350" y="2571"/>
                </a:lnTo>
                <a:lnTo>
                  <a:pt x="10343" y="2578"/>
                </a:lnTo>
                <a:lnTo>
                  <a:pt x="10337" y="2583"/>
                </a:lnTo>
                <a:lnTo>
                  <a:pt x="10333" y="2587"/>
                </a:lnTo>
                <a:lnTo>
                  <a:pt x="10328" y="2588"/>
                </a:lnTo>
                <a:lnTo>
                  <a:pt x="10323" y="2589"/>
                </a:lnTo>
                <a:lnTo>
                  <a:pt x="10318" y="2588"/>
                </a:lnTo>
                <a:lnTo>
                  <a:pt x="10313" y="2587"/>
                </a:lnTo>
                <a:lnTo>
                  <a:pt x="10302" y="2581"/>
                </a:lnTo>
                <a:lnTo>
                  <a:pt x="10291" y="2574"/>
                </a:lnTo>
                <a:lnTo>
                  <a:pt x="10279" y="2564"/>
                </a:lnTo>
                <a:lnTo>
                  <a:pt x="10268" y="2556"/>
                </a:lnTo>
                <a:lnTo>
                  <a:pt x="10257" y="2547"/>
                </a:lnTo>
                <a:lnTo>
                  <a:pt x="10245" y="2539"/>
                </a:lnTo>
                <a:lnTo>
                  <a:pt x="10243" y="2539"/>
                </a:lnTo>
                <a:lnTo>
                  <a:pt x="10241" y="2543"/>
                </a:lnTo>
                <a:lnTo>
                  <a:pt x="10238" y="2546"/>
                </a:lnTo>
                <a:lnTo>
                  <a:pt x="10236" y="2551"/>
                </a:lnTo>
                <a:lnTo>
                  <a:pt x="10234" y="2556"/>
                </a:lnTo>
                <a:lnTo>
                  <a:pt x="10232" y="2559"/>
                </a:lnTo>
                <a:lnTo>
                  <a:pt x="10231" y="2560"/>
                </a:lnTo>
                <a:lnTo>
                  <a:pt x="10230" y="2561"/>
                </a:lnTo>
                <a:lnTo>
                  <a:pt x="10229" y="2561"/>
                </a:lnTo>
                <a:lnTo>
                  <a:pt x="10227" y="2560"/>
                </a:lnTo>
                <a:lnTo>
                  <a:pt x="10226" y="2552"/>
                </a:lnTo>
                <a:lnTo>
                  <a:pt x="10223" y="2537"/>
                </a:lnTo>
                <a:lnTo>
                  <a:pt x="10221" y="2523"/>
                </a:lnTo>
                <a:lnTo>
                  <a:pt x="10221" y="2517"/>
                </a:lnTo>
                <a:lnTo>
                  <a:pt x="10218" y="2517"/>
                </a:lnTo>
                <a:lnTo>
                  <a:pt x="10216" y="2517"/>
                </a:lnTo>
                <a:lnTo>
                  <a:pt x="10214" y="2518"/>
                </a:lnTo>
                <a:lnTo>
                  <a:pt x="10212" y="2519"/>
                </a:lnTo>
                <a:lnTo>
                  <a:pt x="10207" y="2523"/>
                </a:lnTo>
                <a:lnTo>
                  <a:pt x="10204" y="2529"/>
                </a:lnTo>
                <a:lnTo>
                  <a:pt x="10201" y="2533"/>
                </a:lnTo>
                <a:lnTo>
                  <a:pt x="10197" y="2536"/>
                </a:lnTo>
                <a:lnTo>
                  <a:pt x="10194" y="2537"/>
                </a:lnTo>
                <a:lnTo>
                  <a:pt x="10192" y="2538"/>
                </a:lnTo>
                <a:lnTo>
                  <a:pt x="10190" y="2537"/>
                </a:lnTo>
                <a:lnTo>
                  <a:pt x="10187" y="2536"/>
                </a:lnTo>
                <a:lnTo>
                  <a:pt x="10179" y="2531"/>
                </a:lnTo>
                <a:lnTo>
                  <a:pt x="10172" y="2523"/>
                </a:lnTo>
                <a:lnTo>
                  <a:pt x="10165" y="2514"/>
                </a:lnTo>
                <a:lnTo>
                  <a:pt x="10158" y="2504"/>
                </a:lnTo>
                <a:lnTo>
                  <a:pt x="10145" y="2485"/>
                </a:lnTo>
                <a:lnTo>
                  <a:pt x="10132" y="2470"/>
                </a:lnTo>
                <a:close/>
                <a:moveTo>
                  <a:pt x="3375" y="2868"/>
                </a:moveTo>
                <a:lnTo>
                  <a:pt x="3374" y="2854"/>
                </a:lnTo>
                <a:lnTo>
                  <a:pt x="3375" y="2842"/>
                </a:lnTo>
                <a:lnTo>
                  <a:pt x="3376" y="2832"/>
                </a:lnTo>
                <a:lnTo>
                  <a:pt x="3380" y="2823"/>
                </a:lnTo>
                <a:lnTo>
                  <a:pt x="3383" y="2816"/>
                </a:lnTo>
                <a:lnTo>
                  <a:pt x="3388" y="2810"/>
                </a:lnTo>
                <a:lnTo>
                  <a:pt x="3392" y="2807"/>
                </a:lnTo>
                <a:lnTo>
                  <a:pt x="3399" y="2805"/>
                </a:lnTo>
                <a:lnTo>
                  <a:pt x="3404" y="2806"/>
                </a:lnTo>
                <a:lnTo>
                  <a:pt x="3411" y="2807"/>
                </a:lnTo>
                <a:lnTo>
                  <a:pt x="3417" y="2812"/>
                </a:lnTo>
                <a:lnTo>
                  <a:pt x="3423" y="2817"/>
                </a:lnTo>
                <a:lnTo>
                  <a:pt x="3429" y="2824"/>
                </a:lnTo>
                <a:lnTo>
                  <a:pt x="3434" y="2834"/>
                </a:lnTo>
                <a:lnTo>
                  <a:pt x="3439" y="2845"/>
                </a:lnTo>
                <a:lnTo>
                  <a:pt x="3443" y="2858"/>
                </a:lnTo>
                <a:lnTo>
                  <a:pt x="3435" y="2867"/>
                </a:lnTo>
                <a:lnTo>
                  <a:pt x="3428" y="2874"/>
                </a:lnTo>
                <a:lnTo>
                  <a:pt x="3424" y="2877"/>
                </a:lnTo>
                <a:lnTo>
                  <a:pt x="3420" y="2878"/>
                </a:lnTo>
                <a:lnTo>
                  <a:pt x="3416" y="2880"/>
                </a:lnTo>
                <a:lnTo>
                  <a:pt x="3412" y="2881"/>
                </a:lnTo>
                <a:lnTo>
                  <a:pt x="3407" y="2881"/>
                </a:lnTo>
                <a:lnTo>
                  <a:pt x="3403" y="2881"/>
                </a:lnTo>
                <a:lnTo>
                  <a:pt x="3399" y="2880"/>
                </a:lnTo>
                <a:lnTo>
                  <a:pt x="3395" y="2879"/>
                </a:lnTo>
                <a:lnTo>
                  <a:pt x="3386" y="2875"/>
                </a:lnTo>
                <a:lnTo>
                  <a:pt x="3375" y="2868"/>
                </a:lnTo>
                <a:close/>
                <a:moveTo>
                  <a:pt x="3470" y="2810"/>
                </a:moveTo>
                <a:lnTo>
                  <a:pt x="3473" y="2812"/>
                </a:lnTo>
                <a:lnTo>
                  <a:pt x="3476" y="2810"/>
                </a:lnTo>
                <a:lnTo>
                  <a:pt x="3481" y="2810"/>
                </a:lnTo>
                <a:lnTo>
                  <a:pt x="3485" y="2808"/>
                </a:lnTo>
                <a:lnTo>
                  <a:pt x="3492" y="2805"/>
                </a:lnTo>
                <a:lnTo>
                  <a:pt x="3500" y="2804"/>
                </a:lnTo>
                <a:lnTo>
                  <a:pt x="3503" y="2804"/>
                </a:lnTo>
                <a:lnTo>
                  <a:pt x="3506" y="2805"/>
                </a:lnTo>
                <a:lnTo>
                  <a:pt x="3510" y="2807"/>
                </a:lnTo>
                <a:lnTo>
                  <a:pt x="3512" y="2810"/>
                </a:lnTo>
                <a:lnTo>
                  <a:pt x="3515" y="2817"/>
                </a:lnTo>
                <a:lnTo>
                  <a:pt x="3516" y="2824"/>
                </a:lnTo>
                <a:lnTo>
                  <a:pt x="3517" y="2834"/>
                </a:lnTo>
                <a:lnTo>
                  <a:pt x="3518" y="2846"/>
                </a:lnTo>
                <a:lnTo>
                  <a:pt x="3512" y="2852"/>
                </a:lnTo>
                <a:lnTo>
                  <a:pt x="3504" y="2860"/>
                </a:lnTo>
                <a:lnTo>
                  <a:pt x="3501" y="2862"/>
                </a:lnTo>
                <a:lnTo>
                  <a:pt x="3498" y="2864"/>
                </a:lnTo>
                <a:lnTo>
                  <a:pt x="3494" y="2866"/>
                </a:lnTo>
                <a:lnTo>
                  <a:pt x="3491" y="2866"/>
                </a:lnTo>
                <a:lnTo>
                  <a:pt x="3488" y="2865"/>
                </a:lnTo>
                <a:lnTo>
                  <a:pt x="3486" y="2863"/>
                </a:lnTo>
                <a:lnTo>
                  <a:pt x="3483" y="2860"/>
                </a:lnTo>
                <a:lnTo>
                  <a:pt x="3479" y="2854"/>
                </a:lnTo>
                <a:lnTo>
                  <a:pt x="3477" y="2847"/>
                </a:lnTo>
                <a:lnTo>
                  <a:pt x="3474" y="2837"/>
                </a:lnTo>
                <a:lnTo>
                  <a:pt x="3472" y="2824"/>
                </a:lnTo>
                <a:lnTo>
                  <a:pt x="3470" y="2810"/>
                </a:lnTo>
                <a:close/>
                <a:moveTo>
                  <a:pt x="3662" y="2888"/>
                </a:moveTo>
                <a:lnTo>
                  <a:pt x="3649" y="2804"/>
                </a:lnTo>
                <a:lnTo>
                  <a:pt x="3654" y="2803"/>
                </a:lnTo>
                <a:lnTo>
                  <a:pt x="3657" y="2803"/>
                </a:lnTo>
                <a:lnTo>
                  <a:pt x="3660" y="2804"/>
                </a:lnTo>
                <a:lnTo>
                  <a:pt x="3663" y="2806"/>
                </a:lnTo>
                <a:lnTo>
                  <a:pt x="3669" y="2810"/>
                </a:lnTo>
                <a:lnTo>
                  <a:pt x="3675" y="2817"/>
                </a:lnTo>
                <a:lnTo>
                  <a:pt x="3680" y="2823"/>
                </a:lnTo>
                <a:lnTo>
                  <a:pt x="3686" y="2831"/>
                </a:lnTo>
                <a:lnTo>
                  <a:pt x="3691" y="2836"/>
                </a:lnTo>
                <a:lnTo>
                  <a:pt x="3698" y="2839"/>
                </a:lnTo>
                <a:lnTo>
                  <a:pt x="3699" y="2854"/>
                </a:lnTo>
                <a:lnTo>
                  <a:pt x="3698" y="2866"/>
                </a:lnTo>
                <a:lnTo>
                  <a:pt x="3695" y="2872"/>
                </a:lnTo>
                <a:lnTo>
                  <a:pt x="3694" y="2875"/>
                </a:lnTo>
                <a:lnTo>
                  <a:pt x="3692" y="2878"/>
                </a:lnTo>
                <a:lnTo>
                  <a:pt x="3690" y="2881"/>
                </a:lnTo>
                <a:lnTo>
                  <a:pt x="3684" y="2884"/>
                </a:lnTo>
                <a:lnTo>
                  <a:pt x="3677" y="2887"/>
                </a:lnTo>
                <a:lnTo>
                  <a:pt x="3670" y="2888"/>
                </a:lnTo>
                <a:lnTo>
                  <a:pt x="3662" y="2888"/>
                </a:lnTo>
                <a:close/>
                <a:moveTo>
                  <a:pt x="3882" y="2877"/>
                </a:moveTo>
                <a:lnTo>
                  <a:pt x="3884" y="2864"/>
                </a:lnTo>
                <a:lnTo>
                  <a:pt x="3889" y="2853"/>
                </a:lnTo>
                <a:lnTo>
                  <a:pt x="3894" y="2845"/>
                </a:lnTo>
                <a:lnTo>
                  <a:pt x="3902" y="2836"/>
                </a:lnTo>
                <a:lnTo>
                  <a:pt x="3909" y="2831"/>
                </a:lnTo>
                <a:lnTo>
                  <a:pt x="3919" y="2827"/>
                </a:lnTo>
                <a:lnTo>
                  <a:pt x="3927" y="2824"/>
                </a:lnTo>
                <a:lnTo>
                  <a:pt x="3937" y="2823"/>
                </a:lnTo>
                <a:lnTo>
                  <a:pt x="3947" y="2825"/>
                </a:lnTo>
                <a:lnTo>
                  <a:pt x="3956" y="2830"/>
                </a:lnTo>
                <a:lnTo>
                  <a:pt x="3966" y="2836"/>
                </a:lnTo>
                <a:lnTo>
                  <a:pt x="3974" y="2845"/>
                </a:lnTo>
                <a:lnTo>
                  <a:pt x="3981" y="2855"/>
                </a:lnTo>
                <a:lnTo>
                  <a:pt x="3988" y="2869"/>
                </a:lnTo>
                <a:lnTo>
                  <a:pt x="3993" y="2887"/>
                </a:lnTo>
                <a:lnTo>
                  <a:pt x="3996" y="2906"/>
                </a:lnTo>
                <a:lnTo>
                  <a:pt x="3992" y="2916"/>
                </a:lnTo>
                <a:lnTo>
                  <a:pt x="3989" y="2924"/>
                </a:lnTo>
                <a:lnTo>
                  <a:pt x="3984" y="2929"/>
                </a:lnTo>
                <a:lnTo>
                  <a:pt x="3980" y="2930"/>
                </a:lnTo>
                <a:lnTo>
                  <a:pt x="3976" y="2930"/>
                </a:lnTo>
                <a:lnTo>
                  <a:pt x="3972" y="2928"/>
                </a:lnTo>
                <a:lnTo>
                  <a:pt x="3967" y="2924"/>
                </a:lnTo>
                <a:lnTo>
                  <a:pt x="3962" y="2919"/>
                </a:lnTo>
                <a:lnTo>
                  <a:pt x="3952" y="2905"/>
                </a:lnTo>
                <a:lnTo>
                  <a:pt x="3943" y="2891"/>
                </a:lnTo>
                <a:lnTo>
                  <a:pt x="3938" y="2884"/>
                </a:lnTo>
                <a:lnTo>
                  <a:pt x="3933" y="2879"/>
                </a:lnTo>
                <a:lnTo>
                  <a:pt x="3929" y="2875"/>
                </a:lnTo>
                <a:lnTo>
                  <a:pt x="3924" y="2872"/>
                </a:lnTo>
                <a:lnTo>
                  <a:pt x="3920" y="2872"/>
                </a:lnTo>
                <a:lnTo>
                  <a:pt x="3918" y="2872"/>
                </a:lnTo>
                <a:lnTo>
                  <a:pt x="3915" y="2874"/>
                </a:lnTo>
                <a:lnTo>
                  <a:pt x="3912" y="2876"/>
                </a:lnTo>
                <a:lnTo>
                  <a:pt x="3908" y="2882"/>
                </a:lnTo>
                <a:lnTo>
                  <a:pt x="3904" y="2888"/>
                </a:lnTo>
                <a:lnTo>
                  <a:pt x="3902" y="2891"/>
                </a:lnTo>
                <a:lnTo>
                  <a:pt x="3900" y="2893"/>
                </a:lnTo>
                <a:lnTo>
                  <a:pt x="3897" y="2894"/>
                </a:lnTo>
                <a:lnTo>
                  <a:pt x="3894" y="2894"/>
                </a:lnTo>
                <a:lnTo>
                  <a:pt x="3892" y="2892"/>
                </a:lnTo>
                <a:lnTo>
                  <a:pt x="3889" y="2889"/>
                </a:lnTo>
                <a:lnTo>
                  <a:pt x="3886" y="2884"/>
                </a:lnTo>
                <a:lnTo>
                  <a:pt x="3882" y="2877"/>
                </a:lnTo>
                <a:close/>
                <a:moveTo>
                  <a:pt x="5969" y="2741"/>
                </a:moveTo>
                <a:lnTo>
                  <a:pt x="5961" y="2738"/>
                </a:lnTo>
                <a:lnTo>
                  <a:pt x="5954" y="2734"/>
                </a:lnTo>
                <a:lnTo>
                  <a:pt x="5946" y="2732"/>
                </a:lnTo>
                <a:lnTo>
                  <a:pt x="5938" y="2731"/>
                </a:lnTo>
                <a:lnTo>
                  <a:pt x="5922" y="2729"/>
                </a:lnTo>
                <a:lnTo>
                  <a:pt x="5904" y="2728"/>
                </a:lnTo>
                <a:lnTo>
                  <a:pt x="5887" y="2727"/>
                </a:lnTo>
                <a:lnTo>
                  <a:pt x="5871" y="2724"/>
                </a:lnTo>
                <a:lnTo>
                  <a:pt x="5864" y="2720"/>
                </a:lnTo>
                <a:lnTo>
                  <a:pt x="5856" y="2717"/>
                </a:lnTo>
                <a:lnTo>
                  <a:pt x="5848" y="2713"/>
                </a:lnTo>
                <a:lnTo>
                  <a:pt x="5842" y="2707"/>
                </a:lnTo>
                <a:lnTo>
                  <a:pt x="5844" y="2687"/>
                </a:lnTo>
                <a:lnTo>
                  <a:pt x="5848" y="2671"/>
                </a:lnTo>
                <a:lnTo>
                  <a:pt x="5855" y="2658"/>
                </a:lnTo>
                <a:lnTo>
                  <a:pt x="5862" y="2649"/>
                </a:lnTo>
                <a:lnTo>
                  <a:pt x="5872" y="2642"/>
                </a:lnTo>
                <a:lnTo>
                  <a:pt x="5882" y="2638"/>
                </a:lnTo>
                <a:lnTo>
                  <a:pt x="5893" y="2638"/>
                </a:lnTo>
                <a:lnTo>
                  <a:pt x="5904" y="2640"/>
                </a:lnTo>
                <a:lnTo>
                  <a:pt x="5916" y="2644"/>
                </a:lnTo>
                <a:lnTo>
                  <a:pt x="5927" y="2652"/>
                </a:lnTo>
                <a:lnTo>
                  <a:pt x="5938" y="2662"/>
                </a:lnTo>
                <a:lnTo>
                  <a:pt x="5946" y="2673"/>
                </a:lnTo>
                <a:lnTo>
                  <a:pt x="5955" y="2687"/>
                </a:lnTo>
                <a:lnTo>
                  <a:pt x="5961" y="2703"/>
                </a:lnTo>
                <a:lnTo>
                  <a:pt x="5967" y="2722"/>
                </a:lnTo>
                <a:lnTo>
                  <a:pt x="5969" y="2741"/>
                </a:lnTo>
                <a:close/>
                <a:moveTo>
                  <a:pt x="12171" y="2817"/>
                </a:moveTo>
                <a:lnTo>
                  <a:pt x="12172" y="2808"/>
                </a:lnTo>
                <a:lnTo>
                  <a:pt x="12174" y="2802"/>
                </a:lnTo>
                <a:lnTo>
                  <a:pt x="12177" y="2798"/>
                </a:lnTo>
                <a:lnTo>
                  <a:pt x="12180" y="2794"/>
                </a:lnTo>
                <a:lnTo>
                  <a:pt x="12182" y="2793"/>
                </a:lnTo>
                <a:lnTo>
                  <a:pt x="12185" y="2793"/>
                </a:lnTo>
                <a:lnTo>
                  <a:pt x="12188" y="2793"/>
                </a:lnTo>
                <a:lnTo>
                  <a:pt x="12192" y="2795"/>
                </a:lnTo>
                <a:lnTo>
                  <a:pt x="12199" y="2801"/>
                </a:lnTo>
                <a:lnTo>
                  <a:pt x="12205" y="2807"/>
                </a:lnTo>
                <a:lnTo>
                  <a:pt x="12209" y="2815"/>
                </a:lnTo>
                <a:lnTo>
                  <a:pt x="12212" y="2820"/>
                </a:lnTo>
                <a:lnTo>
                  <a:pt x="12210" y="2832"/>
                </a:lnTo>
                <a:lnTo>
                  <a:pt x="12208" y="2842"/>
                </a:lnTo>
                <a:lnTo>
                  <a:pt x="12205" y="2849"/>
                </a:lnTo>
                <a:lnTo>
                  <a:pt x="12201" y="2854"/>
                </a:lnTo>
                <a:lnTo>
                  <a:pt x="12198" y="2858"/>
                </a:lnTo>
                <a:lnTo>
                  <a:pt x="12195" y="2860"/>
                </a:lnTo>
                <a:lnTo>
                  <a:pt x="12192" y="2861"/>
                </a:lnTo>
                <a:lnTo>
                  <a:pt x="12188" y="2860"/>
                </a:lnTo>
                <a:lnTo>
                  <a:pt x="12185" y="2858"/>
                </a:lnTo>
                <a:lnTo>
                  <a:pt x="12182" y="2854"/>
                </a:lnTo>
                <a:lnTo>
                  <a:pt x="12179" y="2850"/>
                </a:lnTo>
                <a:lnTo>
                  <a:pt x="12177" y="2845"/>
                </a:lnTo>
                <a:lnTo>
                  <a:pt x="12174" y="2838"/>
                </a:lnTo>
                <a:lnTo>
                  <a:pt x="12172" y="2832"/>
                </a:lnTo>
                <a:lnTo>
                  <a:pt x="12171" y="2824"/>
                </a:lnTo>
                <a:lnTo>
                  <a:pt x="12171" y="2817"/>
                </a:lnTo>
                <a:close/>
                <a:moveTo>
                  <a:pt x="5760" y="2747"/>
                </a:moveTo>
                <a:lnTo>
                  <a:pt x="5759" y="2735"/>
                </a:lnTo>
                <a:lnTo>
                  <a:pt x="5759" y="2726"/>
                </a:lnTo>
                <a:lnTo>
                  <a:pt x="5760" y="2716"/>
                </a:lnTo>
                <a:lnTo>
                  <a:pt x="5761" y="2709"/>
                </a:lnTo>
                <a:lnTo>
                  <a:pt x="5764" y="2703"/>
                </a:lnTo>
                <a:lnTo>
                  <a:pt x="5766" y="2698"/>
                </a:lnTo>
                <a:lnTo>
                  <a:pt x="5769" y="2695"/>
                </a:lnTo>
                <a:lnTo>
                  <a:pt x="5772" y="2692"/>
                </a:lnTo>
                <a:lnTo>
                  <a:pt x="5775" y="2691"/>
                </a:lnTo>
                <a:lnTo>
                  <a:pt x="5780" y="2691"/>
                </a:lnTo>
                <a:lnTo>
                  <a:pt x="5783" y="2692"/>
                </a:lnTo>
                <a:lnTo>
                  <a:pt x="5787" y="2693"/>
                </a:lnTo>
                <a:lnTo>
                  <a:pt x="5790" y="2696"/>
                </a:lnTo>
                <a:lnTo>
                  <a:pt x="5795" y="2699"/>
                </a:lnTo>
                <a:lnTo>
                  <a:pt x="5798" y="2704"/>
                </a:lnTo>
                <a:lnTo>
                  <a:pt x="5800" y="2710"/>
                </a:lnTo>
                <a:lnTo>
                  <a:pt x="5799" y="2723"/>
                </a:lnTo>
                <a:lnTo>
                  <a:pt x="5797" y="2734"/>
                </a:lnTo>
                <a:lnTo>
                  <a:pt x="5795" y="2746"/>
                </a:lnTo>
                <a:lnTo>
                  <a:pt x="5792" y="2756"/>
                </a:lnTo>
                <a:lnTo>
                  <a:pt x="5785" y="2752"/>
                </a:lnTo>
                <a:lnTo>
                  <a:pt x="5780" y="2749"/>
                </a:lnTo>
                <a:lnTo>
                  <a:pt x="5770" y="2747"/>
                </a:lnTo>
                <a:lnTo>
                  <a:pt x="5760" y="2747"/>
                </a:lnTo>
                <a:close/>
                <a:moveTo>
                  <a:pt x="6033" y="2695"/>
                </a:moveTo>
                <a:lnTo>
                  <a:pt x="6036" y="2696"/>
                </a:lnTo>
                <a:lnTo>
                  <a:pt x="6041" y="2696"/>
                </a:lnTo>
                <a:lnTo>
                  <a:pt x="6045" y="2696"/>
                </a:lnTo>
                <a:lnTo>
                  <a:pt x="6049" y="2695"/>
                </a:lnTo>
                <a:lnTo>
                  <a:pt x="6058" y="2692"/>
                </a:lnTo>
                <a:lnTo>
                  <a:pt x="6068" y="2689"/>
                </a:lnTo>
                <a:lnTo>
                  <a:pt x="6071" y="2689"/>
                </a:lnTo>
                <a:lnTo>
                  <a:pt x="6075" y="2691"/>
                </a:lnTo>
                <a:lnTo>
                  <a:pt x="6078" y="2693"/>
                </a:lnTo>
                <a:lnTo>
                  <a:pt x="6082" y="2697"/>
                </a:lnTo>
                <a:lnTo>
                  <a:pt x="6084" y="2702"/>
                </a:lnTo>
                <a:lnTo>
                  <a:pt x="6085" y="2711"/>
                </a:lnTo>
                <a:lnTo>
                  <a:pt x="6086" y="2720"/>
                </a:lnTo>
                <a:lnTo>
                  <a:pt x="6085" y="2733"/>
                </a:lnTo>
                <a:lnTo>
                  <a:pt x="6083" y="2740"/>
                </a:lnTo>
                <a:lnTo>
                  <a:pt x="6079" y="2745"/>
                </a:lnTo>
                <a:lnTo>
                  <a:pt x="6076" y="2749"/>
                </a:lnTo>
                <a:lnTo>
                  <a:pt x="6073" y="2753"/>
                </a:lnTo>
                <a:lnTo>
                  <a:pt x="6069" y="2754"/>
                </a:lnTo>
                <a:lnTo>
                  <a:pt x="6064" y="2755"/>
                </a:lnTo>
                <a:lnTo>
                  <a:pt x="6060" y="2755"/>
                </a:lnTo>
                <a:lnTo>
                  <a:pt x="6056" y="2753"/>
                </a:lnTo>
                <a:lnTo>
                  <a:pt x="6052" y="2750"/>
                </a:lnTo>
                <a:lnTo>
                  <a:pt x="6047" y="2746"/>
                </a:lnTo>
                <a:lnTo>
                  <a:pt x="6044" y="2741"/>
                </a:lnTo>
                <a:lnTo>
                  <a:pt x="6041" y="2734"/>
                </a:lnTo>
                <a:lnTo>
                  <a:pt x="6038" y="2727"/>
                </a:lnTo>
                <a:lnTo>
                  <a:pt x="6035" y="2717"/>
                </a:lnTo>
                <a:lnTo>
                  <a:pt x="6033" y="2707"/>
                </a:lnTo>
                <a:lnTo>
                  <a:pt x="6033" y="2695"/>
                </a:lnTo>
                <a:close/>
                <a:moveTo>
                  <a:pt x="4357" y="2885"/>
                </a:moveTo>
                <a:lnTo>
                  <a:pt x="4358" y="2904"/>
                </a:lnTo>
                <a:lnTo>
                  <a:pt x="4358" y="2919"/>
                </a:lnTo>
                <a:lnTo>
                  <a:pt x="4357" y="2930"/>
                </a:lnTo>
                <a:lnTo>
                  <a:pt x="4354" y="2940"/>
                </a:lnTo>
                <a:lnTo>
                  <a:pt x="4350" y="2946"/>
                </a:lnTo>
                <a:lnTo>
                  <a:pt x="4344" y="2951"/>
                </a:lnTo>
                <a:lnTo>
                  <a:pt x="4339" y="2952"/>
                </a:lnTo>
                <a:lnTo>
                  <a:pt x="4333" y="2951"/>
                </a:lnTo>
                <a:lnTo>
                  <a:pt x="4326" y="2949"/>
                </a:lnTo>
                <a:lnTo>
                  <a:pt x="4320" y="2944"/>
                </a:lnTo>
                <a:lnTo>
                  <a:pt x="4313" y="2938"/>
                </a:lnTo>
                <a:lnTo>
                  <a:pt x="4307" y="2930"/>
                </a:lnTo>
                <a:lnTo>
                  <a:pt x="4301" y="2922"/>
                </a:lnTo>
                <a:lnTo>
                  <a:pt x="4296" y="2912"/>
                </a:lnTo>
                <a:lnTo>
                  <a:pt x="4293" y="2903"/>
                </a:lnTo>
                <a:lnTo>
                  <a:pt x="4291" y="2891"/>
                </a:lnTo>
                <a:lnTo>
                  <a:pt x="4291" y="2887"/>
                </a:lnTo>
                <a:lnTo>
                  <a:pt x="4292" y="2883"/>
                </a:lnTo>
                <a:lnTo>
                  <a:pt x="4294" y="2881"/>
                </a:lnTo>
                <a:lnTo>
                  <a:pt x="4296" y="2880"/>
                </a:lnTo>
                <a:lnTo>
                  <a:pt x="4304" y="2881"/>
                </a:lnTo>
                <a:lnTo>
                  <a:pt x="4313" y="2883"/>
                </a:lnTo>
                <a:lnTo>
                  <a:pt x="4323" y="2887"/>
                </a:lnTo>
                <a:lnTo>
                  <a:pt x="4335" y="2890"/>
                </a:lnTo>
                <a:lnTo>
                  <a:pt x="4340" y="2890"/>
                </a:lnTo>
                <a:lnTo>
                  <a:pt x="4345" y="2889"/>
                </a:lnTo>
                <a:lnTo>
                  <a:pt x="4350" y="2888"/>
                </a:lnTo>
                <a:lnTo>
                  <a:pt x="4354" y="2885"/>
                </a:lnTo>
                <a:lnTo>
                  <a:pt x="4357" y="2885"/>
                </a:lnTo>
                <a:close/>
                <a:moveTo>
                  <a:pt x="4391" y="2956"/>
                </a:moveTo>
                <a:lnTo>
                  <a:pt x="4385" y="2949"/>
                </a:lnTo>
                <a:lnTo>
                  <a:pt x="4381" y="2940"/>
                </a:lnTo>
                <a:lnTo>
                  <a:pt x="4377" y="2930"/>
                </a:lnTo>
                <a:lnTo>
                  <a:pt x="4373" y="2921"/>
                </a:lnTo>
                <a:lnTo>
                  <a:pt x="4372" y="2910"/>
                </a:lnTo>
                <a:lnTo>
                  <a:pt x="4372" y="2900"/>
                </a:lnTo>
                <a:lnTo>
                  <a:pt x="4373" y="2892"/>
                </a:lnTo>
                <a:lnTo>
                  <a:pt x="4377" y="2884"/>
                </a:lnTo>
                <a:lnTo>
                  <a:pt x="4386" y="2881"/>
                </a:lnTo>
                <a:lnTo>
                  <a:pt x="4396" y="2877"/>
                </a:lnTo>
                <a:lnTo>
                  <a:pt x="4398" y="2878"/>
                </a:lnTo>
                <a:lnTo>
                  <a:pt x="4407" y="2951"/>
                </a:lnTo>
                <a:lnTo>
                  <a:pt x="4403" y="2951"/>
                </a:lnTo>
                <a:lnTo>
                  <a:pt x="4397" y="2953"/>
                </a:lnTo>
                <a:lnTo>
                  <a:pt x="4391" y="2956"/>
                </a:lnTo>
                <a:close/>
                <a:moveTo>
                  <a:pt x="4577" y="2898"/>
                </a:moveTo>
                <a:lnTo>
                  <a:pt x="4586" y="2899"/>
                </a:lnTo>
                <a:lnTo>
                  <a:pt x="4595" y="2898"/>
                </a:lnTo>
                <a:lnTo>
                  <a:pt x="4603" y="2896"/>
                </a:lnTo>
                <a:lnTo>
                  <a:pt x="4612" y="2893"/>
                </a:lnTo>
                <a:lnTo>
                  <a:pt x="4620" y="2892"/>
                </a:lnTo>
                <a:lnTo>
                  <a:pt x="4629" y="2892"/>
                </a:lnTo>
                <a:lnTo>
                  <a:pt x="4633" y="2892"/>
                </a:lnTo>
                <a:lnTo>
                  <a:pt x="4637" y="2893"/>
                </a:lnTo>
                <a:lnTo>
                  <a:pt x="4641" y="2895"/>
                </a:lnTo>
                <a:lnTo>
                  <a:pt x="4644" y="2898"/>
                </a:lnTo>
                <a:lnTo>
                  <a:pt x="4647" y="2904"/>
                </a:lnTo>
                <a:lnTo>
                  <a:pt x="4652" y="2909"/>
                </a:lnTo>
                <a:lnTo>
                  <a:pt x="4654" y="2918"/>
                </a:lnTo>
                <a:lnTo>
                  <a:pt x="4657" y="2927"/>
                </a:lnTo>
                <a:lnTo>
                  <a:pt x="4658" y="2939"/>
                </a:lnTo>
                <a:lnTo>
                  <a:pt x="4659" y="2954"/>
                </a:lnTo>
                <a:lnTo>
                  <a:pt x="4654" y="2959"/>
                </a:lnTo>
                <a:lnTo>
                  <a:pt x="4647" y="2965"/>
                </a:lnTo>
                <a:lnTo>
                  <a:pt x="4641" y="2970"/>
                </a:lnTo>
                <a:lnTo>
                  <a:pt x="4632" y="2975"/>
                </a:lnTo>
                <a:lnTo>
                  <a:pt x="4625" y="2980"/>
                </a:lnTo>
                <a:lnTo>
                  <a:pt x="4616" y="2982"/>
                </a:lnTo>
                <a:lnTo>
                  <a:pt x="4612" y="2982"/>
                </a:lnTo>
                <a:lnTo>
                  <a:pt x="4608" y="2981"/>
                </a:lnTo>
                <a:lnTo>
                  <a:pt x="4604" y="2980"/>
                </a:lnTo>
                <a:lnTo>
                  <a:pt x="4600" y="2978"/>
                </a:lnTo>
                <a:lnTo>
                  <a:pt x="4598" y="2958"/>
                </a:lnTo>
                <a:lnTo>
                  <a:pt x="4594" y="2942"/>
                </a:lnTo>
                <a:lnTo>
                  <a:pt x="4591" y="2937"/>
                </a:lnTo>
                <a:lnTo>
                  <a:pt x="4588" y="2933"/>
                </a:lnTo>
                <a:lnTo>
                  <a:pt x="4587" y="2931"/>
                </a:lnTo>
                <a:lnTo>
                  <a:pt x="4585" y="2930"/>
                </a:lnTo>
                <a:lnTo>
                  <a:pt x="4583" y="2930"/>
                </a:lnTo>
                <a:lnTo>
                  <a:pt x="4581" y="2931"/>
                </a:lnTo>
                <a:lnTo>
                  <a:pt x="4580" y="2924"/>
                </a:lnTo>
                <a:lnTo>
                  <a:pt x="4579" y="2916"/>
                </a:lnTo>
                <a:lnTo>
                  <a:pt x="4579" y="2908"/>
                </a:lnTo>
                <a:lnTo>
                  <a:pt x="4577" y="2898"/>
                </a:lnTo>
                <a:close/>
                <a:moveTo>
                  <a:pt x="6349" y="2847"/>
                </a:moveTo>
                <a:lnTo>
                  <a:pt x="6346" y="2847"/>
                </a:lnTo>
                <a:lnTo>
                  <a:pt x="6343" y="2846"/>
                </a:lnTo>
                <a:lnTo>
                  <a:pt x="6341" y="2844"/>
                </a:lnTo>
                <a:lnTo>
                  <a:pt x="6338" y="2840"/>
                </a:lnTo>
                <a:lnTo>
                  <a:pt x="6334" y="2832"/>
                </a:lnTo>
                <a:lnTo>
                  <a:pt x="6329" y="2822"/>
                </a:lnTo>
                <a:lnTo>
                  <a:pt x="6324" y="2812"/>
                </a:lnTo>
                <a:lnTo>
                  <a:pt x="6319" y="2801"/>
                </a:lnTo>
                <a:lnTo>
                  <a:pt x="6316" y="2797"/>
                </a:lnTo>
                <a:lnTo>
                  <a:pt x="6313" y="2792"/>
                </a:lnTo>
                <a:lnTo>
                  <a:pt x="6308" y="2788"/>
                </a:lnTo>
                <a:lnTo>
                  <a:pt x="6304" y="2786"/>
                </a:lnTo>
                <a:lnTo>
                  <a:pt x="6295" y="2782"/>
                </a:lnTo>
                <a:lnTo>
                  <a:pt x="6286" y="2779"/>
                </a:lnTo>
                <a:lnTo>
                  <a:pt x="6276" y="2779"/>
                </a:lnTo>
                <a:lnTo>
                  <a:pt x="6266" y="2779"/>
                </a:lnTo>
                <a:lnTo>
                  <a:pt x="6247" y="2782"/>
                </a:lnTo>
                <a:lnTo>
                  <a:pt x="6230" y="2782"/>
                </a:lnTo>
                <a:lnTo>
                  <a:pt x="6222" y="2779"/>
                </a:lnTo>
                <a:lnTo>
                  <a:pt x="6216" y="2776"/>
                </a:lnTo>
                <a:lnTo>
                  <a:pt x="6211" y="2770"/>
                </a:lnTo>
                <a:lnTo>
                  <a:pt x="6206" y="2761"/>
                </a:lnTo>
                <a:lnTo>
                  <a:pt x="6203" y="2748"/>
                </a:lnTo>
                <a:lnTo>
                  <a:pt x="6201" y="2732"/>
                </a:lnTo>
                <a:lnTo>
                  <a:pt x="6202" y="2712"/>
                </a:lnTo>
                <a:lnTo>
                  <a:pt x="6203" y="2686"/>
                </a:lnTo>
                <a:lnTo>
                  <a:pt x="6213" y="2686"/>
                </a:lnTo>
                <a:lnTo>
                  <a:pt x="6222" y="2685"/>
                </a:lnTo>
                <a:lnTo>
                  <a:pt x="6231" y="2683"/>
                </a:lnTo>
                <a:lnTo>
                  <a:pt x="6241" y="2682"/>
                </a:lnTo>
                <a:lnTo>
                  <a:pt x="6241" y="2682"/>
                </a:lnTo>
                <a:lnTo>
                  <a:pt x="6247" y="2687"/>
                </a:lnTo>
                <a:lnTo>
                  <a:pt x="6252" y="2693"/>
                </a:lnTo>
                <a:lnTo>
                  <a:pt x="6257" y="2699"/>
                </a:lnTo>
                <a:lnTo>
                  <a:pt x="6260" y="2706"/>
                </a:lnTo>
                <a:lnTo>
                  <a:pt x="6263" y="2711"/>
                </a:lnTo>
                <a:lnTo>
                  <a:pt x="6267" y="2716"/>
                </a:lnTo>
                <a:lnTo>
                  <a:pt x="6271" y="2720"/>
                </a:lnTo>
                <a:lnTo>
                  <a:pt x="6276" y="2723"/>
                </a:lnTo>
                <a:lnTo>
                  <a:pt x="6281" y="2725"/>
                </a:lnTo>
                <a:lnTo>
                  <a:pt x="6287" y="2725"/>
                </a:lnTo>
                <a:lnTo>
                  <a:pt x="6292" y="2725"/>
                </a:lnTo>
                <a:lnTo>
                  <a:pt x="6298" y="2724"/>
                </a:lnTo>
                <a:lnTo>
                  <a:pt x="6307" y="2722"/>
                </a:lnTo>
                <a:lnTo>
                  <a:pt x="6318" y="2719"/>
                </a:lnTo>
                <a:lnTo>
                  <a:pt x="6323" y="2719"/>
                </a:lnTo>
                <a:lnTo>
                  <a:pt x="6329" y="2718"/>
                </a:lnTo>
                <a:lnTo>
                  <a:pt x="6334" y="2719"/>
                </a:lnTo>
                <a:lnTo>
                  <a:pt x="6338" y="2722"/>
                </a:lnTo>
                <a:lnTo>
                  <a:pt x="6344" y="2724"/>
                </a:lnTo>
                <a:lnTo>
                  <a:pt x="6349" y="2728"/>
                </a:lnTo>
                <a:lnTo>
                  <a:pt x="6355" y="2733"/>
                </a:lnTo>
                <a:lnTo>
                  <a:pt x="6360" y="2741"/>
                </a:lnTo>
                <a:lnTo>
                  <a:pt x="6362" y="2763"/>
                </a:lnTo>
                <a:lnTo>
                  <a:pt x="6363" y="2780"/>
                </a:lnTo>
                <a:lnTo>
                  <a:pt x="6361" y="2793"/>
                </a:lnTo>
                <a:lnTo>
                  <a:pt x="6359" y="2804"/>
                </a:lnTo>
                <a:lnTo>
                  <a:pt x="6356" y="2814"/>
                </a:lnTo>
                <a:lnTo>
                  <a:pt x="6352" y="2823"/>
                </a:lnTo>
                <a:lnTo>
                  <a:pt x="6350" y="2834"/>
                </a:lnTo>
                <a:lnTo>
                  <a:pt x="6349" y="2847"/>
                </a:lnTo>
                <a:close/>
                <a:moveTo>
                  <a:pt x="4692" y="2988"/>
                </a:moveTo>
                <a:lnTo>
                  <a:pt x="4688" y="2986"/>
                </a:lnTo>
                <a:lnTo>
                  <a:pt x="4685" y="2983"/>
                </a:lnTo>
                <a:lnTo>
                  <a:pt x="4682" y="2979"/>
                </a:lnTo>
                <a:lnTo>
                  <a:pt x="4678" y="2973"/>
                </a:lnTo>
                <a:lnTo>
                  <a:pt x="4678" y="2967"/>
                </a:lnTo>
                <a:lnTo>
                  <a:pt x="4678" y="2960"/>
                </a:lnTo>
                <a:lnTo>
                  <a:pt x="4680" y="2955"/>
                </a:lnTo>
                <a:lnTo>
                  <a:pt x="4682" y="2950"/>
                </a:lnTo>
                <a:lnTo>
                  <a:pt x="4685" y="2945"/>
                </a:lnTo>
                <a:lnTo>
                  <a:pt x="4687" y="2941"/>
                </a:lnTo>
                <a:lnTo>
                  <a:pt x="4691" y="2938"/>
                </a:lnTo>
                <a:lnTo>
                  <a:pt x="4695" y="2935"/>
                </a:lnTo>
                <a:lnTo>
                  <a:pt x="4699" y="2931"/>
                </a:lnTo>
                <a:lnTo>
                  <a:pt x="4703" y="2929"/>
                </a:lnTo>
                <a:lnTo>
                  <a:pt x="4709" y="2928"/>
                </a:lnTo>
                <a:lnTo>
                  <a:pt x="4713" y="2928"/>
                </a:lnTo>
                <a:lnTo>
                  <a:pt x="4717" y="2928"/>
                </a:lnTo>
                <a:lnTo>
                  <a:pt x="4723" y="2929"/>
                </a:lnTo>
                <a:lnTo>
                  <a:pt x="4727" y="2931"/>
                </a:lnTo>
                <a:lnTo>
                  <a:pt x="4731" y="2934"/>
                </a:lnTo>
                <a:lnTo>
                  <a:pt x="4735" y="2938"/>
                </a:lnTo>
                <a:lnTo>
                  <a:pt x="4740" y="2944"/>
                </a:lnTo>
                <a:lnTo>
                  <a:pt x="4744" y="2951"/>
                </a:lnTo>
                <a:lnTo>
                  <a:pt x="4748" y="2959"/>
                </a:lnTo>
                <a:lnTo>
                  <a:pt x="4743" y="2967"/>
                </a:lnTo>
                <a:lnTo>
                  <a:pt x="4738" y="2972"/>
                </a:lnTo>
                <a:lnTo>
                  <a:pt x="4731" y="2978"/>
                </a:lnTo>
                <a:lnTo>
                  <a:pt x="4724" y="2981"/>
                </a:lnTo>
                <a:lnTo>
                  <a:pt x="4716" y="2984"/>
                </a:lnTo>
                <a:lnTo>
                  <a:pt x="4709" y="2986"/>
                </a:lnTo>
                <a:lnTo>
                  <a:pt x="4701" y="2987"/>
                </a:lnTo>
                <a:lnTo>
                  <a:pt x="4692" y="2988"/>
                </a:lnTo>
                <a:close/>
                <a:moveTo>
                  <a:pt x="6401" y="2717"/>
                </a:moveTo>
                <a:lnTo>
                  <a:pt x="6407" y="2717"/>
                </a:lnTo>
                <a:lnTo>
                  <a:pt x="6413" y="2717"/>
                </a:lnTo>
                <a:lnTo>
                  <a:pt x="6417" y="2729"/>
                </a:lnTo>
                <a:lnTo>
                  <a:pt x="6421" y="2735"/>
                </a:lnTo>
                <a:lnTo>
                  <a:pt x="6429" y="2742"/>
                </a:lnTo>
                <a:lnTo>
                  <a:pt x="6436" y="2745"/>
                </a:lnTo>
                <a:lnTo>
                  <a:pt x="6443" y="2748"/>
                </a:lnTo>
                <a:lnTo>
                  <a:pt x="6450" y="2749"/>
                </a:lnTo>
                <a:lnTo>
                  <a:pt x="6458" y="2749"/>
                </a:lnTo>
                <a:lnTo>
                  <a:pt x="6465" y="2748"/>
                </a:lnTo>
                <a:lnTo>
                  <a:pt x="6473" y="2746"/>
                </a:lnTo>
                <a:lnTo>
                  <a:pt x="6480" y="2744"/>
                </a:lnTo>
                <a:lnTo>
                  <a:pt x="6495" y="2739"/>
                </a:lnTo>
                <a:lnTo>
                  <a:pt x="6510" y="2733"/>
                </a:lnTo>
                <a:lnTo>
                  <a:pt x="6519" y="2732"/>
                </a:lnTo>
                <a:lnTo>
                  <a:pt x="6526" y="2730"/>
                </a:lnTo>
                <a:lnTo>
                  <a:pt x="6534" y="2730"/>
                </a:lnTo>
                <a:lnTo>
                  <a:pt x="6543" y="2731"/>
                </a:lnTo>
                <a:lnTo>
                  <a:pt x="6547" y="2732"/>
                </a:lnTo>
                <a:lnTo>
                  <a:pt x="6552" y="2734"/>
                </a:lnTo>
                <a:lnTo>
                  <a:pt x="6556" y="2737"/>
                </a:lnTo>
                <a:lnTo>
                  <a:pt x="6561" y="2740"/>
                </a:lnTo>
                <a:lnTo>
                  <a:pt x="6570" y="2747"/>
                </a:lnTo>
                <a:lnTo>
                  <a:pt x="6579" y="2755"/>
                </a:lnTo>
                <a:lnTo>
                  <a:pt x="6589" y="2762"/>
                </a:lnTo>
                <a:lnTo>
                  <a:pt x="6601" y="2768"/>
                </a:lnTo>
                <a:lnTo>
                  <a:pt x="6607" y="2770"/>
                </a:lnTo>
                <a:lnTo>
                  <a:pt x="6615" y="2771"/>
                </a:lnTo>
                <a:lnTo>
                  <a:pt x="6622" y="2771"/>
                </a:lnTo>
                <a:lnTo>
                  <a:pt x="6630" y="2770"/>
                </a:lnTo>
                <a:lnTo>
                  <a:pt x="6635" y="2769"/>
                </a:lnTo>
                <a:lnTo>
                  <a:pt x="6640" y="2765"/>
                </a:lnTo>
                <a:lnTo>
                  <a:pt x="6646" y="2762"/>
                </a:lnTo>
                <a:lnTo>
                  <a:pt x="6651" y="2758"/>
                </a:lnTo>
                <a:lnTo>
                  <a:pt x="6661" y="2750"/>
                </a:lnTo>
                <a:lnTo>
                  <a:pt x="6664" y="2747"/>
                </a:lnTo>
                <a:lnTo>
                  <a:pt x="6667" y="2748"/>
                </a:lnTo>
                <a:lnTo>
                  <a:pt x="6670" y="2750"/>
                </a:lnTo>
                <a:lnTo>
                  <a:pt x="6674" y="2753"/>
                </a:lnTo>
                <a:lnTo>
                  <a:pt x="6677" y="2755"/>
                </a:lnTo>
                <a:lnTo>
                  <a:pt x="6682" y="2761"/>
                </a:lnTo>
                <a:lnTo>
                  <a:pt x="6688" y="2769"/>
                </a:lnTo>
                <a:lnTo>
                  <a:pt x="6692" y="2775"/>
                </a:lnTo>
                <a:lnTo>
                  <a:pt x="6697" y="2782"/>
                </a:lnTo>
                <a:lnTo>
                  <a:pt x="6700" y="2784"/>
                </a:lnTo>
                <a:lnTo>
                  <a:pt x="6703" y="2786"/>
                </a:lnTo>
                <a:lnTo>
                  <a:pt x="6706" y="2787"/>
                </a:lnTo>
                <a:lnTo>
                  <a:pt x="6708" y="2788"/>
                </a:lnTo>
                <a:lnTo>
                  <a:pt x="6713" y="2787"/>
                </a:lnTo>
                <a:lnTo>
                  <a:pt x="6719" y="2785"/>
                </a:lnTo>
                <a:lnTo>
                  <a:pt x="6724" y="2782"/>
                </a:lnTo>
                <a:lnTo>
                  <a:pt x="6729" y="2777"/>
                </a:lnTo>
                <a:lnTo>
                  <a:pt x="6735" y="2773"/>
                </a:lnTo>
                <a:lnTo>
                  <a:pt x="6740" y="2769"/>
                </a:lnTo>
                <a:lnTo>
                  <a:pt x="6746" y="2767"/>
                </a:lnTo>
                <a:lnTo>
                  <a:pt x="6751" y="2764"/>
                </a:lnTo>
                <a:lnTo>
                  <a:pt x="6755" y="2765"/>
                </a:lnTo>
                <a:lnTo>
                  <a:pt x="6760" y="2765"/>
                </a:lnTo>
                <a:lnTo>
                  <a:pt x="6764" y="2768"/>
                </a:lnTo>
                <a:lnTo>
                  <a:pt x="6769" y="2770"/>
                </a:lnTo>
                <a:lnTo>
                  <a:pt x="6778" y="2774"/>
                </a:lnTo>
                <a:lnTo>
                  <a:pt x="6789" y="2780"/>
                </a:lnTo>
                <a:lnTo>
                  <a:pt x="6798" y="2788"/>
                </a:lnTo>
                <a:lnTo>
                  <a:pt x="6809" y="2794"/>
                </a:lnTo>
                <a:lnTo>
                  <a:pt x="6819" y="2800"/>
                </a:lnTo>
                <a:lnTo>
                  <a:pt x="6829" y="2804"/>
                </a:lnTo>
                <a:lnTo>
                  <a:pt x="6834" y="2805"/>
                </a:lnTo>
                <a:lnTo>
                  <a:pt x="6838" y="2805"/>
                </a:lnTo>
                <a:lnTo>
                  <a:pt x="6842" y="2804"/>
                </a:lnTo>
                <a:lnTo>
                  <a:pt x="6847" y="2803"/>
                </a:lnTo>
                <a:lnTo>
                  <a:pt x="6851" y="2802"/>
                </a:lnTo>
                <a:lnTo>
                  <a:pt x="6855" y="2801"/>
                </a:lnTo>
                <a:lnTo>
                  <a:pt x="6859" y="2802"/>
                </a:lnTo>
                <a:lnTo>
                  <a:pt x="6864" y="2803"/>
                </a:lnTo>
                <a:lnTo>
                  <a:pt x="6875" y="2809"/>
                </a:lnTo>
                <a:lnTo>
                  <a:pt x="6886" y="2817"/>
                </a:lnTo>
                <a:lnTo>
                  <a:pt x="6869" y="2827"/>
                </a:lnTo>
                <a:lnTo>
                  <a:pt x="6851" y="2836"/>
                </a:lnTo>
                <a:lnTo>
                  <a:pt x="6841" y="2840"/>
                </a:lnTo>
                <a:lnTo>
                  <a:pt x="6832" y="2845"/>
                </a:lnTo>
                <a:lnTo>
                  <a:pt x="6822" y="2848"/>
                </a:lnTo>
                <a:lnTo>
                  <a:pt x="6811" y="2850"/>
                </a:lnTo>
                <a:lnTo>
                  <a:pt x="6806" y="2849"/>
                </a:lnTo>
                <a:lnTo>
                  <a:pt x="6800" y="2847"/>
                </a:lnTo>
                <a:lnTo>
                  <a:pt x="6796" y="2844"/>
                </a:lnTo>
                <a:lnTo>
                  <a:pt x="6792" y="2840"/>
                </a:lnTo>
                <a:lnTo>
                  <a:pt x="6789" y="2836"/>
                </a:lnTo>
                <a:lnTo>
                  <a:pt x="6785" y="2833"/>
                </a:lnTo>
                <a:lnTo>
                  <a:pt x="6782" y="2830"/>
                </a:lnTo>
                <a:lnTo>
                  <a:pt x="6778" y="2830"/>
                </a:lnTo>
                <a:lnTo>
                  <a:pt x="6755" y="2834"/>
                </a:lnTo>
                <a:lnTo>
                  <a:pt x="6731" y="2837"/>
                </a:lnTo>
                <a:lnTo>
                  <a:pt x="6704" y="2839"/>
                </a:lnTo>
                <a:lnTo>
                  <a:pt x="6675" y="2840"/>
                </a:lnTo>
                <a:lnTo>
                  <a:pt x="6661" y="2840"/>
                </a:lnTo>
                <a:lnTo>
                  <a:pt x="6646" y="2839"/>
                </a:lnTo>
                <a:lnTo>
                  <a:pt x="6632" y="2838"/>
                </a:lnTo>
                <a:lnTo>
                  <a:pt x="6618" y="2835"/>
                </a:lnTo>
                <a:lnTo>
                  <a:pt x="6603" y="2832"/>
                </a:lnTo>
                <a:lnTo>
                  <a:pt x="6589" y="2829"/>
                </a:lnTo>
                <a:lnTo>
                  <a:pt x="6576" y="2823"/>
                </a:lnTo>
                <a:lnTo>
                  <a:pt x="6562" y="2817"/>
                </a:lnTo>
                <a:lnTo>
                  <a:pt x="6544" y="2806"/>
                </a:lnTo>
                <a:lnTo>
                  <a:pt x="6524" y="2793"/>
                </a:lnTo>
                <a:lnTo>
                  <a:pt x="6515" y="2787"/>
                </a:lnTo>
                <a:lnTo>
                  <a:pt x="6505" y="2783"/>
                </a:lnTo>
                <a:lnTo>
                  <a:pt x="6495" y="2779"/>
                </a:lnTo>
                <a:lnTo>
                  <a:pt x="6486" y="2778"/>
                </a:lnTo>
                <a:lnTo>
                  <a:pt x="6482" y="2778"/>
                </a:lnTo>
                <a:lnTo>
                  <a:pt x="6479" y="2782"/>
                </a:lnTo>
                <a:lnTo>
                  <a:pt x="6477" y="2785"/>
                </a:lnTo>
                <a:lnTo>
                  <a:pt x="6476" y="2789"/>
                </a:lnTo>
                <a:lnTo>
                  <a:pt x="6473" y="2797"/>
                </a:lnTo>
                <a:lnTo>
                  <a:pt x="6471" y="2800"/>
                </a:lnTo>
                <a:lnTo>
                  <a:pt x="6467" y="2800"/>
                </a:lnTo>
                <a:lnTo>
                  <a:pt x="6460" y="2799"/>
                </a:lnTo>
                <a:lnTo>
                  <a:pt x="6454" y="2798"/>
                </a:lnTo>
                <a:lnTo>
                  <a:pt x="6448" y="2795"/>
                </a:lnTo>
                <a:lnTo>
                  <a:pt x="6442" y="2792"/>
                </a:lnTo>
                <a:lnTo>
                  <a:pt x="6435" y="2789"/>
                </a:lnTo>
                <a:lnTo>
                  <a:pt x="6429" y="2785"/>
                </a:lnTo>
                <a:lnTo>
                  <a:pt x="6423" y="2779"/>
                </a:lnTo>
                <a:lnTo>
                  <a:pt x="6417" y="2773"/>
                </a:lnTo>
                <a:lnTo>
                  <a:pt x="6411" y="2764"/>
                </a:lnTo>
                <a:lnTo>
                  <a:pt x="6407" y="2756"/>
                </a:lnTo>
                <a:lnTo>
                  <a:pt x="6404" y="2744"/>
                </a:lnTo>
                <a:lnTo>
                  <a:pt x="6402" y="2732"/>
                </a:lnTo>
                <a:lnTo>
                  <a:pt x="6401" y="2717"/>
                </a:lnTo>
                <a:close/>
                <a:moveTo>
                  <a:pt x="4949" y="3015"/>
                </a:moveTo>
                <a:lnTo>
                  <a:pt x="4948" y="2999"/>
                </a:lnTo>
                <a:lnTo>
                  <a:pt x="4948" y="2986"/>
                </a:lnTo>
                <a:lnTo>
                  <a:pt x="4949" y="2975"/>
                </a:lnTo>
                <a:lnTo>
                  <a:pt x="4951" y="2968"/>
                </a:lnTo>
                <a:lnTo>
                  <a:pt x="4952" y="2975"/>
                </a:lnTo>
                <a:lnTo>
                  <a:pt x="4954" y="2985"/>
                </a:lnTo>
                <a:lnTo>
                  <a:pt x="4954" y="2995"/>
                </a:lnTo>
                <a:lnTo>
                  <a:pt x="4954" y="3004"/>
                </a:lnTo>
                <a:lnTo>
                  <a:pt x="4951" y="3011"/>
                </a:lnTo>
                <a:lnTo>
                  <a:pt x="4949" y="3015"/>
                </a:lnTo>
                <a:close/>
                <a:moveTo>
                  <a:pt x="4979" y="2970"/>
                </a:moveTo>
                <a:lnTo>
                  <a:pt x="4984" y="2978"/>
                </a:lnTo>
                <a:lnTo>
                  <a:pt x="4988" y="2987"/>
                </a:lnTo>
                <a:lnTo>
                  <a:pt x="4989" y="2998"/>
                </a:lnTo>
                <a:lnTo>
                  <a:pt x="4988" y="3006"/>
                </a:lnTo>
                <a:lnTo>
                  <a:pt x="4987" y="3013"/>
                </a:lnTo>
                <a:lnTo>
                  <a:pt x="4985" y="3019"/>
                </a:lnTo>
                <a:lnTo>
                  <a:pt x="4981" y="3017"/>
                </a:lnTo>
                <a:lnTo>
                  <a:pt x="4978" y="3013"/>
                </a:lnTo>
                <a:lnTo>
                  <a:pt x="4975" y="3009"/>
                </a:lnTo>
                <a:lnTo>
                  <a:pt x="4971" y="3003"/>
                </a:lnTo>
                <a:lnTo>
                  <a:pt x="4973" y="2996"/>
                </a:lnTo>
                <a:lnTo>
                  <a:pt x="4975" y="2987"/>
                </a:lnTo>
                <a:lnTo>
                  <a:pt x="4977" y="2979"/>
                </a:lnTo>
                <a:lnTo>
                  <a:pt x="4979" y="2970"/>
                </a:lnTo>
                <a:close/>
                <a:moveTo>
                  <a:pt x="5014" y="2996"/>
                </a:moveTo>
                <a:lnTo>
                  <a:pt x="5012" y="2976"/>
                </a:lnTo>
                <a:lnTo>
                  <a:pt x="5012" y="2958"/>
                </a:lnTo>
                <a:lnTo>
                  <a:pt x="5013" y="2942"/>
                </a:lnTo>
                <a:lnTo>
                  <a:pt x="5015" y="2930"/>
                </a:lnTo>
                <a:lnTo>
                  <a:pt x="5016" y="2933"/>
                </a:lnTo>
                <a:lnTo>
                  <a:pt x="5018" y="2935"/>
                </a:lnTo>
                <a:lnTo>
                  <a:pt x="5019" y="2953"/>
                </a:lnTo>
                <a:lnTo>
                  <a:pt x="5018" y="2969"/>
                </a:lnTo>
                <a:lnTo>
                  <a:pt x="5017" y="2984"/>
                </a:lnTo>
                <a:lnTo>
                  <a:pt x="5014" y="2996"/>
                </a:lnTo>
                <a:close/>
                <a:moveTo>
                  <a:pt x="7100" y="2840"/>
                </a:moveTo>
                <a:lnTo>
                  <a:pt x="7114" y="2839"/>
                </a:lnTo>
                <a:lnTo>
                  <a:pt x="7127" y="2837"/>
                </a:lnTo>
                <a:lnTo>
                  <a:pt x="7133" y="2846"/>
                </a:lnTo>
                <a:lnTo>
                  <a:pt x="7140" y="2860"/>
                </a:lnTo>
                <a:lnTo>
                  <a:pt x="7144" y="2867"/>
                </a:lnTo>
                <a:lnTo>
                  <a:pt x="7148" y="2872"/>
                </a:lnTo>
                <a:lnTo>
                  <a:pt x="7154" y="2875"/>
                </a:lnTo>
                <a:lnTo>
                  <a:pt x="7160" y="2876"/>
                </a:lnTo>
                <a:lnTo>
                  <a:pt x="7175" y="2877"/>
                </a:lnTo>
                <a:lnTo>
                  <a:pt x="7193" y="2877"/>
                </a:lnTo>
                <a:lnTo>
                  <a:pt x="7187" y="2884"/>
                </a:lnTo>
                <a:lnTo>
                  <a:pt x="7181" y="2891"/>
                </a:lnTo>
                <a:lnTo>
                  <a:pt x="7174" y="2896"/>
                </a:lnTo>
                <a:lnTo>
                  <a:pt x="7167" y="2901"/>
                </a:lnTo>
                <a:lnTo>
                  <a:pt x="7159" y="2905"/>
                </a:lnTo>
                <a:lnTo>
                  <a:pt x="7152" y="2908"/>
                </a:lnTo>
                <a:lnTo>
                  <a:pt x="7144" y="2909"/>
                </a:lnTo>
                <a:lnTo>
                  <a:pt x="7137" y="2909"/>
                </a:lnTo>
                <a:lnTo>
                  <a:pt x="7130" y="2907"/>
                </a:lnTo>
                <a:lnTo>
                  <a:pt x="7124" y="2904"/>
                </a:lnTo>
                <a:lnTo>
                  <a:pt x="7117" y="2898"/>
                </a:lnTo>
                <a:lnTo>
                  <a:pt x="7112" y="2891"/>
                </a:lnTo>
                <a:lnTo>
                  <a:pt x="7108" y="2881"/>
                </a:lnTo>
                <a:lnTo>
                  <a:pt x="7104" y="2870"/>
                </a:lnTo>
                <a:lnTo>
                  <a:pt x="7101" y="2857"/>
                </a:lnTo>
                <a:lnTo>
                  <a:pt x="7100" y="2840"/>
                </a:lnTo>
                <a:close/>
                <a:moveTo>
                  <a:pt x="256" y="4204"/>
                </a:moveTo>
                <a:lnTo>
                  <a:pt x="256" y="4212"/>
                </a:lnTo>
                <a:lnTo>
                  <a:pt x="255" y="4219"/>
                </a:lnTo>
                <a:lnTo>
                  <a:pt x="253" y="4225"/>
                </a:lnTo>
                <a:lnTo>
                  <a:pt x="250" y="4230"/>
                </a:lnTo>
                <a:lnTo>
                  <a:pt x="246" y="4234"/>
                </a:lnTo>
                <a:lnTo>
                  <a:pt x="241" y="4236"/>
                </a:lnTo>
                <a:lnTo>
                  <a:pt x="236" y="4237"/>
                </a:lnTo>
                <a:lnTo>
                  <a:pt x="229" y="4237"/>
                </a:lnTo>
                <a:lnTo>
                  <a:pt x="224" y="4235"/>
                </a:lnTo>
                <a:lnTo>
                  <a:pt x="218" y="4233"/>
                </a:lnTo>
                <a:lnTo>
                  <a:pt x="211" y="4228"/>
                </a:lnTo>
                <a:lnTo>
                  <a:pt x="205" y="4223"/>
                </a:lnTo>
                <a:lnTo>
                  <a:pt x="199" y="4216"/>
                </a:lnTo>
                <a:lnTo>
                  <a:pt x="194" y="4208"/>
                </a:lnTo>
                <a:lnTo>
                  <a:pt x="189" y="4197"/>
                </a:lnTo>
                <a:lnTo>
                  <a:pt x="185" y="4187"/>
                </a:lnTo>
                <a:lnTo>
                  <a:pt x="186" y="4179"/>
                </a:lnTo>
                <a:lnTo>
                  <a:pt x="188" y="4173"/>
                </a:lnTo>
                <a:lnTo>
                  <a:pt x="190" y="4168"/>
                </a:lnTo>
                <a:lnTo>
                  <a:pt x="193" y="4165"/>
                </a:lnTo>
                <a:lnTo>
                  <a:pt x="197" y="4163"/>
                </a:lnTo>
                <a:lnTo>
                  <a:pt x="202" y="4163"/>
                </a:lnTo>
                <a:lnTo>
                  <a:pt x="207" y="4164"/>
                </a:lnTo>
                <a:lnTo>
                  <a:pt x="212" y="4166"/>
                </a:lnTo>
                <a:lnTo>
                  <a:pt x="223" y="4173"/>
                </a:lnTo>
                <a:lnTo>
                  <a:pt x="235" y="4181"/>
                </a:lnTo>
                <a:lnTo>
                  <a:pt x="246" y="4192"/>
                </a:lnTo>
                <a:lnTo>
                  <a:pt x="256" y="4204"/>
                </a:lnTo>
                <a:close/>
                <a:moveTo>
                  <a:pt x="510" y="4076"/>
                </a:moveTo>
                <a:lnTo>
                  <a:pt x="512" y="4071"/>
                </a:lnTo>
                <a:lnTo>
                  <a:pt x="516" y="4067"/>
                </a:lnTo>
                <a:lnTo>
                  <a:pt x="521" y="4064"/>
                </a:lnTo>
                <a:lnTo>
                  <a:pt x="526" y="4060"/>
                </a:lnTo>
                <a:lnTo>
                  <a:pt x="538" y="4055"/>
                </a:lnTo>
                <a:lnTo>
                  <a:pt x="551" y="4052"/>
                </a:lnTo>
                <a:lnTo>
                  <a:pt x="562" y="4047"/>
                </a:lnTo>
                <a:lnTo>
                  <a:pt x="573" y="4041"/>
                </a:lnTo>
                <a:lnTo>
                  <a:pt x="579" y="4038"/>
                </a:lnTo>
                <a:lnTo>
                  <a:pt x="582" y="4034"/>
                </a:lnTo>
                <a:lnTo>
                  <a:pt x="585" y="4028"/>
                </a:lnTo>
                <a:lnTo>
                  <a:pt x="587" y="4022"/>
                </a:lnTo>
                <a:lnTo>
                  <a:pt x="608" y="4082"/>
                </a:lnTo>
                <a:lnTo>
                  <a:pt x="604" y="4083"/>
                </a:lnTo>
                <a:lnTo>
                  <a:pt x="600" y="4085"/>
                </a:lnTo>
                <a:lnTo>
                  <a:pt x="596" y="4088"/>
                </a:lnTo>
                <a:lnTo>
                  <a:pt x="590" y="4094"/>
                </a:lnTo>
                <a:lnTo>
                  <a:pt x="580" y="4104"/>
                </a:lnTo>
                <a:lnTo>
                  <a:pt x="568" y="4115"/>
                </a:lnTo>
                <a:lnTo>
                  <a:pt x="567" y="4109"/>
                </a:lnTo>
                <a:lnTo>
                  <a:pt x="565" y="4102"/>
                </a:lnTo>
                <a:lnTo>
                  <a:pt x="561" y="4095"/>
                </a:lnTo>
                <a:lnTo>
                  <a:pt x="558" y="4085"/>
                </a:lnTo>
                <a:lnTo>
                  <a:pt x="545" y="4081"/>
                </a:lnTo>
                <a:lnTo>
                  <a:pt x="532" y="4077"/>
                </a:lnTo>
                <a:lnTo>
                  <a:pt x="521" y="4076"/>
                </a:lnTo>
                <a:lnTo>
                  <a:pt x="510" y="4076"/>
                </a:lnTo>
                <a:close/>
                <a:moveTo>
                  <a:pt x="728" y="4040"/>
                </a:moveTo>
                <a:lnTo>
                  <a:pt x="726" y="4028"/>
                </a:lnTo>
                <a:lnTo>
                  <a:pt x="726" y="4016"/>
                </a:lnTo>
                <a:lnTo>
                  <a:pt x="728" y="4008"/>
                </a:lnTo>
                <a:lnTo>
                  <a:pt x="731" y="3999"/>
                </a:lnTo>
                <a:lnTo>
                  <a:pt x="737" y="3993"/>
                </a:lnTo>
                <a:lnTo>
                  <a:pt x="742" y="3987"/>
                </a:lnTo>
                <a:lnTo>
                  <a:pt x="749" y="3983"/>
                </a:lnTo>
                <a:lnTo>
                  <a:pt x="757" y="3980"/>
                </a:lnTo>
                <a:lnTo>
                  <a:pt x="764" y="3978"/>
                </a:lnTo>
                <a:lnTo>
                  <a:pt x="773" y="3977"/>
                </a:lnTo>
                <a:lnTo>
                  <a:pt x="782" y="3977"/>
                </a:lnTo>
                <a:lnTo>
                  <a:pt x="790" y="3977"/>
                </a:lnTo>
                <a:lnTo>
                  <a:pt x="798" y="3979"/>
                </a:lnTo>
                <a:lnTo>
                  <a:pt x="805" y="3981"/>
                </a:lnTo>
                <a:lnTo>
                  <a:pt x="812" y="3983"/>
                </a:lnTo>
                <a:lnTo>
                  <a:pt x="818" y="3986"/>
                </a:lnTo>
                <a:lnTo>
                  <a:pt x="822" y="4005"/>
                </a:lnTo>
                <a:lnTo>
                  <a:pt x="824" y="4017"/>
                </a:lnTo>
                <a:lnTo>
                  <a:pt x="817" y="4017"/>
                </a:lnTo>
                <a:lnTo>
                  <a:pt x="812" y="4019"/>
                </a:lnTo>
                <a:lnTo>
                  <a:pt x="806" y="4022"/>
                </a:lnTo>
                <a:lnTo>
                  <a:pt x="801" y="4025"/>
                </a:lnTo>
                <a:lnTo>
                  <a:pt x="796" y="4023"/>
                </a:lnTo>
                <a:lnTo>
                  <a:pt x="791" y="4021"/>
                </a:lnTo>
                <a:lnTo>
                  <a:pt x="787" y="4021"/>
                </a:lnTo>
                <a:lnTo>
                  <a:pt x="784" y="4021"/>
                </a:lnTo>
                <a:lnTo>
                  <a:pt x="781" y="4023"/>
                </a:lnTo>
                <a:lnTo>
                  <a:pt x="777" y="4026"/>
                </a:lnTo>
                <a:lnTo>
                  <a:pt x="775" y="4029"/>
                </a:lnTo>
                <a:lnTo>
                  <a:pt x="772" y="4034"/>
                </a:lnTo>
                <a:lnTo>
                  <a:pt x="767" y="4042"/>
                </a:lnTo>
                <a:lnTo>
                  <a:pt x="761" y="4050"/>
                </a:lnTo>
                <a:lnTo>
                  <a:pt x="759" y="4053"/>
                </a:lnTo>
                <a:lnTo>
                  <a:pt x="756" y="4055"/>
                </a:lnTo>
                <a:lnTo>
                  <a:pt x="752" y="4056"/>
                </a:lnTo>
                <a:lnTo>
                  <a:pt x="748" y="4056"/>
                </a:lnTo>
                <a:lnTo>
                  <a:pt x="744" y="4054"/>
                </a:lnTo>
                <a:lnTo>
                  <a:pt x="740" y="4052"/>
                </a:lnTo>
                <a:lnTo>
                  <a:pt x="734" y="4046"/>
                </a:lnTo>
                <a:lnTo>
                  <a:pt x="728" y="4040"/>
                </a:lnTo>
                <a:close/>
                <a:moveTo>
                  <a:pt x="479" y="4172"/>
                </a:moveTo>
                <a:lnTo>
                  <a:pt x="475" y="4170"/>
                </a:lnTo>
                <a:lnTo>
                  <a:pt x="472" y="4167"/>
                </a:lnTo>
                <a:lnTo>
                  <a:pt x="475" y="4163"/>
                </a:lnTo>
                <a:lnTo>
                  <a:pt x="479" y="4172"/>
                </a:lnTo>
                <a:close/>
                <a:moveTo>
                  <a:pt x="411" y="4166"/>
                </a:moveTo>
                <a:lnTo>
                  <a:pt x="394" y="4174"/>
                </a:lnTo>
                <a:lnTo>
                  <a:pt x="377" y="4180"/>
                </a:lnTo>
                <a:lnTo>
                  <a:pt x="368" y="4182"/>
                </a:lnTo>
                <a:lnTo>
                  <a:pt x="357" y="4182"/>
                </a:lnTo>
                <a:lnTo>
                  <a:pt x="348" y="4180"/>
                </a:lnTo>
                <a:lnTo>
                  <a:pt x="336" y="4176"/>
                </a:lnTo>
                <a:lnTo>
                  <a:pt x="333" y="4166"/>
                </a:lnTo>
                <a:lnTo>
                  <a:pt x="329" y="4158"/>
                </a:lnTo>
                <a:lnTo>
                  <a:pt x="329" y="4151"/>
                </a:lnTo>
                <a:lnTo>
                  <a:pt x="329" y="4146"/>
                </a:lnTo>
                <a:lnTo>
                  <a:pt x="330" y="4141"/>
                </a:lnTo>
                <a:lnTo>
                  <a:pt x="333" y="4137"/>
                </a:lnTo>
                <a:lnTo>
                  <a:pt x="336" y="4134"/>
                </a:lnTo>
                <a:lnTo>
                  <a:pt x="340" y="4132"/>
                </a:lnTo>
                <a:lnTo>
                  <a:pt x="359" y="4126"/>
                </a:lnTo>
                <a:lnTo>
                  <a:pt x="378" y="4117"/>
                </a:lnTo>
                <a:lnTo>
                  <a:pt x="384" y="4111"/>
                </a:lnTo>
                <a:lnTo>
                  <a:pt x="392" y="4104"/>
                </a:lnTo>
                <a:lnTo>
                  <a:pt x="399" y="4099"/>
                </a:lnTo>
                <a:lnTo>
                  <a:pt x="407" y="4096"/>
                </a:lnTo>
                <a:lnTo>
                  <a:pt x="411" y="4094"/>
                </a:lnTo>
                <a:lnTo>
                  <a:pt x="414" y="4094"/>
                </a:lnTo>
                <a:lnTo>
                  <a:pt x="419" y="4092"/>
                </a:lnTo>
                <a:lnTo>
                  <a:pt x="423" y="4094"/>
                </a:lnTo>
                <a:lnTo>
                  <a:pt x="427" y="4095"/>
                </a:lnTo>
                <a:lnTo>
                  <a:pt x="431" y="4097"/>
                </a:lnTo>
                <a:lnTo>
                  <a:pt x="436" y="4100"/>
                </a:lnTo>
                <a:lnTo>
                  <a:pt x="441" y="4104"/>
                </a:lnTo>
                <a:lnTo>
                  <a:pt x="436" y="4110"/>
                </a:lnTo>
                <a:lnTo>
                  <a:pt x="430" y="4117"/>
                </a:lnTo>
                <a:lnTo>
                  <a:pt x="426" y="4125"/>
                </a:lnTo>
                <a:lnTo>
                  <a:pt x="423" y="4133"/>
                </a:lnTo>
                <a:lnTo>
                  <a:pt x="416" y="4150"/>
                </a:lnTo>
                <a:lnTo>
                  <a:pt x="411" y="4166"/>
                </a:lnTo>
                <a:close/>
                <a:moveTo>
                  <a:pt x="891" y="4051"/>
                </a:moveTo>
                <a:lnTo>
                  <a:pt x="863" y="4061"/>
                </a:lnTo>
                <a:lnTo>
                  <a:pt x="862" y="4052"/>
                </a:lnTo>
                <a:lnTo>
                  <a:pt x="861" y="4042"/>
                </a:lnTo>
                <a:lnTo>
                  <a:pt x="852" y="4032"/>
                </a:lnTo>
                <a:lnTo>
                  <a:pt x="843" y="4026"/>
                </a:lnTo>
                <a:lnTo>
                  <a:pt x="843" y="4015"/>
                </a:lnTo>
                <a:lnTo>
                  <a:pt x="844" y="4006"/>
                </a:lnTo>
                <a:lnTo>
                  <a:pt x="845" y="3997"/>
                </a:lnTo>
                <a:lnTo>
                  <a:pt x="847" y="3990"/>
                </a:lnTo>
                <a:lnTo>
                  <a:pt x="849" y="3983"/>
                </a:lnTo>
                <a:lnTo>
                  <a:pt x="854" y="3978"/>
                </a:lnTo>
                <a:lnTo>
                  <a:pt x="857" y="3974"/>
                </a:lnTo>
                <a:lnTo>
                  <a:pt x="861" y="3971"/>
                </a:lnTo>
                <a:lnTo>
                  <a:pt x="867" y="3971"/>
                </a:lnTo>
                <a:lnTo>
                  <a:pt x="871" y="3972"/>
                </a:lnTo>
                <a:lnTo>
                  <a:pt x="876" y="3977"/>
                </a:lnTo>
                <a:lnTo>
                  <a:pt x="882" y="3982"/>
                </a:lnTo>
                <a:lnTo>
                  <a:pt x="888" y="3991"/>
                </a:lnTo>
                <a:lnTo>
                  <a:pt x="893" y="4000"/>
                </a:lnTo>
                <a:lnTo>
                  <a:pt x="899" y="4014"/>
                </a:lnTo>
                <a:lnTo>
                  <a:pt x="904" y="4029"/>
                </a:lnTo>
                <a:lnTo>
                  <a:pt x="887" y="4035"/>
                </a:lnTo>
                <a:lnTo>
                  <a:pt x="889" y="4043"/>
                </a:lnTo>
                <a:lnTo>
                  <a:pt x="891" y="4051"/>
                </a:lnTo>
                <a:close/>
                <a:moveTo>
                  <a:pt x="1122" y="3971"/>
                </a:moveTo>
                <a:lnTo>
                  <a:pt x="1106" y="3919"/>
                </a:lnTo>
                <a:lnTo>
                  <a:pt x="1138" y="3909"/>
                </a:lnTo>
                <a:lnTo>
                  <a:pt x="1141" y="3925"/>
                </a:lnTo>
                <a:lnTo>
                  <a:pt x="1143" y="3941"/>
                </a:lnTo>
                <a:lnTo>
                  <a:pt x="1144" y="3956"/>
                </a:lnTo>
                <a:lnTo>
                  <a:pt x="1144" y="3969"/>
                </a:lnTo>
                <a:lnTo>
                  <a:pt x="1133" y="3970"/>
                </a:lnTo>
                <a:lnTo>
                  <a:pt x="1122" y="3971"/>
                </a:lnTo>
                <a:close/>
                <a:moveTo>
                  <a:pt x="1214" y="3954"/>
                </a:moveTo>
                <a:lnTo>
                  <a:pt x="1210" y="3953"/>
                </a:lnTo>
                <a:lnTo>
                  <a:pt x="1207" y="3954"/>
                </a:lnTo>
                <a:lnTo>
                  <a:pt x="1204" y="3954"/>
                </a:lnTo>
                <a:lnTo>
                  <a:pt x="1202" y="3956"/>
                </a:lnTo>
                <a:lnTo>
                  <a:pt x="1195" y="3960"/>
                </a:lnTo>
                <a:lnTo>
                  <a:pt x="1189" y="3964"/>
                </a:lnTo>
                <a:lnTo>
                  <a:pt x="1186" y="3965"/>
                </a:lnTo>
                <a:lnTo>
                  <a:pt x="1182" y="3966"/>
                </a:lnTo>
                <a:lnTo>
                  <a:pt x="1180" y="3966"/>
                </a:lnTo>
                <a:lnTo>
                  <a:pt x="1177" y="3965"/>
                </a:lnTo>
                <a:lnTo>
                  <a:pt x="1174" y="3963"/>
                </a:lnTo>
                <a:lnTo>
                  <a:pt x="1172" y="3959"/>
                </a:lnTo>
                <a:lnTo>
                  <a:pt x="1170" y="3953"/>
                </a:lnTo>
                <a:lnTo>
                  <a:pt x="1167" y="3946"/>
                </a:lnTo>
                <a:lnTo>
                  <a:pt x="1163" y="3933"/>
                </a:lnTo>
                <a:lnTo>
                  <a:pt x="1161" y="3923"/>
                </a:lnTo>
                <a:lnTo>
                  <a:pt x="1161" y="3915"/>
                </a:lnTo>
                <a:lnTo>
                  <a:pt x="1162" y="3908"/>
                </a:lnTo>
                <a:lnTo>
                  <a:pt x="1164" y="3903"/>
                </a:lnTo>
                <a:lnTo>
                  <a:pt x="1167" y="3900"/>
                </a:lnTo>
                <a:lnTo>
                  <a:pt x="1172" y="3896"/>
                </a:lnTo>
                <a:lnTo>
                  <a:pt x="1176" y="3894"/>
                </a:lnTo>
                <a:lnTo>
                  <a:pt x="1185" y="3890"/>
                </a:lnTo>
                <a:lnTo>
                  <a:pt x="1194" y="3886"/>
                </a:lnTo>
                <a:lnTo>
                  <a:pt x="1199" y="3884"/>
                </a:lnTo>
                <a:lnTo>
                  <a:pt x="1202" y="3879"/>
                </a:lnTo>
                <a:lnTo>
                  <a:pt x="1204" y="3875"/>
                </a:lnTo>
                <a:lnTo>
                  <a:pt x="1205" y="3869"/>
                </a:lnTo>
                <a:lnTo>
                  <a:pt x="1206" y="3879"/>
                </a:lnTo>
                <a:lnTo>
                  <a:pt x="1205" y="3887"/>
                </a:lnTo>
                <a:lnTo>
                  <a:pt x="1203" y="3894"/>
                </a:lnTo>
                <a:lnTo>
                  <a:pt x="1201" y="3901"/>
                </a:lnTo>
                <a:lnTo>
                  <a:pt x="1200" y="3909"/>
                </a:lnTo>
                <a:lnTo>
                  <a:pt x="1201" y="3920"/>
                </a:lnTo>
                <a:lnTo>
                  <a:pt x="1205" y="3935"/>
                </a:lnTo>
                <a:lnTo>
                  <a:pt x="1214" y="3954"/>
                </a:lnTo>
                <a:close/>
                <a:moveTo>
                  <a:pt x="1280" y="3914"/>
                </a:moveTo>
                <a:lnTo>
                  <a:pt x="1278" y="3904"/>
                </a:lnTo>
                <a:lnTo>
                  <a:pt x="1276" y="3896"/>
                </a:lnTo>
                <a:lnTo>
                  <a:pt x="1276" y="3889"/>
                </a:lnTo>
                <a:lnTo>
                  <a:pt x="1277" y="3883"/>
                </a:lnTo>
                <a:lnTo>
                  <a:pt x="1278" y="3878"/>
                </a:lnTo>
                <a:lnTo>
                  <a:pt x="1279" y="3874"/>
                </a:lnTo>
                <a:lnTo>
                  <a:pt x="1282" y="3871"/>
                </a:lnTo>
                <a:lnTo>
                  <a:pt x="1284" y="3869"/>
                </a:lnTo>
                <a:lnTo>
                  <a:pt x="1288" y="3868"/>
                </a:lnTo>
                <a:lnTo>
                  <a:pt x="1291" y="3866"/>
                </a:lnTo>
                <a:lnTo>
                  <a:pt x="1295" y="3868"/>
                </a:lnTo>
                <a:lnTo>
                  <a:pt x="1300" y="3869"/>
                </a:lnTo>
                <a:lnTo>
                  <a:pt x="1303" y="3871"/>
                </a:lnTo>
                <a:lnTo>
                  <a:pt x="1307" y="3874"/>
                </a:lnTo>
                <a:lnTo>
                  <a:pt x="1310" y="3877"/>
                </a:lnTo>
                <a:lnTo>
                  <a:pt x="1315" y="3881"/>
                </a:lnTo>
                <a:lnTo>
                  <a:pt x="1317" y="3890"/>
                </a:lnTo>
                <a:lnTo>
                  <a:pt x="1318" y="3899"/>
                </a:lnTo>
                <a:lnTo>
                  <a:pt x="1318" y="3906"/>
                </a:lnTo>
                <a:lnTo>
                  <a:pt x="1318" y="3911"/>
                </a:lnTo>
                <a:lnTo>
                  <a:pt x="1317" y="3917"/>
                </a:lnTo>
                <a:lnTo>
                  <a:pt x="1315" y="3921"/>
                </a:lnTo>
                <a:lnTo>
                  <a:pt x="1312" y="3924"/>
                </a:lnTo>
                <a:lnTo>
                  <a:pt x="1309" y="3926"/>
                </a:lnTo>
                <a:lnTo>
                  <a:pt x="1306" y="3928"/>
                </a:lnTo>
                <a:lnTo>
                  <a:pt x="1303" y="3928"/>
                </a:lnTo>
                <a:lnTo>
                  <a:pt x="1298" y="3928"/>
                </a:lnTo>
                <a:lnTo>
                  <a:pt x="1295" y="3926"/>
                </a:lnTo>
                <a:lnTo>
                  <a:pt x="1291" y="3924"/>
                </a:lnTo>
                <a:lnTo>
                  <a:pt x="1287" y="3921"/>
                </a:lnTo>
                <a:lnTo>
                  <a:pt x="1283" y="3918"/>
                </a:lnTo>
                <a:lnTo>
                  <a:pt x="1280" y="3914"/>
                </a:lnTo>
                <a:close/>
                <a:moveTo>
                  <a:pt x="4630" y="3270"/>
                </a:moveTo>
                <a:lnTo>
                  <a:pt x="4627" y="3276"/>
                </a:lnTo>
                <a:lnTo>
                  <a:pt x="4623" y="3282"/>
                </a:lnTo>
                <a:lnTo>
                  <a:pt x="4623" y="3275"/>
                </a:lnTo>
                <a:lnTo>
                  <a:pt x="4623" y="3270"/>
                </a:lnTo>
                <a:lnTo>
                  <a:pt x="4627" y="3269"/>
                </a:lnTo>
                <a:lnTo>
                  <a:pt x="4630" y="3270"/>
                </a:lnTo>
                <a:close/>
                <a:moveTo>
                  <a:pt x="4582" y="3284"/>
                </a:moveTo>
                <a:lnTo>
                  <a:pt x="4576" y="3284"/>
                </a:lnTo>
                <a:lnTo>
                  <a:pt x="4570" y="3285"/>
                </a:lnTo>
                <a:lnTo>
                  <a:pt x="4566" y="3286"/>
                </a:lnTo>
                <a:lnTo>
                  <a:pt x="4561" y="3288"/>
                </a:lnTo>
                <a:lnTo>
                  <a:pt x="4556" y="3291"/>
                </a:lnTo>
                <a:lnTo>
                  <a:pt x="4552" y="3295"/>
                </a:lnTo>
                <a:lnTo>
                  <a:pt x="4541" y="3302"/>
                </a:lnTo>
                <a:lnTo>
                  <a:pt x="4531" y="3308"/>
                </a:lnTo>
                <a:lnTo>
                  <a:pt x="4526" y="3311"/>
                </a:lnTo>
                <a:lnTo>
                  <a:pt x="4521" y="3312"/>
                </a:lnTo>
                <a:lnTo>
                  <a:pt x="4516" y="3312"/>
                </a:lnTo>
                <a:lnTo>
                  <a:pt x="4512" y="3310"/>
                </a:lnTo>
                <a:lnTo>
                  <a:pt x="4508" y="3306"/>
                </a:lnTo>
                <a:lnTo>
                  <a:pt x="4503" y="3300"/>
                </a:lnTo>
                <a:lnTo>
                  <a:pt x="4500" y="3292"/>
                </a:lnTo>
                <a:lnTo>
                  <a:pt x="4497" y="3282"/>
                </a:lnTo>
                <a:lnTo>
                  <a:pt x="4499" y="3282"/>
                </a:lnTo>
                <a:lnTo>
                  <a:pt x="4501" y="3282"/>
                </a:lnTo>
                <a:lnTo>
                  <a:pt x="4519" y="3276"/>
                </a:lnTo>
                <a:lnTo>
                  <a:pt x="4542" y="3270"/>
                </a:lnTo>
                <a:lnTo>
                  <a:pt x="4547" y="3269"/>
                </a:lnTo>
                <a:lnTo>
                  <a:pt x="4553" y="3269"/>
                </a:lnTo>
                <a:lnTo>
                  <a:pt x="4558" y="3270"/>
                </a:lnTo>
                <a:lnTo>
                  <a:pt x="4564" y="3271"/>
                </a:lnTo>
                <a:lnTo>
                  <a:pt x="4569" y="3272"/>
                </a:lnTo>
                <a:lnTo>
                  <a:pt x="4573" y="3275"/>
                </a:lnTo>
                <a:lnTo>
                  <a:pt x="4577" y="3280"/>
                </a:lnTo>
                <a:lnTo>
                  <a:pt x="4582" y="3284"/>
                </a:lnTo>
                <a:close/>
                <a:moveTo>
                  <a:pt x="9152" y="2967"/>
                </a:moveTo>
                <a:lnTo>
                  <a:pt x="9157" y="2965"/>
                </a:lnTo>
                <a:lnTo>
                  <a:pt x="9159" y="2961"/>
                </a:lnTo>
                <a:lnTo>
                  <a:pt x="9161" y="2957"/>
                </a:lnTo>
                <a:lnTo>
                  <a:pt x="9162" y="2954"/>
                </a:lnTo>
                <a:lnTo>
                  <a:pt x="9162" y="2944"/>
                </a:lnTo>
                <a:lnTo>
                  <a:pt x="9159" y="2935"/>
                </a:lnTo>
                <a:lnTo>
                  <a:pt x="9157" y="2923"/>
                </a:lnTo>
                <a:lnTo>
                  <a:pt x="9153" y="2910"/>
                </a:lnTo>
                <a:lnTo>
                  <a:pt x="9153" y="2904"/>
                </a:lnTo>
                <a:lnTo>
                  <a:pt x="9152" y="2897"/>
                </a:lnTo>
                <a:lnTo>
                  <a:pt x="9153" y="2890"/>
                </a:lnTo>
                <a:lnTo>
                  <a:pt x="9154" y="2882"/>
                </a:lnTo>
                <a:lnTo>
                  <a:pt x="9161" y="2901"/>
                </a:lnTo>
                <a:lnTo>
                  <a:pt x="9169" y="2919"/>
                </a:lnTo>
                <a:lnTo>
                  <a:pt x="9179" y="2934"/>
                </a:lnTo>
                <a:lnTo>
                  <a:pt x="9189" y="2946"/>
                </a:lnTo>
                <a:lnTo>
                  <a:pt x="9201" y="2956"/>
                </a:lnTo>
                <a:lnTo>
                  <a:pt x="9212" y="2965"/>
                </a:lnTo>
                <a:lnTo>
                  <a:pt x="9225" y="2972"/>
                </a:lnTo>
                <a:lnTo>
                  <a:pt x="9239" y="2978"/>
                </a:lnTo>
                <a:lnTo>
                  <a:pt x="9254" y="2982"/>
                </a:lnTo>
                <a:lnTo>
                  <a:pt x="9269" y="2985"/>
                </a:lnTo>
                <a:lnTo>
                  <a:pt x="9285" y="2988"/>
                </a:lnTo>
                <a:lnTo>
                  <a:pt x="9302" y="2989"/>
                </a:lnTo>
                <a:lnTo>
                  <a:pt x="9336" y="2991"/>
                </a:lnTo>
                <a:lnTo>
                  <a:pt x="9372" y="2994"/>
                </a:lnTo>
                <a:lnTo>
                  <a:pt x="9387" y="2996"/>
                </a:lnTo>
                <a:lnTo>
                  <a:pt x="9403" y="2999"/>
                </a:lnTo>
                <a:lnTo>
                  <a:pt x="9418" y="3003"/>
                </a:lnTo>
                <a:lnTo>
                  <a:pt x="9432" y="3008"/>
                </a:lnTo>
                <a:lnTo>
                  <a:pt x="9444" y="3012"/>
                </a:lnTo>
                <a:lnTo>
                  <a:pt x="9456" y="3015"/>
                </a:lnTo>
                <a:lnTo>
                  <a:pt x="9468" y="3018"/>
                </a:lnTo>
                <a:lnTo>
                  <a:pt x="9478" y="3019"/>
                </a:lnTo>
                <a:lnTo>
                  <a:pt x="9481" y="3017"/>
                </a:lnTo>
                <a:lnTo>
                  <a:pt x="9485" y="3012"/>
                </a:lnTo>
                <a:lnTo>
                  <a:pt x="9490" y="3005"/>
                </a:lnTo>
                <a:lnTo>
                  <a:pt x="9495" y="2998"/>
                </a:lnTo>
                <a:lnTo>
                  <a:pt x="9500" y="2989"/>
                </a:lnTo>
                <a:lnTo>
                  <a:pt x="9505" y="2983"/>
                </a:lnTo>
                <a:lnTo>
                  <a:pt x="9509" y="2979"/>
                </a:lnTo>
                <a:lnTo>
                  <a:pt x="9512" y="2978"/>
                </a:lnTo>
                <a:lnTo>
                  <a:pt x="9515" y="2979"/>
                </a:lnTo>
                <a:lnTo>
                  <a:pt x="9517" y="2981"/>
                </a:lnTo>
                <a:lnTo>
                  <a:pt x="9521" y="2984"/>
                </a:lnTo>
                <a:lnTo>
                  <a:pt x="9523" y="2988"/>
                </a:lnTo>
                <a:lnTo>
                  <a:pt x="9527" y="2997"/>
                </a:lnTo>
                <a:lnTo>
                  <a:pt x="9531" y="3008"/>
                </a:lnTo>
                <a:lnTo>
                  <a:pt x="9536" y="3018"/>
                </a:lnTo>
                <a:lnTo>
                  <a:pt x="9540" y="3028"/>
                </a:lnTo>
                <a:lnTo>
                  <a:pt x="9545" y="3036"/>
                </a:lnTo>
                <a:lnTo>
                  <a:pt x="9551" y="3043"/>
                </a:lnTo>
                <a:lnTo>
                  <a:pt x="9555" y="3043"/>
                </a:lnTo>
                <a:lnTo>
                  <a:pt x="9567" y="3043"/>
                </a:lnTo>
                <a:lnTo>
                  <a:pt x="9580" y="3043"/>
                </a:lnTo>
                <a:lnTo>
                  <a:pt x="9592" y="3044"/>
                </a:lnTo>
                <a:lnTo>
                  <a:pt x="9621" y="3050"/>
                </a:lnTo>
                <a:lnTo>
                  <a:pt x="9658" y="3057"/>
                </a:lnTo>
                <a:lnTo>
                  <a:pt x="9678" y="3058"/>
                </a:lnTo>
                <a:lnTo>
                  <a:pt x="9696" y="3057"/>
                </a:lnTo>
                <a:lnTo>
                  <a:pt x="9706" y="3057"/>
                </a:lnTo>
                <a:lnTo>
                  <a:pt x="9714" y="3055"/>
                </a:lnTo>
                <a:lnTo>
                  <a:pt x="9723" y="3053"/>
                </a:lnTo>
                <a:lnTo>
                  <a:pt x="9730" y="3049"/>
                </a:lnTo>
                <a:lnTo>
                  <a:pt x="9737" y="3043"/>
                </a:lnTo>
                <a:lnTo>
                  <a:pt x="9745" y="3034"/>
                </a:lnTo>
                <a:lnTo>
                  <a:pt x="9753" y="3024"/>
                </a:lnTo>
                <a:lnTo>
                  <a:pt x="9762" y="3013"/>
                </a:lnTo>
                <a:lnTo>
                  <a:pt x="9767" y="3008"/>
                </a:lnTo>
                <a:lnTo>
                  <a:pt x="9772" y="3003"/>
                </a:lnTo>
                <a:lnTo>
                  <a:pt x="9776" y="3001"/>
                </a:lnTo>
                <a:lnTo>
                  <a:pt x="9782" y="2999"/>
                </a:lnTo>
                <a:lnTo>
                  <a:pt x="9787" y="2999"/>
                </a:lnTo>
                <a:lnTo>
                  <a:pt x="9794" y="3000"/>
                </a:lnTo>
                <a:lnTo>
                  <a:pt x="9799" y="3004"/>
                </a:lnTo>
                <a:lnTo>
                  <a:pt x="9805" y="3010"/>
                </a:lnTo>
                <a:lnTo>
                  <a:pt x="9807" y="3013"/>
                </a:lnTo>
                <a:lnTo>
                  <a:pt x="9809" y="3019"/>
                </a:lnTo>
                <a:lnTo>
                  <a:pt x="9810" y="3026"/>
                </a:lnTo>
                <a:lnTo>
                  <a:pt x="9811" y="3032"/>
                </a:lnTo>
                <a:lnTo>
                  <a:pt x="9812" y="3040"/>
                </a:lnTo>
                <a:lnTo>
                  <a:pt x="9813" y="3045"/>
                </a:lnTo>
                <a:lnTo>
                  <a:pt x="9815" y="3048"/>
                </a:lnTo>
                <a:lnTo>
                  <a:pt x="9816" y="3050"/>
                </a:lnTo>
                <a:lnTo>
                  <a:pt x="9817" y="3051"/>
                </a:lnTo>
                <a:lnTo>
                  <a:pt x="9819" y="3053"/>
                </a:lnTo>
                <a:lnTo>
                  <a:pt x="9824" y="3053"/>
                </a:lnTo>
                <a:lnTo>
                  <a:pt x="9827" y="3053"/>
                </a:lnTo>
                <a:lnTo>
                  <a:pt x="9830" y="3051"/>
                </a:lnTo>
                <a:lnTo>
                  <a:pt x="9833" y="3050"/>
                </a:lnTo>
                <a:lnTo>
                  <a:pt x="9841" y="3046"/>
                </a:lnTo>
                <a:lnTo>
                  <a:pt x="9846" y="3042"/>
                </a:lnTo>
                <a:lnTo>
                  <a:pt x="9853" y="3036"/>
                </a:lnTo>
                <a:lnTo>
                  <a:pt x="9858" y="3033"/>
                </a:lnTo>
                <a:lnTo>
                  <a:pt x="9861" y="3032"/>
                </a:lnTo>
                <a:lnTo>
                  <a:pt x="9863" y="3031"/>
                </a:lnTo>
                <a:lnTo>
                  <a:pt x="9867" y="3032"/>
                </a:lnTo>
                <a:lnTo>
                  <a:pt x="9870" y="3033"/>
                </a:lnTo>
                <a:lnTo>
                  <a:pt x="9880" y="3041"/>
                </a:lnTo>
                <a:lnTo>
                  <a:pt x="9889" y="3050"/>
                </a:lnTo>
                <a:lnTo>
                  <a:pt x="9898" y="3062"/>
                </a:lnTo>
                <a:lnTo>
                  <a:pt x="9909" y="3077"/>
                </a:lnTo>
                <a:lnTo>
                  <a:pt x="9918" y="3086"/>
                </a:lnTo>
                <a:lnTo>
                  <a:pt x="9929" y="3095"/>
                </a:lnTo>
                <a:lnTo>
                  <a:pt x="9932" y="3099"/>
                </a:lnTo>
                <a:lnTo>
                  <a:pt x="9934" y="3103"/>
                </a:lnTo>
                <a:lnTo>
                  <a:pt x="9937" y="3107"/>
                </a:lnTo>
                <a:lnTo>
                  <a:pt x="9938" y="3112"/>
                </a:lnTo>
                <a:lnTo>
                  <a:pt x="9939" y="3119"/>
                </a:lnTo>
                <a:lnTo>
                  <a:pt x="9940" y="3125"/>
                </a:lnTo>
                <a:lnTo>
                  <a:pt x="9940" y="3133"/>
                </a:lnTo>
                <a:lnTo>
                  <a:pt x="9939" y="3141"/>
                </a:lnTo>
                <a:lnTo>
                  <a:pt x="9938" y="3144"/>
                </a:lnTo>
                <a:lnTo>
                  <a:pt x="9931" y="3139"/>
                </a:lnTo>
                <a:lnTo>
                  <a:pt x="9926" y="3136"/>
                </a:lnTo>
                <a:lnTo>
                  <a:pt x="9918" y="3135"/>
                </a:lnTo>
                <a:lnTo>
                  <a:pt x="9911" y="3134"/>
                </a:lnTo>
                <a:lnTo>
                  <a:pt x="9903" y="3135"/>
                </a:lnTo>
                <a:lnTo>
                  <a:pt x="9896" y="3137"/>
                </a:lnTo>
                <a:lnTo>
                  <a:pt x="9888" y="3139"/>
                </a:lnTo>
                <a:lnTo>
                  <a:pt x="9881" y="3142"/>
                </a:lnTo>
                <a:lnTo>
                  <a:pt x="9877" y="3140"/>
                </a:lnTo>
                <a:lnTo>
                  <a:pt x="9873" y="3139"/>
                </a:lnTo>
                <a:lnTo>
                  <a:pt x="9870" y="3139"/>
                </a:lnTo>
                <a:lnTo>
                  <a:pt x="9867" y="3140"/>
                </a:lnTo>
                <a:lnTo>
                  <a:pt x="9862" y="3141"/>
                </a:lnTo>
                <a:lnTo>
                  <a:pt x="9858" y="3145"/>
                </a:lnTo>
                <a:lnTo>
                  <a:pt x="9851" y="3150"/>
                </a:lnTo>
                <a:lnTo>
                  <a:pt x="9844" y="3155"/>
                </a:lnTo>
                <a:lnTo>
                  <a:pt x="9840" y="3148"/>
                </a:lnTo>
                <a:lnTo>
                  <a:pt x="9836" y="3138"/>
                </a:lnTo>
                <a:lnTo>
                  <a:pt x="9831" y="3129"/>
                </a:lnTo>
                <a:lnTo>
                  <a:pt x="9827" y="3120"/>
                </a:lnTo>
                <a:lnTo>
                  <a:pt x="9826" y="3117"/>
                </a:lnTo>
                <a:lnTo>
                  <a:pt x="9825" y="3117"/>
                </a:lnTo>
                <a:lnTo>
                  <a:pt x="9824" y="3117"/>
                </a:lnTo>
                <a:lnTo>
                  <a:pt x="9823" y="3115"/>
                </a:lnTo>
                <a:lnTo>
                  <a:pt x="9823" y="3115"/>
                </a:lnTo>
                <a:lnTo>
                  <a:pt x="9816" y="3111"/>
                </a:lnTo>
                <a:lnTo>
                  <a:pt x="9812" y="3109"/>
                </a:lnTo>
                <a:lnTo>
                  <a:pt x="9807" y="3108"/>
                </a:lnTo>
                <a:lnTo>
                  <a:pt x="9802" y="3107"/>
                </a:lnTo>
                <a:lnTo>
                  <a:pt x="9793" y="3107"/>
                </a:lnTo>
                <a:lnTo>
                  <a:pt x="9784" y="3110"/>
                </a:lnTo>
                <a:lnTo>
                  <a:pt x="9776" y="3115"/>
                </a:lnTo>
                <a:lnTo>
                  <a:pt x="9769" y="3120"/>
                </a:lnTo>
                <a:lnTo>
                  <a:pt x="9761" y="3125"/>
                </a:lnTo>
                <a:lnTo>
                  <a:pt x="9755" y="3132"/>
                </a:lnTo>
                <a:lnTo>
                  <a:pt x="9744" y="3124"/>
                </a:lnTo>
                <a:lnTo>
                  <a:pt x="9735" y="3118"/>
                </a:lnTo>
                <a:lnTo>
                  <a:pt x="9726" y="3114"/>
                </a:lnTo>
                <a:lnTo>
                  <a:pt x="9719" y="3112"/>
                </a:lnTo>
                <a:lnTo>
                  <a:pt x="9714" y="3115"/>
                </a:lnTo>
                <a:lnTo>
                  <a:pt x="9709" y="3118"/>
                </a:lnTo>
                <a:lnTo>
                  <a:pt x="9703" y="3123"/>
                </a:lnTo>
                <a:lnTo>
                  <a:pt x="9698" y="3130"/>
                </a:lnTo>
                <a:lnTo>
                  <a:pt x="9694" y="3123"/>
                </a:lnTo>
                <a:lnTo>
                  <a:pt x="9688" y="3117"/>
                </a:lnTo>
                <a:lnTo>
                  <a:pt x="9684" y="3112"/>
                </a:lnTo>
                <a:lnTo>
                  <a:pt x="9680" y="3109"/>
                </a:lnTo>
                <a:lnTo>
                  <a:pt x="9675" y="3109"/>
                </a:lnTo>
                <a:lnTo>
                  <a:pt x="9671" y="3110"/>
                </a:lnTo>
                <a:lnTo>
                  <a:pt x="9666" y="3114"/>
                </a:lnTo>
                <a:lnTo>
                  <a:pt x="9660" y="3117"/>
                </a:lnTo>
                <a:lnTo>
                  <a:pt x="9655" y="3121"/>
                </a:lnTo>
                <a:lnTo>
                  <a:pt x="9649" y="3124"/>
                </a:lnTo>
                <a:lnTo>
                  <a:pt x="9643" y="3127"/>
                </a:lnTo>
                <a:lnTo>
                  <a:pt x="9637" y="3129"/>
                </a:lnTo>
                <a:lnTo>
                  <a:pt x="9635" y="3129"/>
                </a:lnTo>
                <a:lnTo>
                  <a:pt x="9632" y="3127"/>
                </a:lnTo>
                <a:lnTo>
                  <a:pt x="9631" y="3126"/>
                </a:lnTo>
                <a:lnTo>
                  <a:pt x="9629" y="3124"/>
                </a:lnTo>
                <a:lnTo>
                  <a:pt x="9628" y="3119"/>
                </a:lnTo>
                <a:lnTo>
                  <a:pt x="9627" y="3114"/>
                </a:lnTo>
                <a:lnTo>
                  <a:pt x="9625" y="3110"/>
                </a:lnTo>
                <a:lnTo>
                  <a:pt x="9622" y="3109"/>
                </a:lnTo>
                <a:lnTo>
                  <a:pt x="9621" y="3109"/>
                </a:lnTo>
                <a:lnTo>
                  <a:pt x="9618" y="3109"/>
                </a:lnTo>
                <a:lnTo>
                  <a:pt x="9616" y="3107"/>
                </a:lnTo>
                <a:lnTo>
                  <a:pt x="9612" y="3106"/>
                </a:lnTo>
                <a:lnTo>
                  <a:pt x="9608" y="3107"/>
                </a:lnTo>
                <a:lnTo>
                  <a:pt x="9605" y="3109"/>
                </a:lnTo>
                <a:lnTo>
                  <a:pt x="9601" y="3112"/>
                </a:lnTo>
                <a:lnTo>
                  <a:pt x="9597" y="3117"/>
                </a:lnTo>
                <a:lnTo>
                  <a:pt x="9594" y="3120"/>
                </a:lnTo>
                <a:lnTo>
                  <a:pt x="9589" y="3123"/>
                </a:lnTo>
                <a:lnTo>
                  <a:pt x="9584" y="3125"/>
                </a:lnTo>
                <a:lnTo>
                  <a:pt x="9578" y="3126"/>
                </a:lnTo>
                <a:lnTo>
                  <a:pt x="9572" y="3125"/>
                </a:lnTo>
                <a:lnTo>
                  <a:pt x="9568" y="3123"/>
                </a:lnTo>
                <a:lnTo>
                  <a:pt x="9565" y="3119"/>
                </a:lnTo>
                <a:lnTo>
                  <a:pt x="9562" y="3116"/>
                </a:lnTo>
                <a:lnTo>
                  <a:pt x="9558" y="3111"/>
                </a:lnTo>
                <a:lnTo>
                  <a:pt x="9554" y="3107"/>
                </a:lnTo>
                <a:lnTo>
                  <a:pt x="9550" y="3105"/>
                </a:lnTo>
                <a:lnTo>
                  <a:pt x="9545" y="3104"/>
                </a:lnTo>
                <a:lnTo>
                  <a:pt x="9542" y="3105"/>
                </a:lnTo>
                <a:lnTo>
                  <a:pt x="9540" y="3106"/>
                </a:lnTo>
                <a:lnTo>
                  <a:pt x="9538" y="3107"/>
                </a:lnTo>
                <a:lnTo>
                  <a:pt x="9536" y="3109"/>
                </a:lnTo>
                <a:lnTo>
                  <a:pt x="9531" y="3115"/>
                </a:lnTo>
                <a:lnTo>
                  <a:pt x="9528" y="3119"/>
                </a:lnTo>
                <a:lnTo>
                  <a:pt x="9523" y="3108"/>
                </a:lnTo>
                <a:lnTo>
                  <a:pt x="9519" y="3097"/>
                </a:lnTo>
                <a:lnTo>
                  <a:pt x="9514" y="3089"/>
                </a:lnTo>
                <a:lnTo>
                  <a:pt x="9508" y="3084"/>
                </a:lnTo>
                <a:lnTo>
                  <a:pt x="9498" y="3090"/>
                </a:lnTo>
                <a:lnTo>
                  <a:pt x="9482" y="3102"/>
                </a:lnTo>
                <a:lnTo>
                  <a:pt x="9475" y="3094"/>
                </a:lnTo>
                <a:lnTo>
                  <a:pt x="9468" y="3088"/>
                </a:lnTo>
                <a:lnTo>
                  <a:pt x="9461" y="3082"/>
                </a:lnTo>
                <a:lnTo>
                  <a:pt x="9453" y="3079"/>
                </a:lnTo>
                <a:lnTo>
                  <a:pt x="9450" y="3079"/>
                </a:lnTo>
                <a:lnTo>
                  <a:pt x="9446" y="3081"/>
                </a:lnTo>
                <a:lnTo>
                  <a:pt x="9441" y="3084"/>
                </a:lnTo>
                <a:lnTo>
                  <a:pt x="9437" y="3087"/>
                </a:lnTo>
                <a:lnTo>
                  <a:pt x="9428" y="3093"/>
                </a:lnTo>
                <a:lnTo>
                  <a:pt x="9421" y="3099"/>
                </a:lnTo>
                <a:lnTo>
                  <a:pt x="9413" y="3097"/>
                </a:lnTo>
                <a:lnTo>
                  <a:pt x="9407" y="3096"/>
                </a:lnTo>
                <a:lnTo>
                  <a:pt x="9403" y="3090"/>
                </a:lnTo>
                <a:lnTo>
                  <a:pt x="9397" y="3082"/>
                </a:lnTo>
                <a:lnTo>
                  <a:pt x="9393" y="3073"/>
                </a:lnTo>
                <a:lnTo>
                  <a:pt x="9389" y="3064"/>
                </a:lnTo>
                <a:lnTo>
                  <a:pt x="9384" y="3055"/>
                </a:lnTo>
                <a:lnTo>
                  <a:pt x="9379" y="3046"/>
                </a:lnTo>
                <a:lnTo>
                  <a:pt x="9375" y="3039"/>
                </a:lnTo>
                <a:lnTo>
                  <a:pt x="9370" y="3034"/>
                </a:lnTo>
                <a:lnTo>
                  <a:pt x="9366" y="3031"/>
                </a:lnTo>
                <a:lnTo>
                  <a:pt x="9361" y="3030"/>
                </a:lnTo>
                <a:lnTo>
                  <a:pt x="9355" y="3031"/>
                </a:lnTo>
                <a:lnTo>
                  <a:pt x="9350" y="3031"/>
                </a:lnTo>
                <a:lnTo>
                  <a:pt x="9345" y="3032"/>
                </a:lnTo>
                <a:lnTo>
                  <a:pt x="9339" y="3033"/>
                </a:lnTo>
                <a:lnTo>
                  <a:pt x="9334" y="3034"/>
                </a:lnTo>
                <a:lnTo>
                  <a:pt x="9328" y="3033"/>
                </a:lnTo>
                <a:lnTo>
                  <a:pt x="9320" y="3029"/>
                </a:lnTo>
                <a:lnTo>
                  <a:pt x="9310" y="3024"/>
                </a:lnTo>
                <a:lnTo>
                  <a:pt x="9300" y="3017"/>
                </a:lnTo>
                <a:lnTo>
                  <a:pt x="9291" y="3010"/>
                </a:lnTo>
                <a:lnTo>
                  <a:pt x="9281" y="3003"/>
                </a:lnTo>
                <a:lnTo>
                  <a:pt x="9271" y="2997"/>
                </a:lnTo>
                <a:lnTo>
                  <a:pt x="9262" y="2993"/>
                </a:lnTo>
                <a:lnTo>
                  <a:pt x="9253" y="2989"/>
                </a:lnTo>
                <a:lnTo>
                  <a:pt x="9251" y="2988"/>
                </a:lnTo>
                <a:lnTo>
                  <a:pt x="9248" y="2989"/>
                </a:lnTo>
                <a:lnTo>
                  <a:pt x="9246" y="2989"/>
                </a:lnTo>
                <a:lnTo>
                  <a:pt x="9244" y="2991"/>
                </a:lnTo>
                <a:lnTo>
                  <a:pt x="9239" y="2995"/>
                </a:lnTo>
                <a:lnTo>
                  <a:pt x="9236" y="2999"/>
                </a:lnTo>
                <a:lnTo>
                  <a:pt x="9233" y="3003"/>
                </a:lnTo>
                <a:lnTo>
                  <a:pt x="9228" y="3006"/>
                </a:lnTo>
                <a:lnTo>
                  <a:pt x="9224" y="3009"/>
                </a:lnTo>
                <a:lnTo>
                  <a:pt x="9219" y="3010"/>
                </a:lnTo>
                <a:lnTo>
                  <a:pt x="9191" y="3005"/>
                </a:lnTo>
                <a:lnTo>
                  <a:pt x="9158" y="2998"/>
                </a:lnTo>
                <a:lnTo>
                  <a:pt x="9139" y="2994"/>
                </a:lnTo>
                <a:lnTo>
                  <a:pt x="9121" y="2990"/>
                </a:lnTo>
                <a:lnTo>
                  <a:pt x="9103" y="2987"/>
                </a:lnTo>
                <a:lnTo>
                  <a:pt x="9085" y="2986"/>
                </a:lnTo>
                <a:lnTo>
                  <a:pt x="9073" y="2984"/>
                </a:lnTo>
                <a:lnTo>
                  <a:pt x="9060" y="2981"/>
                </a:lnTo>
                <a:lnTo>
                  <a:pt x="9048" y="2978"/>
                </a:lnTo>
                <a:lnTo>
                  <a:pt x="9036" y="2973"/>
                </a:lnTo>
                <a:lnTo>
                  <a:pt x="9024" y="2969"/>
                </a:lnTo>
                <a:lnTo>
                  <a:pt x="9014" y="2966"/>
                </a:lnTo>
                <a:lnTo>
                  <a:pt x="9003" y="2964"/>
                </a:lnTo>
                <a:lnTo>
                  <a:pt x="8992" y="2963"/>
                </a:lnTo>
                <a:lnTo>
                  <a:pt x="8986" y="2963"/>
                </a:lnTo>
                <a:lnTo>
                  <a:pt x="8979" y="2964"/>
                </a:lnTo>
                <a:lnTo>
                  <a:pt x="8973" y="2966"/>
                </a:lnTo>
                <a:lnTo>
                  <a:pt x="8967" y="2968"/>
                </a:lnTo>
                <a:lnTo>
                  <a:pt x="8957" y="2973"/>
                </a:lnTo>
                <a:lnTo>
                  <a:pt x="8947" y="2978"/>
                </a:lnTo>
                <a:lnTo>
                  <a:pt x="8938" y="2983"/>
                </a:lnTo>
                <a:lnTo>
                  <a:pt x="8931" y="2985"/>
                </a:lnTo>
                <a:lnTo>
                  <a:pt x="8927" y="2986"/>
                </a:lnTo>
                <a:lnTo>
                  <a:pt x="8923" y="2986"/>
                </a:lnTo>
                <a:lnTo>
                  <a:pt x="8919" y="2985"/>
                </a:lnTo>
                <a:lnTo>
                  <a:pt x="8916" y="2983"/>
                </a:lnTo>
                <a:lnTo>
                  <a:pt x="8910" y="2976"/>
                </a:lnTo>
                <a:lnTo>
                  <a:pt x="8905" y="2968"/>
                </a:lnTo>
                <a:lnTo>
                  <a:pt x="8901" y="2958"/>
                </a:lnTo>
                <a:lnTo>
                  <a:pt x="8895" y="2948"/>
                </a:lnTo>
                <a:lnTo>
                  <a:pt x="8887" y="2925"/>
                </a:lnTo>
                <a:lnTo>
                  <a:pt x="8877" y="2907"/>
                </a:lnTo>
                <a:lnTo>
                  <a:pt x="8880" y="2904"/>
                </a:lnTo>
                <a:lnTo>
                  <a:pt x="8884" y="2900"/>
                </a:lnTo>
                <a:lnTo>
                  <a:pt x="8887" y="2899"/>
                </a:lnTo>
                <a:lnTo>
                  <a:pt x="8891" y="2898"/>
                </a:lnTo>
                <a:lnTo>
                  <a:pt x="8899" y="2898"/>
                </a:lnTo>
                <a:lnTo>
                  <a:pt x="8906" y="2900"/>
                </a:lnTo>
                <a:lnTo>
                  <a:pt x="8914" y="2903"/>
                </a:lnTo>
                <a:lnTo>
                  <a:pt x="8921" y="2905"/>
                </a:lnTo>
                <a:lnTo>
                  <a:pt x="8936" y="2912"/>
                </a:lnTo>
                <a:lnTo>
                  <a:pt x="8951" y="2920"/>
                </a:lnTo>
                <a:lnTo>
                  <a:pt x="8966" y="2928"/>
                </a:lnTo>
                <a:lnTo>
                  <a:pt x="8980" y="2935"/>
                </a:lnTo>
                <a:lnTo>
                  <a:pt x="8987" y="2938"/>
                </a:lnTo>
                <a:lnTo>
                  <a:pt x="8993" y="2940"/>
                </a:lnTo>
                <a:lnTo>
                  <a:pt x="9000" y="2942"/>
                </a:lnTo>
                <a:lnTo>
                  <a:pt x="9005" y="2943"/>
                </a:lnTo>
                <a:lnTo>
                  <a:pt x="9016" y="2942"/>
                </a:lnTo>
                <a:lnTo>
                  <a:pt x="9025" y="2941"/>
                </a:lnTo>
                <a:lnTo>
                  <a:pt x="9036" y="2938"/>
                </a:lnTo>
                <a:lnTo>
                  <a:pt x="9046" y="2935"/>
                </a:lnTo>
                <a:lnTo>
                  <a:pt x="9066" y="2926"/>
                </a:lnTo>
                <a:lnTo>
                  <a:pt x="9087" y="2920"/>
                </a:lnTo>
                <a:lnTo>
                  <a:pt x="9096" y="2918"/>
                </a:lnTo>
                <a:lnTo>
                  <a:pt x="9106" y="2916"/>
                </a:lnTo>
                <a:lnTo>
                  <a:pt x="9115" y="2919"/>
                </a:lnTo>
                <a:lnTo>
                  <a:pt x="9123" y="2922"/>
                </a:lnTo>
                <a:lnTo>
                  <a:pt x="9132" y="2928"/>
                </a:lnTo>
                <a:lnTo>
                  <a:pt x="9139" y="2938"/>
                </a:lnTo>
                <a:lnTo>
                  <a:pt x="9146" y="2951"/>
                </a:lnTo>
                <a:lnTo>
                  <a:pt x="9152" y="2967"/>
                </a:lnTo>
                <a:close/>
                <a:moveTo>
                  <a:pt x="8410" y="2791"/>
                </a:moveTo>
                <a:lnTo>
                  <a:pt x="8413" y="2788"/>
                </a:lnTo>
                <a:lnTo>
                  <a:pt x="8416" y="2786"/>
                </a:lnTo>
                <a:lnTo>
                  <a:pt x="8422" y="2784"/>
                </a:lnTo>
                <a:lnTo>
                  <a:pt x="8427" y="2784"/>
                </a:lnTo>
                <a:lnTo>
                  <a:pt x="8432" y="2785"/>
                </a:lnTo>
                <a:lnTo>
                  <a:pt x="8438" y="2786"/>
                </a:lnTo>
                <a:lnTo>
                  <a:pt x="8448" y="2791"/>
                </a:lnTo>
                <a:lnTo>
                  <a:pt x="8459" y="2798"/>
                </a:lnTo>
                <a:lnTo>
                  <a:pt x="8464" y="2800"/>
                </a:lnTo>
                <a:lnTo>
                  <a:pt x="8469" y="2802"/>
                </a:lnTo>
                <a:lnTo>
                  <a:pt x="8474" y="2803"/>
                </a:lnTo>
                <a:lnTo>
                  <a:pt x="8480" y="2803"/>
                </a:lnTo>
                <a:lnTo>
                  <a:pt x="8484" y="2801"/>
                </a:lnTo>
                <a:lnTo>
                  <a:pt x="8489" y="2798"/>
                </a:lnTo>
                <a:lnTo>
                  <a:pt x="8495" y="2793"/>
                </a:lnTo>
                <a:lnTo>
                  <a:pt x="8499" y="2786"/>
                </a:lnTo>
                <a:lnTo>
                  <a:pt x="8499" y="2794"/>
                </a:lnTo>
                <a:lnTo>
                  <a:pt x="8498" y="2802"/>
                </a:lnTo>
                <a:lnTo>
                  <a:pt x="8496" y="2807"/>
                </a:lnTo>
                <a:lnTo>
                  <a:pt x="8494" y="2813"/>
                </a:lnTo>
                <a:lnTo>
                  <a:pt x="8489" y="2820"/>
                </a:lnTo>
                <a:lnTo>
                  <a:pt x="8485" y="2829"/>
                </a:lnTo>
                <a:lnTo>
                  <a:pt x="8481" y="2828"/>
                </a:lnTo>
                <a:lnTo>
                  <a:pt x="8477" y="2827"/>
                </a:lnTo>
                <a:lnTo>
                  <a:pt x="8467" y="2827"/>
                </a:lnTo>
                <a:lnTo>
                  <a:pt x="8456" y="2829"/>
                </a:lnTo>
                <a:lnTo>
                  <a:pt x="8451" y="2830"/>
                </a:lnTo>
                <a:lnTo>
                  <a:pt x="8445" y="2830"/>
                </a:lnTo>
                <a:lnTo>
                  <a:pt x="8440" y="2829"/>
                </a:lnTo>
                <a:lnTo>
                  <a:pt x="8436" y="2827"/>
                </a:lnTo>
                <a:lnTo>
                  <a:pt x="8431" y="2824"/>
                </a:lnTo>
                <a:lnTo>
                  <a:pt x="8429" y="2820"/>
                </a:lnTo>
                <a:lnTo>
                  <a:pt x="8426" y="2816"/>
                </a:lnTo>
                <a:lnTo>
                  <a:pt x="8423" y="2812"/>
                </a:lnTo>
                <a:lnTo>
                  <a:pt x="8416" y="2801"/>
                </a:lnTo>
                <a:lnTo>
                  <a:pt x="8410" y="2791"/>
                </a:lnTo>
                <a:close/>
                <a:moveTo>
                  <a:pt x="8513" y="2839"/>
                </a:moveTo>
                <a:lnTo>
                  <a:pt x="8514" y="2833"/>
                </a:lnTo>
                <a:lnTo>
                  <a:pt x="8515" y="2825"/>
                </a:lnTo>
                <a:lnTo>
                  <a:pt x="8515" y="2817"/>
                </a:lnTo>
                <a:lnTo>
                  <a:pt x="8515" y="2807"/>
                </a:lnTo>
                <a:lnTo>
                  <a:pt x="8522" y="2820"/>
                </a:lnTo>
                <a:lnTo>
                  <a:pt x="8530" y="2830"/>
                </a:lnTo>
                <a:lnTo>
                  <a:pt x="8539" y="2836"/>
                </a:lnTo>
                <a:lnTo>
                  <a:pt x="8548" y="2840"/>
                </a:lnTo>
                <a:lnTo>
                  <a:pt x="8559" y="2843"/>
                </a:lnTo>
                <a:lnTo>
                  <a:pt x="8571" y="2843"/>
                </a:lnTo>
                <a:lnTo>
                  <a:pt x="8583" y="2842"/>
                </a:lnTo>
                <a:lnTo>
                  <a:pt x="8596" y="2839"/>
                </a:lnTo>
                <a:lnTo>
                  <a:pt x="8623" y="2833"/>
                </a:lnTo>
                <a:lnTo>
                  <a:pt x="8650" y="2828"/>
                </a:lnTo>
                <a:lnTo>
                  <a:pt x="8663" y="2827"/>
                </a:lnTo>
                <a:lnTo>
                  <a:pt x="8677" y="2827"/>
                </a:lnTo>
                <a:lnTo>
                  <a:pt x="8691" y="2828"/>
                </a:lnTo>
                <a:lnTo>
                  <a:pt x="8704" y="2831"/>
                </a:lnTo>
                <a:lnTo>
                  <a:pt x="8710" y="2831"/>
                </a:lnTo>
                <a:lnTo>
                  <a:pt x="8716" y="2830"/>
                </a:lnTo>
                <a:lnTo>
                  <a:pt x="8720" y="2829"/>
                </a:lnTo>
                <a:lnTo>
                  <a:pt x="8724" y="2829"/>
                </a:lnTo>
                <a:lnTo>
                  <a:pt x="8726" y="2830"/>
                </a:lnTo>
                <a:lnTo>
                  <a:pt x="8729" y="2832"/>
                </a:lnTo>
                <a:lnTo>
                  <a:pt x="8730" y="2838"/>
                </a:lnTo>
                <a:lnTo>
                  <a:pt x="8733" y="2853"/>
                </a:lnTo>
                <a:lnTo>
                  <a:pt x="8735" y="2867"/>
                </a:lnTo>
                <a:lnTo>
                  <a:pt x="8736" y="2874"/>
                </a:lnTo>
                <a:lnTo>
                  <a:pt x="8744" y="2863"/>
                </a:lnTo>
                <a:lnTo>
                  <a:pt x="8759" y="2842"/>
                </a:lnTo>
                <a:lnTo>
                  <a:pt x="8763" y="2837"/>
                </a:lnTo>
                <a:lnTo>
                  <a:pt x="8768" y="2833"/>
                </a:lnTo>
                <a:lnTo>
                  <a:pt x="8773" y="2829"/>
                </a:lnTo>
                <a:lnTo>
                  <a:pt x="8778" y="2827"/>
                </a:lnTo>
                <a:lnTo>
                  <a:pt x="8784" y="2825"/>
                </a:lnTo>
                <a:lnTo>
                  <a:pt x="8790" y="2825"/>
                </a:lnTo>
                <a:lnTo>
                  <a:pt x="8796" y="2829"/>
                </a:lnTo>
                <a:lnTo>
                  <a:pt x="8802" y="2833"/>
                </a:lnTo>
                <a:lnTo>
                  <a:pt x="8805" y="2857"/>
                </a:lnTo>
                <a:lnTo>
                  <a:pt x="8806" y="2870"/>
                </a:lnTo>
                <a:lnTo>
                  <a:pt x="8806" y="2878"/>
                </a:lnTo>
                <a:lnTo>
                  <a:pt x="8805" y="2880"/>
                </a:lnTo>
                <a:lnTo>
                  <a:pt x="8806" y="2879"/>
                </a:lnTo>
                <a:lnTo>
                  <a:pt x="8809" y="2877"/>
                </a:lnTo>
                <a:lnTo>
                  <a:pt x="8812" y="2876"/>
                </a:lnTo>
                <a:lnTo>
                  <a:pt x="8816" y="2875"/>
                </a:lnTo>
                <a:lnTo>
                  <a:pt x="8820" y="2875"/>
                </a:lnTo>
                <a:lnTo>
                  <a:pt x="8827" y="2876"/>
                </a:lnTo>
                <a:lnTo>
                  <a:pt x="8829" y="2877"/>
                </a:lnTo>
                <a:lnTo>
                  <a:pt x="8832" y="2879"/>
                </a:lnTo>
                <a:lnTo>
                  <a:pt x="8834" y="2882"/>
                </a:lnTo>
                <a:lnTo>
                  <a:pt x="8837" y="2887"/>
                </a:lnTo>
                <a:lnTo>
                  <a:pt x="8843" y="2895"/>
                </a:lnTo>
                <a:lnTo>
                  <a:pt x="8848" y="2905"/>
                </a:lnTo>
                <a:lnTo>
                  <a:pt x="8837" y="2913"/>
                </a:lnTo>
                <a:lnTo>
                  <a:pt x="8827" y="2924"/>
                </a:lnTo>
                <a:lnTo>
                  <a:pt x="8821" y="2928"/>
                </a:lnTo>
                <a:lnTo>
                  <a:pt x="8816" y="2933"/>
                </a:lnTo>
                <a:lnTo>
                  <a:pt x="8812" y="2936"/>
                </a:lnTo>
                <a:lnTo>
                  <a:pt x="8807" y="2938"/>
                </a:lnTo>
                <a:lnTo>
                  <a:pt x="8796" y="2928"/>
                </a:lnTo>
                <a:lnTo>
                  <a:pt x="8782" y="2916"/>
                </a:lnTo>
                <a:lnTo>
                  <a:pt x="8777" y="2918"/>
                </a:lnTo>
                <a:lnTo>
                  <a:pt x="8774" y="2921"/>
                </a:lnTo>
                <a:lnTo>
                  <a:pt x="8771" y="2926"/>
                </a:lnTo>
                <a:lnTo>
                  <a:pt x="8767" y="2931"/>
                </a:lnTo>
                <a:lnTo>
                  <a:pt x="8763" y="2937"/>
                </a:lnTo>
                <a:lnTo>
                  <a:pt x="8759" y="2940"/>
                </a:lnTo>
                <a:lnTo>
                  <a:pt x="8756" y="2940"/>
                </a:lnTo>
                <a:lnTo>
                  <a:pt x="8754" y="2940"/>
                </a:lnTo>
                <a:lnTo>
                  <a:pt x="8750" y="2939"/>
                </a:lnTo>
                <a:lnTo>
                  <a:pt x="8747" y="2937"/>
                </a:lnTo>
                <a:lnTo>
                  <a:pt x="8744" y="2933"/>
                </a:lnTo>
                <a:lnTo>
                  <a:pt x="8742" y="2928"/>
                </a:lnTo>
                <a:lnTo>
                  <a:pt x="8742" y="2924"/>
                </a:lnTo>
                <a:lnTo>
                  <a:pt x="8742" y="2920"/>
                </a:lnTo>
                <a:lnTo>
                  <a:pt x="8742" y="2914"/>
                </a:lnTo>
                <a:lnTo>
                  <a:pt x="8742" y="2908"/>
                </a:lnTo>
                <a:lnTo>
                  <a:pt x="8742" y="2901"/>
                </a:lnTo>
                <a:lnTo>
                  <a:pt x="8740" y="2894"/>
                </a:lnTo>
                <a:lnTo>
                  <a:pt x="8736" y="2887"/>
                </a:lnTo>
                <a:lnTo>
                  <a:pt x="8733" y="2881"/>
                </a:lnTo>
                <a:lnTo>
                  <a:pt x="8728" y="2877"/>
                </a:lnTo>
                <a:lnTo>
                  <a:pt x="8724" y="2875"/>
                </a:lnTo>
                <a:lnTo>
                  <a:pt x="8718" y="2874"/>
                </a:lnTo>
                <a:lnTo>
                  <a:pt x="8712" y="2874"/>
                </a:lnTo>
                <a:lnTo>
                  <a:pt x="8706" y="2875"/>
                </a:lnTo>
                <a:lnTo>
                  <a:pt x="8700" y="2876"/>
                </a:lnTo>
                <a:lnTo>
                  <a:pt x="8687" y="2881"/>
                </a:lnTo>
                <a:lnTo>
                  <a:pt x="8675" y="2887"/>
                </a:lnTo>
                <a:lnTo>
                  <a:pt x="8664" y="2891"/>
                </a:lnTo>
                <a:lnTo>
                  <a:pt x="8655" y="2893"/>
                </a:lnTo>
                <a:lnTo>
                  <a:pt x="8638" y="2891"/>
                </a:lnTo>
                <a:lnTo>
                  <a:pt x="8620" y="2885"/>
                </a:lnTo>
                <a:lnTo>
                  <a:pt x="8602" y="2880"/>
                </a:lnTo>
                <a:lnTo>
                  <a:pt x="8584" y="2873"/>
                </a:lnTo>
                <a:lnTo>
                  <a:pt x="8547" y="2855"/>
                </a:lnTo>
                <a:lnTo>
                  <a:pt x="8513" y="2839"/>
                </a:lnTo>
                <a:close/>
                <a:moveTo>
                  <a:pt x="9955" y="3142"/>
                </a:moveTo>
                <a:lnTo>
                  <a:pt x="9956" y="3129"/>
                </a:lnTo>
                <a:lnTo>
                  <a:pt x="9958" y="3118"/>
                </a:lnTo>
                <a:lnTo>
                  <a:pt x="9960" y="3110"/>
                </a:lnTo>
                <a:lnTo>
                  <a:pt x="9962" y="3105"/>
                </a:lnTo>
                <a:lnTo>
                  <a:pt x="9966" y="3103"/>
                </a:lnTo>
                <a:lnTo>
                  <a:pt x="9969" y="3102"/>
                </a:lnTo>
                <a:lnTo>
                  <a:pt x="9972" y="3102"/>
                </a:lnTo>
                <a:lnTo>
                  <a:pt x="9975" y="3104"/>
                </a:lnTo>
                <a:lnTo>
                  <a:pt x="9983" y="3109"/>
                </a:lnTo>
                <a:lnTo>
                  <a:pt x="9990" y="3117"/>
                </a:lnTo>
                <a:lnTo>
                  <a:pt x="9995" y="3119"/>
                </a:lnTo>
                <a:lnTo>
                  <a:pt x="9998" y="3122"/>
                </a:lnTo>
                <a:lnTo>
                  <a:pt x="10001" y="3123"/>
                </a:lnTo>
                <a:lnTo>
                  <a:pt x="10004" y="3123"/>
                </a:lnTo>
                <a:lnTo>
                  <a:pt x="10013" y="3119"/>
                </a:lnTo>
                <a:lnTo>
                  <a:pt x="10021" y="3111"/>
                </a:lnTo>
                <a:lnTo>
                  <a:pt x="10031" y="3103"/>
                </a:lnTo>
                <a:lnTo>
                  <a:pt x="10041" y="3095"/>
                </a:lnTo>
                <a:lnTo>
                  <a:pt x="10045" y="3092"/>
                </a:lnTo>
                <a:lnTo>
                  <a:pt x="10049" y="3090"/>
                </a:lnTo>
                <a:lnTo>
                  <a:pt x="10054" y="3089"/>
                </a:lnTo>
                <a:lnTo>
                  <a:pt x="10058" y="3089"/>
                </a:lnTo>
                <a:lnTo>
                  <a:pt x="10061" y="3090"/>
                </a:lnTo>
                <a:lnTo>
                  <a:pt x="10064" y="3092"/>
                </a:lnTo>
                <a:lnTo>
                  <a:pt x="10068" y="3097"/>
                </a:lnTo>
                <a:lnTo>
                  <a:pt x="10071" y="3104"/>
                </a:lnTo>
                <a:lnTo>
                  <a:pt x="10065" y="3124"/>
                </a:lnTo>
                <a:lnTo>
                  <a:pt x="10060" y="3140"/>
                </a:lnTo>
                <a:lnTo>
                  <a:pt x="10054" y="3153"/>
                </a:lnTo>
                <a:lnTo>
                  <a:pt x="10046" y="3163"/>
                </a:lnTo>
                <a:lnTo>
                  <a:pt x="10046" y="3145"/>
                </a:lnTo>
                <a:lnTo>
                  <a:pt x="10045" y="3130"/>
                </a:lnTo>
                <a:lnTo>
                  <a:pt x="10043" y="3125"/>
                </a:lnTo>
                <a:lnTo>
                  <a:pt x="10041" y="3122"/>
                </a:lnTo>
                <a:lnTo>
                  <a:pt x="10039" y="3121"/>
                </a:lnTo>
                <a:lnTo>
                  <a:pt x="10036" y="3120"/>
                </a:lnTo>
                <a:lnTo>
                  <a:pt x="10034" y="3121"/>
                </a:lnTo>
                <a:lnTo>
                  <a:pt x="10032" y="3122"/>
                </a:lnTo>
                <a:lnTo>
                  <a:pt x="10029" y="3130"/>
                </a:lnTo>
                <a:lnTo>
                  <a:pt x="10027" y="3137"/>
                </a:lnTo>
                <a:lnTo>
                  <a:pt x="10026" y="3145"/>
                </a:lnTo>
                <a:lnTo>
                  <a:pt x="10026" y="3151"/>
                </a:lnTo>
                <a:lnTo>
                  <a:pt x="10027" y="3164"/>
                </a:lnTo>
                <a:lnTo>
                  <a:pt x="10026" y="3176"/>
                </a:lnTo>
                <a:lnTo>
                  <a:pt x="10016" y="3176"/>
                </a:lnTo>
                <a:lnTo>
                  <a:pt x="10007" y="3175"/>
                </a:lnTo>
                <a:lnTo>
                  <a:pt x="9998" y="3171"/>
                </a:lnTo>
                <a:lnTo>
                  <a:pt x="9989" y="3167"/>
                </a:lnTo>
                <a:lnTo>
                  <a:pt x="9979" y="3162"/>
                </a:lnTo>
                <a:lnTo>
                  <a:pt x="9971" y="3155"/>
                </a:lnTo>
                <a:lnTo>
                  <a:pt x="9962" y="3149"/>
                </a:lnTo>
                <a:lnTo>
                  <a:pt x="9955" y="3142"/>
                </a:lnTo>
                <a:close/>
                <a:moveTo>
                  <a:pt x="1438" y="3824"/>
                </a:moveTo>
                <a:lnTo>
                  <a:pt x="1449" y="3854"/>
                </a:lnTo>
                <a:lnTo>
                  <a:pt x="1456" y="3876"/>
                </a:lnTo>
                <a:lnTo>
                  <a:pt x="1459" y="3894"/>
                </a:lnTo>
                <a:lnTo>
                  <a:pt x="1457" y="3907"/>
                </a:lnTo>
                <a:lnTo>
                  <a:pt x="1454" y="3916"/>
                </a:lnTo>
                <a:lnTo>
                  <a:pt x="1449" y="3920"/>
                </a:lnTo>
                <a:lnTo>
                  <a:pt x="1441" y="3920"/>
                </a:lnTo>
                <a:lnTo>
                  <a:pt x="1434" y="3917"/>
                </a:lnTo>
                <a:lnTo>
                  <a:pt x="1426" y="3911"/>
                </a:lnTo>
                <a:lnTo>
                  <a:pt x="1420" y="3903"/>
                </a:lnTo>
                <a:lnTo>
                  <a:pt x="1416" y="3892"/>
                </a:lnTo>
                <a:lnTo>
                  <a:pt x="1412" y="3880"/>
                </a:lnTo>
                <a:lnTo>
                  <a:pt x="1412" y="3866"/>
                </a:lnTo>
                <a:lnTo>
                  <a:pt x="1417" y="3853"/>
                </a:lnTo>
                <a:lnTo>
                  <a:pt x="1424" y="3839"/>
                </a:lnTo>
                <a:lnTo>
                  <a:pt x="1438" y="3824"/>
                </a:lnTo>
                <a:lnTo>
                  <a:pt x="1438" y="3824"/>
                </a:lnTo>
                <a:close/>
                <a:moveTo>
                  <a:pt x="1840" y="3804"/>
                </a:moveTo>
                <a:lnTo>
                  <a:pt x="1838" y="3796"/>
                </a:lnTo>
                <a:lnTo>
                  <a:pt x="1837" y="3787"/>
                </a:lnTo>
                <a:lnTo>
                  <a:pt x="1837" y="3781"/>
                </a:lnTo>
                <a:lnTo>
                  <a:pt x="1838" y="3774"/>
                </a:lnTo>
                <a:lnTo>
                  <a:pt x="1839" y="3769"/>
                </a:lnTo>
                <a:lnTo>
                  <a:pt x="1841" y="3766"/>
                </a:lnTo>
                <a:lnTo>
                  <a:pt x="1843" y="3763"/>
                </a:lnTo>
                <a:lnTo>
                  <a:pt x="1846" y="3760"/>
                </a:lnTo>
                <a:lnTo>
                  <a:pt x="1850" y="3759"/>
                </a:lnTo>
                <a:lnTo>
                  <a:pt x="1853" y="3759"/>
                </a:lnTo>
                <a:lnTo>
                  <a:pt x="1856" y="3759"/>
                </a:lnTo>
                <a:lnTo>
                  <a:pt x="1860" y="3762"/>
                </a:lnTo>
                <a:lnTo>
                  <a:pt x="1865" y="3764"/>
                </a:lnTo>
                <a:lnTo>
                  <a:pt x="1868" y="3767"/>
                </a:lnTo>
                <a:lnTo>
                  <a:pt x="1871" y="3770"/>
                </a:lnTo>
                <a:lnTo>
                  <a:pt x="1875" y="3774"/>
                </a:lnTo>
                <a:lnTo>
                  <a:pt x="1876" y="3784"/>
                </a:lnTo>
                <a:lnTo>
                  <a:pt x="1878" y="3793"/>
                </a:lnTo>
                <a:lnTo>
                  <a:pt x="1878" y="3799"/>
                </a:lnTo>
                <a:lnTo>
                  <a:pt x="1876" y="3805"/>
                </a:lnTo>
                <a:lnTo>
                  <a:pt x="1875" y="3810"/>
                </a:lnTo>
                <a:lnTo>
                  <a:pt x="1873" y="3814"/>
                </a:lnTo>
                <a:lnTo>
                  <a:pt x="1871" y="3817"/>
                </a:lnTo>
                <a:lnTo>
                  <a:pt x="1868" y="3819"/>
                </a:lnTo>
                <a:lnTo>
                  <a:pt x="1865" y="3820"/>
                </a:lnTo>
                <a:lnTo>
                  <a:pt x="1861" y="3820"/>
                </a:lnTo>
                <a:lnTo>
                  <a:pt x="1858" y="3819"/>
                </a:lnTo>
                <a:lnTo>
                  <a:pt x="1854" y="3818"/>
                </a:lnTo>
                <a:lnTo>
                  <a:pt x="1851" y="3816"/>
                </a:lnTo>
                <a:lnTo>
                  <a:pt x="1846" y="3813"/>
                </a:lnTo>
                <a:lnTo>
                  <a:pt x="1843" y="3810"/>
                </a:lnTo>
                <a:lnTo>
                  <a:pt x="1840" y="3804"/>
                </a:lnTo>
                <a:close/>
                <a:moveTo>
                  <a:pt x="10108" y="3170"/>
                </a:moveTo>
                <a:lnTo>
                  <a:pt x="10108" y="3152"/>
                </a:lnTo>
                <a:lnTo>
                  <a:pt x="10109" y="3138"/>
                </a:lnTo>
                <a:lnTo>
                  <a:pt x="10112" y="3127"/>
                </a:lnTo>
                <a:lnTo>
                  <a:pt x="10115" y="3119"/>
                </a:lnTo>
                <a:lnTo>
                  <a:pt x="10118" y="3115"/>
                </a:lnTo>
                <a:lnTo>
                  <a:pt x="10121" y="3111"/>
                </a:lnTo>
                <a:lnTo>
                  <a:pt x="10126" y="3110"/>
                </a:lnTo>
                <a:lnTo>
                  <a:pt x="10130" y="3110"/>
                </a:lnTo>
                <a:lnTo>
                  <a:pt x="10140" y="3116"/>
                </a:lnTo>
                <a:lnTo>
                  <a:pt x="10149" y="3122"/>
                </a:lnTo>
                <a:lnTo>
                  <a:pt x="10154" y="3125"/>
                </a:lnTo>
                <a:lnTo>
                  <a:pt x="10159" y="3127"/>
                </a:lnTo>
                <a:lnTo>
                  <a:pt x="10163" y="3130"/>
                </a:lnTo>
                <a:lnTo>
                  <a:pt x="10168" y="3131"/>
                </a:lnTo>
                <a:lnTo>
                  <a:pt x="10190" y="3125"/>
                </a:lnTo>
                <a:lnTo>
                  <a:pt x="10213" y="3120"/>
                </a:lnTo>
                <a:lnTo>
                  <a:pt x="10218" y="3121"/>
                </a:lnTo>
                <a:lnTo>
                  <a:pt x="10222" y="3123"/>
                </a:lnTo>
                <a:lnTo>
                  <a:pt x="10227" y="3126"/>
                </a:lnTo>
                <a:lnTo>
                  <a:pt x="10231" y="3132"/>
                </a:lnTo>
                <a:lnTo>
                  <a:pt x="10233" y="3139"/>
                </a:lnTo>
                <a:lnTo>
                  <a:pt x="10236" y="3149"/>
                </a:lnTo>
                <a:lnTo>
                  <a:pt x="10237" y="3162"/>
                </a:lnTo>
                <a:lnTo>
                  <a:pt x="10238" y="3177"/>
                </a:lnTo>
                <a:lnTo>
                  <a:pt x="10229" y="3186"/>
                </a:lnTo>
                <a:lnTo>
                  <a:pt x="10220" y="3194"/>
                </a:lnTo>
                <a:lnTo>
                  <a:pt x="10212" y="3199"/>
                </a:lnTo>
                <a:lnTo>
                  <a:pt x="10203" y="3201"/>
                </a:lnTo>
                <a:lnTo>
                  <a:pt x="10195" y="3204"/>
                </a:lnTo>
                <a:lnTo>
                  <a:pt x="10188" y="3204"/>
                </a:lnTo>
                <a:lnTo>
                  <a:pt x="10180" y="3201"/>
                </a:lnTo>
                <a:lnTo>
                  <a:pt x="10173" y="3199"/>
                </a:lnTo>
                <a:lnTo>
                  <a:pt x="10159" y="3192"/>
                </a:lnTo>
                <a:lnTo>
                  <a:pt x="10144" y="3183"/>
                </a:lnTo>
                <a:lnTo>
                  <a:pt x="10135" y="3179"/>
                </a:lnTo>
                <a:lnTo>
                  <a:pt x="10127" y="3176"/>
                </a:lnTo>
                <a:lnTo>
                  <a:pt x="10118" y="3172"/>
                </a:lnTo>
                <a:lnTo>
                  <a:pt x="10108" y="3170"/>
                </a:lnTo>
                <a:close/>
                <a:moveTo>
                  <a:pt x="2270" y="3747"/>
                </a:moveTo>
                <a:lnTo>
                  <a:pt x="2262" y="3748"/>
                </a:lnTo>
                <a:lnTo>
                  <a:pt x="2255" y="3748"/>
                </a:lnTo>
                <a:lnTo>
                  <a:pt x="2250" y="3748"/>
                </a:lnTo>
                <a:lnTo>
                  <a:pt x="2246" y="3747"/>
                </a:lnTo>
                <a:lnTo>
                  <a:pt x="2243" y="3745"/>
                </a:lnTo>
                <a:lnTo>
                  <a:pt x="2240" y="3743"/>
                </a:lnTo>
                <a:lnTo>
                  <a:pt x="2235" y="3740"/>
                </a:lnTo>
                <a:lnTo>
                  <a:pt x="2232" y="3737"/>
                </a:lnTo>
                <a:lnTo>
                  <a:pt x="2229" y="3733"/>
                </a:lnTo>
                <a:lnTo>
                  <a:pt x="2226" y="3727"/>
                </a:lnTo>
                <a:lnTo>
                  <a:pt x="2223" y="3721"/>
                </a:lnTo>
                <a:lnTo>
                  <a:pt x="2220" y="3713"/>
                </a:lnTo>
                <a:lnTo>
                  <a:pt x="2218" y="3704"/>
                </a:lnTo>
                <a:lnTo>
                  <a:pt x="2215" y="3694"/>
                </a:lnTo>
                <a:lnTo>
                  <a:pt x="2223" y="3691"/>
                </a:lnTo>
                <a:lnTo>
                  <a:pt x="2232" y="3689"/>
                </a:lnTo>
                <a:lnTo>
                  <a:pt x="2235" y="3689"/>
                </a:lnTo>
                <a:lnTo>
                  <a:pt x="2240" y="3689"/>
                </a:lnTo>
                <a:lnTo>
                  <a:pt x="2243" y="3690"/>
                </a:lnTo>
                <a:lnTo>
                  <a:pt x="2247" y="3692"/>
                </a:lnTo>
                <a:lnTo>
                  <a:pt x="2250" y="3695"/>
                </a:lnTo>
                <a:lnTo>
                  <a:pt x="2254" y="3698"/>
                </a:lnTo>
                <a:lnTo>
                  <a:pt x="2257" y="3704"/>
                </a:lnTo>
                <a:lnTo>
                  <a:pt x="2260" y="3709"/>
                </a:lnTo>
                <a:lnTo>
                  <a:pt x="2263" y="3717"/>
                </a:lnTo>
                <a:lnTo>
                  <a:pt x="2265" y="3725"/>
                </a:lnTo>
                <a:lnTo>
                  <a:pt x="2268" y="3735"/>
                </a:lnTo>
                <a:lnTo>
                  <a:pt x="2270" y="3747"/>
                </a:lnTo>
                <a:close/>
                <a:moveTo>
                  <a:pt x="4213" y="3349"/>
                </a:moveTo>
                <a:lnTo>
                  <a:pt x="4221" y="3347"/>
                </a:lnTo>
                <a:lnTo>
                  <a:pt x="4227" y="3346"/>
                </a:lnTo>
                <a:lnTo>
                  <a:pt x="4235" y="3347"/>
                </a:lnTo>
                <a:lnTo>
                  <a:pt x="4240" y="3350"/>
                </a:lnTo>
                <a:lnTo>
                  <a:pt x="4247" y="3355"/>
                </a:lnTo>
                <a:lnTo>
                  <a:pt x="4252" y="3361"/>
                </a:lnTo>
                <a:lnTo>
                  <a:pt x="4256" y="3368"/>
                </a:lnTo>
                <a:lnTo>
                  <a:pt x="4261" y="3379"/>
                </a:lnTo>
                <a:lnTo>
                  <a:pt x="4251" y="3381"/>
                </a:lnTo>
                <a:lnTo>
                  <a:pt x="4241" y="3383"/>
                </a:lnTo>
                <a:lnTo>
                  <a:pt x="4230" y="3386"/>
                </a:lnTo>
                <a:lnTo>
                  <a:pt x="4220" y="3387"/>
                </a:lnTo>
                <a:lnTo>
                  <a:pt x="4218" y="3378"/>
                </a:lnTo>
                <a:lnTo>
                  <a:pt x="4215" y="3368"/>
                </a:lnTo>
                <a:lnTo>
                  <a:pt x="4214" y="3359"/>
                </a:lnTo>
                <a:lnTo>
                  <a:pt x="4213" y="3349"/>
                </a:lnTo>
                <a:close/>
                <a:moveTo>
                  <a:pt x="2841" y="3694"/>
                </a:moveTo>
                <a:lnTo>
                  <a:pt x="2839" y="3700"/>
                </a:lnTo>
                <a:lnTo>
                  <a:pt x="2836" y="3704"/>
                </a:lnTo>
                <a:lnTo>
                  <a:pt x="2834" y="3705"/>
                </a:lnTo>
                <a:lnTo>
                  <a:pt x="2832" y="3705"/>
                </a:lnTo>
                <a:lnTo>
                  <a:pt x="2828" y="3703"/>
                </a:lnTo>
                <a:lnTo>
                  <a:pt x="2826" y="3699"/>
                </a:lnTo>
                <a:lnTo>
                  <a:pt x="2824" y="3695"/>
                </a:lnTo>
                <a:lnTo>
                  <a:pt x="2822" y="3691"/>
                </a:lnTo>
                <a:lnTo>
                  <a:pt x="2813" y="3669"/>
                </a:lnTo>
                <a:lnTo>
                  <a:pt x="2809" y="3658"/>
                </a:lnTo>
                <a:lnTo>
                  <a:pt x="2806" y="3657"/>
                </a:lnTo>
                <a:lnTo>
                  <a:pt x="2803" y="3658"/>
                </a:lnTo>
                <a:lnTo>
                  <a:pt x="2799" y="3660"/>
                </a:lnTo>
                <a:lnTo>
                  <a:pt x="2796" y="3663"/>
                </a:lnTo>
                <a:lnTo>
                  <a:pt x="2791" y="3670"/>
                </a:lnTo>
                <a:lnTo>
                  <a:pt x="2784" y="3676"/>
                </a:lnTo>
                <a:lnTo>
                  <a:pt x="2782" y="3678"/>
                </a:lnTo>
                <a:lnTo>
                  <a:pt x="2779" y="3678"/>
                </a:lnTo>
                <a:lnTo>
                  <a:pt x="2776" y="3676"/>
                </a:lnTo>
                <a:lnTo>
                  <a:pt x="2773" y="3672"/>
                </a:lnTo>
                <a:lnTo>
                  <a:pt x="2769" y="3665"/>
                </a:lnTo>
                <a:lnTo>
                  <a:pt x="2767" y="3654"/>
                </a:lnTo>
                <a:lnTo>
                  <a:pt x="2764" y="3640"/>
                </a:lnTo>
                <a:lnTo>
                  <a:pt x="2761" y="3623"/>
                </a:lnTo>
                <a:lnTo>
                  <a:pt x="2765" y="3624"/>
                </a:lnTo>
                <a:lnTo>
                  <a:pt x="2770" y="3623"/>
                </a:lnTo>
                <a:lnTo>
                  <a:pt x="2776" y="3621"/>
                </a:lnTo>
                <a:lnTo>
                  <a:pt x="2780" y="3618"/>
                </a:lnTo>
                <a:lnTo>
                  <a:pt x="2785" y="3616"/>
                </a:lnTo>
                <a:lnTo>
                  <a:pt x="2791" y="3614"/>
                </a:lnTo>
                <a:lnTo>
                  <a:pt x="2793" y="3614"/>
                </a:lnTo>
                <a:lnTo>
                  <a:pt x="2795" y="3614"/>
                </a:lnTo>
                <a:lnTo>
                  <a:pt x="2798" y="3614"/>
                </a:lnTo>
                <a:lnTo>
                  <a:pt x="2800" y="3616"/>
                </a:lnTo>
                <a:lnTo>
                  <a:pt x="2803" y="3622"/>
                </a:lnTo>
                <a:lnTo>
                  <a:pt x="2805" y="3635"/>
                </a:lnTo>
                <a:lnTo>
                  <a:pt x="2807" y="3649"/>
                </a:lnTo>
                <a:lnTo>
                  <a:pt x="2809" y="3658"/>
                </a:lnTo>
                <a:lnTo>
                  <a:pt x="2811" y="3660"/>
                </a:lnTo>
                <a:lnTo>
                  <a:pt x="2813" y="3661"/>
                </a:lnTo>
                <a:lnTo>
                  <a:pt x="2815" y="3662"/>
                </a:lnTo>
                <a:lnTo>
                  <a:pt x="2819" y="3662"/>
                </a:lnTo>
                <a:lnTo>
                  <a:pt x="2823" y="3661"/>
                </a:lnTo>
                <a:lnTo>
                  <a:pt x="2828" y="3660"/>
                </a:lnTo>
                <a:lnTo>
                  <a:pt x="2831" y="3661"/>
                </a:lnTo>
                <a:lnTo>
                  <a:pt x="2833" y="3662"/>
                </a:lnTo>
                <a:lnTo>
                  <a:pt x="2835" y="3663"/>
                </a:lnTo>
                <a:lnTo>
                  <a:pt x="2836" y="3666"/>
                </a:lnTo>
                <a:lnTo>
                  <a:pt x="2838" y="3670"/>
                </a:lnTo>
                <a:lnTo>
                  <a:pt x="2839" y="3677"/>
                </a:lnTo>
                <a:lnTo>
                  <a:pt x="2840" y="3684"/>
                </a:lnTo>
                <a:lnTo>
                  <a:pt x="2841" y="3694"/>
                </a:lnTo>
                <a:close/>
                <a:moveTo>
                  <a:pt x="3084" y="3647"/>
                </a:moveTo>
                <a:lnTo>
                  <a:pt x="3083" y="3637"/>
                </a:lnTo>
                <a:lnTo>
                  <a:pt x="3082" y="3629"/>
                </a:lnTo>
                <a:lnTo>
                  <a:pt x="3083" y="3621"/>
                </a:lnTo>
                <a:lnTo>
                  <a:pt x="3084" y="3615"/>
                </a:lnTo>
                <a:lnTo>
                  <a:pt x="3086" y="3609"/>
                </a:lnTo>
                <a:lnTo>
                  <a:pt x="3089" y="3605"/>
                </a:lnTo>
                <a:lnTo>
                  <a:pt x="3093" y="3602"/>
                </a:lnTo>
                <a:lnTo>
                  <a:pt x="3097" y="3601"/>
                </a:lnTo>
                <a:lnTo>
                  <a:pt x="3101" y="3600"/>
                </a:lnTo>
                <a:lnTo>
                  <a:pt x="3106" y="3600"/>
                </a:lnTo>
                <a:lnTo>
                  <a:pt x="3110" y="3601"/>
                </a:lnTo>
                <a:lnTo>
                  <a:pt x="3114" y="3602"/>
                </a:lnTo>
                <a:lnTo>
                  <a:pt x="3118" y="3605"/>
                </a:lnTo>
                <a:lnTo>
                  <a:pt x="3122" y="3608"/>
                </a:lnTo>
                <a:lnTo>
                  <a:pt x="3126" y="3613"/>
                </a:lnTo>
                <a:lnTo>
                  <a:pt x="3129" y="3617"/>
                </a:lnTo>
                <a:lnTo>
                  <a:pt x="3126" y="3629"/>
                </a:lnTo>
                <a:lnTo>
                  <a:pt x="3122" y="3639"/>
                </a:lnTo>
                <a:lnTo>
                  <a:pt x="3117" y="3649"/>
                </a:lnTo>
                <a:lnTo>
                  <a:pt x="3111" y="3655"/>
                </a:lnTo>
                <a:lnTo>
                  <a:pt x="3108" y="3659"/>
                </a:lnTo>
                <a:lnTo>
                  <a:pt x="3104" y="3660"/>
                </a:lnTo>
                <a:lnTo>
                  <a:pt x="3101" y="3661"/>
                </a:lnTo>
                <a:lnTo>
                  <a:pt x="3098" y="3661"/>
                </a:lnTo>
                <a:lnTo>
                  <a:pt x="3095" y="3659"/>
                </a:lnTo>
                <a:lnTo>
                  <a:pt x="3091" y="3657"/>
                </a:lnTo>
                <a:lnTo>
                  <a:pt x="3087" y="3652"/>
                </a:lnTo>
                <a:lnTo>
                  <a:pt x="3084" y="3647"/>
                </a:lnTo>
                <a:close/>
                <a:moveTo>
                  <a:pt x="3141" y="3636"/>
                </a:moveTo>
                <a:lnTo>
                  <a:pt x="3140" y="3623"/>
                </a:lnTo>
                <a:lnTo>
                  <a:pt x="3140" y="3613"/>
                </a:lnTo>
                <a:lnTo>
                  <a:pt x="3142" y="3605"/>
                </a:lnTo>
                <a:lnTo>
                  <a:pt x="3144" y="3599"/>
                </a:lnTo>
                <a:lnTo>
                  <a:pt x="3149" y="3593"/>
                </a:lnTo>
                <a:lnTo>
                  <a:pt x="3153" y="3590"/>
                </a:lnTo>
                <a:lnTo>
                  <a:pt x="3158" y="3588"/>
                </a:lnTo>
                <a:lnTo>
                  <a:pt x="3165" y="3586"/>
                </a:lnTo>
                <a:lnTo>
                  <a:pt x="3178" y="3585"/>
                </a:lnTo>
                <a:lnTo>
                  <a:pt x="3190" y="3585"/>
                </a:lnTo>
                <a:lnTo>
                  <a:pt x="3197" y="3585"/>
                </a:lnTo>
                <a:lnTo>
                  <a:pt x="3203" y="3585"/>
                </a:lnTo>
                <a:lnTo>
                  <a:pt x="3209" y="3583"/>
                </a:lnTo>
                <a:lnTo>
                  <a:pt x="3214" y="3581"/>
                </a:lnTo>
                <a:lnTo>
                  <a:pt x="3215" y="3593"/>
                </a:lnTo>
                <a:lnTo>
                  <a:pt x="3214" y="3604"/>
                </a:lnTo>
                <a:lnTo>
                  <a:pt x="3213" y="3614"/>
                </a:lnTo>
                <a:lnTo>
                  <a:pt x="3210" y="3623"/>
                </a:lnTo>
                <a:lnTo>
                  <a:pt x="3205" y="3631"/>
                </a:lnTo>
                <a:lnTo>
                  <a:pt x="3201" y="3637"/>
                </a:lnTo>
                <a:lnTo>
                  <a:pt x="3196" y="3642"/>
                </a:lnTo>
                <a:lnTo>
                  <a:pt x="3189" y="3646"/>
                </a:lnTo>
                <a:lnTo>
                  <a:pt x="3184" y="3649"/>
                </a:lnTo>
                <a:lnTo>
                  <a:pt x="3178" y="3650"/>
                </a:lnTo>
                <a:lnTo>
                  <a:pt x="3170" y="3651"/>
                </a:lnTo>
                <a:lnTo>
                  <a:pt x="3164" y="3650"/>
                </a:lnTo>
                <a:lnTo>
                  <a:pt x="3157" y="3648"/>
                </a:lnTo>
                <a:lnTo>
                  <a:pt x="3152" y="3646"/>
                </a:lnTo>
                <a:lnTo>
                  <a:pt x="3145" y="3642"/>
                </a:lnTo>
                <a:lnTo>
                  <a:pt x="3141" y="3636"/>
                </a:lnTo>
                <a:close/>
                <a:moveTo>
                  <a:pt x="3286" y="3655"/>
                </a:moveTo>
                <a:lnTo>
                  <a:pt x="3284" y="3637"/>
                </a:lnTo>
                <a:lnTo>
                  <a:pt x="3284" y="3622"/>
                </a:lnTo>
                <a:lnTo>
                  <a:pt x="3285" y="3609"/>
                </a:lnTo>
                <a:lnTo>
                  <a:pt x="3287" y="3599"/>
                </a:lnTo>
                <a:lnTo>
                  <a:pt x="3289" y="3590"/>
                </a:lnTo>
                <a:lnTo>
                  <a:pt x="3294" y="3584"/>
                </a:lnTo>
                <a:lnTo>
                  <a:pt x="3298" y="3578"/>
                </a:lnTo>
                <a:lnTo>
                  <a:pt x="3303" y="3575"/>
                </a:lnTo>
                <a:lnTo>
                  <a:pt x="3310" y="3573"/>
                </a:lnTo>
                <a:lnTo>
                  <a:pt x="3315" y="3572"/>
                </a:lnTo>
                <a:lnTo>
                  <a:pt x="3323" y="3572"/>
                </a:lnTo>
                <a:lnTo>
                  <a:pt x="3329" y="3572"/>
                </a:lnTo>
                <a:lnTo>
                  <a:pt x="3343" y="3575"/>
                </a:lnTo>
                <a:lnTo>
                  <a:pt x="3356" y="3581"/>
                </a:lnTo>
                <a:lnTo>
                  <a:pt x="3355" y="3596"/>
                </a:lnTo>
                <a:lnTo>
                  <a:pt x="3354" y="3608"/>
                </a:lnTo>
                <a:lnTo>
                  <a:pt x="3352" y="3619"/>
                </a:lnTo>
                <a:lnTo>
                  <a:pt x="3348" y="3627"/>
                </a:lnTo>
                <a:lnTo>
                  <a:pt x="3344" y="3633"/>
                </a:lnTo>
                <a:lnTo>
                  <a:pt x="3340" y="3637"/>
                </a:lnTo>
                <a:lnTo>
                  <a:pt x="3335" y="3640"/>
                </a:lnTo>
                <a:lnTo>
                  <a:pt x="3331" y="3642"/>
                </a:lnTo>
                <a:lnTo>
                  <a:pt x="3320" y="3644"/>
                </a:lnTo>
                <a:lnTo>
                  <a:pt x="3309" y="3645"/>
                </a:lnTo>
                <a:lnTo>
                  <a:pt x="3302" y="3646"/>
                </a:lnTo>
                <a:lnTo>
                  <a:pt x="3297" y="3648"/>
                </a:lnTo>
                <a:lnTo>
                  <a:pt x="3291" y="3651"/>
                </a:lnTo>
                <a:lnTo>
                  <a:pt x="3286" y="3655"/>
                </a:lnTo>
                <a:close/>
                <a:moveTo>
                  <a:pt x="3589" y="3630"/>
                </a:moveTo>
                <a:lnTo>
                  <a:pt x="3579" y="3567"/>
                </a:lnTo>
                <a:lnTo>
                  <a:pt x="3586" y="3564"/>
                </a:lnTo>
                <a:lnTo>
                  <a:pt x="3591" y="3562"/>
                </a:lnTo>
                <a:lnTo>
                  <a:pt x="3598" y="3563"/>
                </a:lnTo>
                <a:lnTo>
                  <a:pt x="3603" y="3564"/>
                </a:lnTo>
                <a:lnTo>
                  <a:pt x="3608" y="3568"/>
                </a:lnTo>
                <a:lnTo>
                  <a:pt x="3614" y="3571"/>
                </a:lnTo>
                <a:lnTo>
                  <a:pt x="3618" y="3576"/>
                </a:lnTo>
                <a:lnTo>
                  <a:pt x="3622" y="3582"/>
                </a:lnTo>
                <a:lnTo>
                  <a:pt x="3621" y="3592"/>
                </a:lnTo>
                <a:lnTo>
                  <a:pt x="3618" y="3601"/>
                </a:lnTo>
                <a:lnTo>
                  <a:pt x="3615" y="3607"/>
                </a:lnTo>
                <a:lnTo>
                  <a:pt x="3609" y="3613"/>
                </a:lnTo>
                <a:lnTo>
                  <a:pt x="3599" y="3621"/>
                </a:lnTo>
                <a:lnTo>
                  <a:pt x="3589" y="3630"/>
                </a:lnTo>
                <a:close/>
                <a:moveTo>
                  <a:pt x="3725" y="3544"/>
                </a:moveTo>
                <a:lnTo>
                  <a:pt x="3731" y="3545"/>
                </a:lnTo>
                <a:lnTo>
                  <a:pt x="3736" y="3546"/>
                </a:lnTo>
                <a:lnTo>
                  <a:pt x="3741" y="3548"/>
                </a:lnTo>
                <a:lnTo>
                  <a:pt x="3745" y="3551"/>
                </a:lnTo>
                <a:lnTo>
                  <a:pt x="3752" y="3557"/>
                </a:lnTo>
                <a:lnTo>
                  <a:pt x="3758" y="3563"/>
                </a:lnTo>
                <a:lnTo>
                  <a:pt x="3758" y="3564"/>
                </a:lnTo>
                <a:lnTo>
                  <a:pt x="3754" y="3571"/>
                </a:lnTo>
                <a:lnTo>
                  <a:pt x="3751" y="3576"/>
                </a:lnTo>
                <a:lnTo>
                  <a:pt x="3748" y="3579"/>
                </a:lnTo>
                <a:lnTo>
                  <a:pt x="3744" y="3583"/>
                </a:lnTo>
                <a:lnTo>
                  <a:pt x="3739" y="3585"/>
                </a:lnTo>
                <a:lnTo>
                  <a:pt x="3735" y="3586"/>
                </a:lnTo>
                <a:lnTo>
                  <a:pt x="3731" y="3587"/>
                </a:lnTo>
                <a:lnTo>
                  <a:pt x="3727" y="3587"/>
                </a:lnTo>
                <a:lnTo>
                  <a:pt x="3725" y="3578"/>
                </a:lnTo>
                <a:lnTo>
                  <a:pt x="3725" y="3568"/>
                </a:lnTo>
                <a:lnTo>
                  <a:pt x="3725" y="3556"/>
                </a:lnTo>
                <a:lnTo>
                  <a:pt x="3725" y="3544"/>
                </a:lnTo>
                <a:lnTo>
                  <a:pt x="3725" y="3544"/>
                </a:lnTo>
                <a:close/>
                <a:moveTo>
                  <a:pt x="4490" y="3593"/>
                </a:moveTo>
                <a:lnTo>
                  <a:pt x="4483" y="3596"/>
                </a:lnTo>
                <a:lnTo>
                  <a:pt x="4475" y="3597"/>
                </a:lnTo>
                <a:lnTo>
                  <a:pt x="4469" y="3598"/>
                </a:lnTo>
                <a:lnTo>
                  <a:pt x="4461" y="3597"/>
                </a:lnTo>
                <a:lnTo>
                  <a:pt x="4455" y="3594"/>
                </a:lnTo>
                <a:lnTo>
                  <a:pt x="4450" y="3591"/>
                </a:lnTo>
                <a:lnTo>
                  <a:pt x="4444" y="3586"/>
                </a:lnTo>
                <a:lnTo>
                  <a:pt x="4439" y="3578"/>
                </a:lnTo>
                <a:lnTo>
                  <a:pt x="4439" y="3567"/>
                </a:lnTo>
                <a:lnTo>
                  <a:pt x="4439" y="3557"/>
                </a:lnTo>
                <a:lnTo>
                  <a:pt x="4441" y="3548"/>
                </a:lnTo>
                <a:lnTo>
                  <a:pt x="4444" y="3543"/>
                </a:lnTo>
                <a:lnTo>
                  <a:pt x="4447" y="3538"/>
                </a:lnTo>
                <a:lnTo>
                  <a:pt x="4452" y="3536"/>
                </a:lnTo>
                <a:lnTo>
                  <a:pt x="4456" y="3534"/>
                </a:lnTo>
                <a:lnTo>
                  <a:pt x="4460" y="3534"/>
                </a:lnTo>
                <a:lnTo>
                  <a:pt x="4466" y="3537"/>
                </a:lnTo>
                <a:lnTo>
                  <a:pt x="4470" y="3540"/>
                </a:lnTo>
                <a:lnTo>
                  <a:pt x="4475" y="3545"/>
                </a:lnTo>
                <a:lnTo>
                  <a:pt x="4480" y="3553"/>
                </a:lnTo>
                <a:lnTo>
                  <a:pt x="4483" y="3560"/>
                </a:lnTo>
                <a:lnTo>
                  <a:pt x="4486" y="3570"/>
                </a:lnTo>
                <a:lnTo>
                  <a:pt x="4488" y="3582"/>
                </a:lnTo>
                <a:lnTo>
                  <a:pt x="4490" y="3593"/>
                </a:lnTo>
                <a:close/>
                <a:moveTo>
                  <a:pt x="2432" y="4428"/>
                </a:moveTo>
                <a:lnTo>
                  <a:pt x="2401" y="4435"/>
                </a:lnTo>
                <a:lnTo>
                  <a:pt x="2398" y="4424"/>
                </a:lnTo>
                <a:lnTo>
                  <a:pt x="2395" y="4414"/>
                </a:lnTo>
                <a:lnTo>
                  <a:pt x="2394" y="4405"/>
                </a:lnTo>
                <a:lnTo>
                  <a:pt x="2393" y="4398"/>
                </a:lnTo>
                <a:lnTo>
                  <a:pt x="2406" y="4398"/>
                </a:lnTo>
                <a:lnTo>
                  <a:pt x="2419" y="4398"/>
                </a:lnTo>
                <a:lnTo>
                  <a:pt x="2422" y="4399"/>
                </a:lnTo>
                <a:lnTo>
                  <a:pt x="2425" y="4400"/>
                </a:lnTo>
                <a:lnTo>
                  <a:pt x="2429" y="4413"/>
                </a:lnTo>
                <a:lnTo>
                  <a:pt x="2432" y="4428"/>
                </a:lnTo>
                <a:close/>
                <a:moveTo>
                  <a:pt x="4125" y="1885"/>
                </a:moveTo>
                <a:lnTo>
                  <a:pt x="4139" y="1881"/>
                </a:lnTo>
                <a:lnTo>
                  <a:pt x="4154" y="1878"/>
                </a:lnTo>
                <a:lnTo>
                  <a:pt x="4148" y="1881"/>
                </a:lnTo>
                <a:lnTo>
                  <a:pt x="4141" y="1884"/>
                </a:lnTo>
                <a:lnTo>
                  <a:pt x="4135" y="1888"/>
                </a:lnTo>
                <a:lnTo>
                  <a:pt x="4129" y="1894"/>
                </a:lnTo>
                <a:lnTo>
                  <a:pt x="4127" y="1889"/>
                </a:lnTo>
                <a:lnTo>
                  <a:pt x="4125" y="1885"/>
                </a:lnTo>
                <a:close/>
                <a:moveTo>
                  <a:pt x="4227" y="1893"/>
                </a:moveTo>
                <a:lnTo>
                  <a:pt x="4235" y="1888"/>
                </a:lnTo>
                <a:lnTo>
                  <a:pt x="4242" y="1882"/>
                </a:lnTo>
                <a:lnTo>
                  <a:pt x="4249" y="1874"/>
                </a:lnTo>
                <a:lnTo>
                  <a:pt x="4256" y="1866"/>
                </a:lnTo>
                <a:lnTo>
                  <a:pt x="4264" y="1858"/>
                </a:lnTo>
                <a:lnTo>
                  <a:pt x="4271" y="1852"/>
                </a:lnTo>
                <a:lnTo>
                  <a:pt x="4274" y="1849"/>
                </a:lnTo>
                <a:lnTo>
                  <a:pt x="4279" y="1847"/>
                </a:lnTo>
                <a:lnTo>
                  <a:pt x="4283" y="1844"/>
                </a:lnTo>
                <a:lnTo>
                  <a:pt x="4286" y="1843"/>
                </a:lnTo>
                <a:lnTo>
                  <a:pt x="4295" y="1842"/>
                </a:lnTo>
                <a:lnTo>
                  <a:pt x="4305" y="1842"/>
                </a:lnTo>
                <a:lnTo>
                  <a:pt x="4314" y="1843"/>
                </a:lnTo>
                <a:lnTo>
                  <a:pt x="4324" y="1844"/>
                </a:lnTo>
                <a:lnTo>
                  <a:pt x="4334" y="1847"/>
                </a:lnTo>
                <a:lnTo>
                  <a:pt x="4343" y="1850"/>
                </a:lnTo>
                <a:lnTo>
                  <a:pt x="4352" y="1853"/>
                </a:lnTo>
                <a:lnTo>
                  <a:pt x="4358" y="1856"/>
                </a:lnTo>
                <a:lnTo>
                  <a:pt x="4365" y="1860"/>
                </a:lnTo>
                <a:lnTo>
                  <a:pt x="4373" y="1868"/>
                </a:lnTo>
                <a:lnTo>
                  <a:pt x="4382" y="1878"/>
                </a:lnTo>
                <a:lnTo>
                  <a:pt x="4392" y="1889"/>
                </a:lnTo>
                <a:lnTo>
                  <a:pt x="4400" y="1903"/>
                </a:lnTo>
                <a:lnTo>
                  <a:pt x="4409" y="1919"/>
                </a:lnTo>
                <a:lnTo>
                  <a:pt x="4416" y="1937"/>
                </a:lnTo>
                <a:lnTo>
                  <a:pt x="4422" y="1956"/>
                </a:lnTo>
                <a:lnTo>
                  <a:pt x="4413" y="1956"/>
                </a:lnTo>
                <a:lnTo>
                  <a:pt x="4404" y="1957"/>
                </a:lnTo>
                <a:lnTo>
                  <a:pt x="4395" y="1958"/>
                </a:lnTo>
                <a:lnTo>
                  <a:pt x="4386" y="1958"/>
                </a:lnTo>
                <a:lnTo>
                  <a:pt x="4379" y="1885"/>
                </a:lnTo>
                <a:lnTo>
                  <a:pt x="4372" y="1883"/>
                </a:lnTo>
                <a:lnTo>
                  <a:pt x="4367" y="1882"/>
                </a:lnTo>
                <a:lnTo>
                  <a:pt x="4363" y="1883"/>
                </a:lnTo>
                <a:lnTo>
                  <a:pt x="4359" y="1885"/>
                </a:lnTo>
                <a:lnTo>
                  <a:pt x="4356" y="1889"/>
                </a:lnTo>
                <a:lnTo>
                  <a:pt x="4354" y="1894"/>
                </a:lnTo>
                <a:lnTo>
                  <a:pt x="4352" y="1899"/>
                </a:lnTo>
                <a:lnTo>
                  <a:pt x="4351" y="1905"/>
                </a:lnTo>
                <a:lnTo>
                  <a:pt x="4349" y="1918"/>
                </a:lnTo>
                <a:lnTo>
                  <a:pt x="4346" y="1932"/>
                </a:lnTo>
                <a:lnTo>
                  <a:pt x="4345" y="1939"/>
                </a:lnTo>
                <a:lnTo>
                  <a:pt x="4344" y="1944"/>
                </a:lnTo>
                <a:lnTo>
                  <a:pt x="4342" y="1949"/>
                </a:lnTo>
                <a:lnTo>
                  <a:pt x="4340" y="1954"/>
                </a:lnTo>
                <a:lnTo>
                  <a:pt x="4335" y="1931"/>
                </a:lnTo>
                <a:lnTo>
                  <a:pt x="4330" y="1914"/>
                </a:lnTo>
                <a:lnTo>
                  <a:pt x="4325" y="1900"/>
                </a:lnTo>
                <a:lnTo>
                  <a:pt x="4320" y="1889"/>
                </a:lnTo>
                <a:lnTo>
                  <a:pt x="4314" y="1883"/>
                </a:lnTo>
                <a:lnTo>
                  <a:pt x="4309" y="1879"/>
                </a:lnTo>
                <a:lnTo>
                  <a:pt x="4304" y="1878"/>
                </a:lnTo>
                <a:lnTo>
                  <a:pt x="4298" y="1879"/>
                </a:lnTo>
                <a:lnTo>
                  <a:pt x="4285" y="1884"/>
                </a:lnTo>
                <a:lnTo>
                  <a:pt x="4271" y="1892"/>
                </a:lnTo>
                <a:lnTo>
                  <a:pt x="4265" y="1896"/>
                </a:lnTo>
                <a:lnTo>
                  <a:pt x="4257" y="1899"/>
                </a:lnTo>
                <a:lnTo>
                  <a:pt x="4250" y="1901"/>
                </a:lnTo>
                <a:lnTo>
                  <a:pt x="4241" y="1902"/>
                </a:lnTo>
                <a:lnTo>
                  <a:pt x="4238" y="1899"/>
                </a:lnTo>
                <a:lnTo>
                  <a:pt x="4227" y="1893"/>
                </a:lnTo>
                <a:close/>
                <a:moveTo>
                  <a:pt x="3749" y="2179"/>
                </a:moveTo>
                <a:lnTo>
                  <a:pt x="3745" y="2182"/>
                </a:lnTo>
                <a:lnTo>
                  <a:pt x="3741" y="2185"/>
                </a:lnTo>
                <a:lnTo>
                  <a:pt x="3736" y="2186"/>
                </a:lnTo>
                <a:lnTo>
                  <a:pt x="3731" y="2187"/>
                </a:lnTo>
                <a:lnTo>
                  <a:pt x="3721" y="2187"/>
                </a:lnTo>
                <a:lnTo>
                  <a:pt x="3712" y="2187"/>
                </a:lnTo>
                <a:lnTo>
                  <a:pt x="3703" y="2186"/>
                </a:lnTo>
                <a:lnTo>
                  <a:pt x="3694" y="2187"/>
                </a:lnTo>
                <a:lnTo>
                  <a:pt x="3691" y="2188"/>
                </a:lnTo>
                <a:lnTo>
                  <a:pt x="3688" y="2190"/>
                </a:lnTo>
                <a:lnTo>
                  <a:pt x="3686" y="2194"/>
                </a:lnTo>
                <a:lnTo>
                  <a:pt x="3684" y="2197"/>
                </a:lnTo>
                <a:lnTo>
                  <a:pt x="3686" y="2207"/>
                </a:lnTo>
                <a:lnTo>
                  <a:pt x="3688" y="2218"/>
                </a:lnTo>
                <a:lnTo>
                  <a:pt x="3690" y="2229"/>
                </a:lnTo>
                <a:lnTo>
                  <a:pt x="3691" y="2239"/>
                </a:lnTo>
                <a:lnTo>
                  <a:pt x="3677" y="2236"/>
                </a:lnTo>
                <a:lnTo>
                  <a:pt x="3663" y="2233"/>
                </a:lnTo>
                <a:lnTo>
                  <a:pt x="3650" y="2232"/>
                </a:lnTo>
                <a:lnTo>
                  <a:pt x="3638" y="2232"/>
                </a:lnTo>
                <a:lnTo>
                  <a:pt x="3624" y="2246"/>
                </a:lnTo>
                <a:lnTo>
                  <a:pt x="3614" y="2257"/>
                </a:lnTo>
                <a:lnTo>
                  <a:pt x="3608" y="2255"/>
                </a:lnTo>
                <a:lnTo>
                  <a:pt x="3603" y="2250"/>
                </a:lnTo>
                <a:lnTo>
                  <a:pt x="3598" y="2245"/>
                </a:lnTo>
                <a:lnTo>
                  <a:pt x="3593" y="2240"/>
                </a:lnTo>
                <a:lnTo>
                  <a:pt x="3588" y="2233"/>
                </a:lnTo>
                <a:lnTo>
                  <a:pt x="3583" y="2228"/>
                </a:lnTo>
                <a:lnTo>
                  <a:pt x="3577" y="2222"/>
                </a:lnTo>
                <a:lnTo>
                  <a:pt x="3572" y="2219"/>
                </a:lnTo>
                <a:lnTo>
                  <a:pt x="3565" y="2216"/>
                </a:lnTo>
                <a:lnTo>
                  <a:pt x="3558" y="2215"/>
                </a:lnTo>
                <a:lnTo>
                  <a:pt x="3551" y="2214"/>
                </a:lnTo>
                <a:lnTo>
                  <a:pt x="3544" y="2213"/>
                </a:lnTo>
                <a:lnTo>
                  <a:pt x="3529" y="2213"/>
                </a:lnTo>
                <a:lnTo>
                  <a:pt x="3514" y="2215"/>
                </a:lnTo>
                <a:lnTo>
                  <a:pt x="3498" y="2217"/>
                </a:lnTo>
                <a:lnTo>
                  <a:pt x="3483" y="2218"/>
                </a:lnTo>
                <a:lnTo>
                  <a:pt x="3474" y="2218"/>
                </a:lnTo>
                <a:lnTo>
                  <a:pt x="3467" y="2218"/>
                </a:lnTo>
                <a:lnTo>
                  <a:pt x="3458" y="2217"/>
                </a:lnTo>
                <a:lnTo>
                  <a:pt x="3450" y="2215"/>
                </a:lnTo>
                <a:lnTo>
                  <a:pt x="3442" y="2213"/>
                </a:lnTo>
                <a:lnTo>
                  <a:pt x="3433" y="2209"/>
                </a:lnTo>
                <a:lnTo>
                  <a:pt x="3424" y="2204"/>
                </a:lnTo>
                <a:lnTo>
                  <a:pt x="3415" y="2199"/>
                </a:lnTo>
                <a:lnTo>
                  <a:pt x="3405" y="2194"/>
                </a:lnTo>
                <a:lnTo>
                  <a:pt x="3397" y="2189"/>
                </a:lnTo>
                <a:lnTo>
                  <a:pt x="3388" y="2185"/>
                </a:lnTo>
                <a:lnTo>
                  <a:pt x="3381" y="2183"/>
                </a:lnTo>
                <a:lnTo>
                  <a:pt x="3372" y="2183"/>
                </a:lnTo>
                <a:lnTo>
                  <a:pt x="3362" y="2185"/>
                </a:lnTo>
                <a:lnTo>
                  <a:pt x="3354" y="2187"/>
                </a:lnTo>
                <a:lnTo>
                  <a:pt x="3344" y="2189"/>
                </a:lnTo>
                <a:lnTo>
                  <a:pt x="3334" y="2192"/>
                </a:lnTo>
                <a:lnTo>
                  <a:pt x="3326" y="2195"/>
                </a:lnTo>
                <a:lnTo>
                  <a:pt x="3316" y="2196"/>
                </a:lnTo>
                <a:lnTo>
                  <a:pt x="3308" y="2195"/>
                </a:lnTo>
                <a:lnTo>
                  <a:pt x="3301" y="2192"/>
                </a:lnTo>
                <a:lnTo>
                  <a:pt x="3294" y="2188"/>
                </a:lnTo>
                <a:lnTo>
                  <a:pt x="3287" y="2183"/>
                </a:lnTo>
                <a:lnTo>
                  <a:pt x="3281" y="2176"/>
                </a:lnTo>
                <a:lnTo>
                  <a:pt x="3274" y="2171"/>
                </a:lnTo>
                <a:lnTo>
                  <a:pt x="3268" y="2166"/>
                </a:lnTo>
                <a:lnTo>
                  <a:pt x="3261" y="2161"/>
                </a:lnTo>
                <a:lnTo>
                  <a:pt x="3255" y="2159"/>
                </a:lnTo>
                <a:lnTo>
                  <a:pt x="3247" y="2160"/>
                </a:lnTo>
                <a:lnTo>
                  <a:pt x="3239" y="2163"/>
                </a:lnTo>
                <a:lnTo>
                  <a:pt x="3229" y="2167"/>
                </a:lnTo>
                <a:lnTo>
                  <a:pt x="3219" y="2170"/>
                </a:lnTo>
                <a:lnTo>
                  <a:pt x="3209" y="2174"/>
                </a:lnTo>
                <a:lnTo>
                  <a:pt x="3197" y="2176"/>
                </a:lnTo>
                <a:lnTo>
                  <a:pt x="3190" y="2176"/>
                </a:lnTo>
                <a:lnTo>
                  <a:pt x="3185" y="2176"/>
                </a:lnTo>
                <a:lnTo>
                  <a:pt x="3179" y="2174"/>
                </a:lnTo>
                <a:lnTo>
                  <a:pt x="3172" y="2172"/>
                </a:lnTo>
                <a:lnTo>
                  <a:pt x="3163" y="2166"/>
                </a:lnTo>
                <a:lnTo>
                  <a:pt x="3151" y="2153"/>
                </a:lnTo>
                <a:lnTo>
                  <a:pt x="3144" y="2148"/>
                </a:lnTo>
                <a:lnTo>
                  <a:pt x="3139" y="2142"/>
                </a:lnTo>
                <a:lnTo>
                  <a:pt x="3134" y="2138"/>
                </a:lnTo>
                <a:lnTo>
                  <a:pt x="3129" y="2137"/>
                </a:lnTo>
                <a:lnTo>
                  <a:pt x="3116" y="2135"/>
                </a:lnTo>
                <a:lnTo>
                  <a:pt x="3104" y="2136"/>
                </a:lnTo>
                <a:lnTo>
                  <a:pt x="3092" y="2137"/>
                </a:lnTo>
                <a:lnTo>
                  <a:pt x="3080" y="2138"/>
                </a:lnTo>
                <a:lnTo>
                  <a:pt x="3056" y="2142"/>
                </a:lnTo>
                <a:lnTo>
                  <a:pt x="3031" y="2144"/>
                </a:lnTo>
                <a:lnTo>
                  <a:pt x="3020" y="2144"/>
                </a:lnTo>
                <a:lnTo>
                  <a:pt x="3007" y="2142"/>
                </a:lnTo>
                <a:lnTo>
                  <a:pt x="2995" y="2139"/>
                </a:lnTo>
                <a:lnTo>
                  <a:pt x="2983" y="2134"/>
                </a:lnTo>
                <a:lnTo>
                  <a:pt x="2970" y="2125"/>
                </a:lnTo>
                <a:lnTo>
                  <a:pt x="2957" y="2113"/>
                </a:lnTo>
                <a:lnTo>
                  <a:pt x="2944" y="2099"/>
                </a:lnTo>
                <a:lnTo>
                  <a:pt x="2932" y="2081"/>
                </a:lnTo>
                <a:lnTo>
                  <a:pt x="2937" y="2070"/>
                </a:lnTo>
                <a:lnTo>
                  <a:pt x="2943" y="2062"/>
                </a:lnTo>
                <a:lnTo>
                  <a:pt x="2950" y="2056"/>
                </a:lnTo>
                <a:lnTo>
                  <a:pt x="2957" y="2052"/>
                </a:lnTo>
                <a:lnTo>
                  <a:pt x="2965" y="2050"/>
                </a:lnTo>
                <a:lnTo>
                  <a:pt x="2973" y="2050"/>
                </a:lnTo>
                <a:lnTo>
                  <a:pt x="2981" y="2051"/>
                </a:lnTo>
                <a:lnTo>
                  <a:pt x="2991" y="2053"/>
                </a:lnTo>
                <a:lnTo>
                  <a:pt x="3008" y="2061"/>
                </a:lnTo>
                <a:lnTo>
                  <a:pt x="3027" y="2069"/>
                </a:lnTo>
                <a:lnTo>
                  <a:pt x="3037" y="2074"/>
                </a:lnTo>
                <a:lnTo>
                  <a:pt x="3045" y="2077"/>
                </a:lnTo>
                <a:lnTo>
                  <a:pt x="3055" y="2080"/>
                </a:lnTo>
                <a:lnTo>
                  <a:pt x="3064" y="2082"/>
                </a:lnTo>
                <a:lnTo>
                  <a:pt x="3070" y="2082"/>
                </a:lnTo>
                <a:lnTo>
                  <a:pt x="3078" y="2081"/>
                </a:lnTo>
                <a:lnTo>
                  <a:pt x="3084" y="2080"/>
                </a:lnTo>
                <a:lnTo>
                  <a:pt x="3092" y="2077"/>
                </a:lnTo>
                <a:lnTo>
                  <a:pt x="3098" y="2075"/>
                </a:lnTo>
                <a:lnTo>
                  <a:pt x="3106" y="2074"/>
                </a:lnTo>
                <a:lnTo>
                  <a:pt x="3113" y="2073"/>
                </a:lnTo>
                <a:lnTo>
                  <a:pt x="3120" y="2074"/>
                </a:lnTo>
                <a:lnTo>
                  <a:pt x="3126" y="2076"/>
                </a:lnTo>
                <a:lnTo>
                  <a:pt x="3131" y="2080"/>
                </a:lnTo>
                <a:lnTo>
                  <a:pt x="3136" y="2086"/>
                </a:lnTo>
                <a:lnTo>
                  <a:pt x="3140" y="2092"/>
                </a:lnTo>
                <a:lnTo>
                  <a:pt x="3143" y="2098"/>
                </a:lnTo>
                <a:lnTo>
                  <a:pt x="3146" y="2104"/>
                </a:lnTo>
                <a:lnTo>
                  <a:pt x="3150" y="2108"/>
                </a:lnTo>
                <a:lnTo>
                  <a:pt x="3153" y="2111"/>
                </a:lnTo>
                <a:lnTo>
                  <a:pt x="3156" y="2112"/>
                </a:lnTo>
                <a:lnTo>
                  <a:pt x="3158" y="2112"/>
                </a:lnTo>
                <a:lnTo>
                  <a:pt x="3160" y="2112"/>
                </a:lnTo>
                <a:lnTo>
                  <a:pt x="3161" y="2111"/>
                </a:lnTo>
                <a:lnTo>
                  <a:pt x="3164" y="2108"/>
                </a:lnTo>
                <a:lnTo>
                  <a:pt x="3165" y="2103"/>
                </a:lnTo>
                <a:lnTo>
                  <a:pt x="3167" y="2093"/>
                </a:lnTo>
                <a:lnTo>
                  <a:pt x="3169" y="2088"/>
                </a:lnTo>
                <a:lnTo>
                  <a:pt x="3176" y="2093"/>
                </a:lnTo>
                <a:lnTo>
                  <a:pt x="3193" y="2105"/>
                </a:lnTo>
                <a:lnTo>
                  <a:pt x="3211" y="2116"/>
                </a:lnTo>
                <a:lnTo>
                  <a:pt x="3221" y="2122"/>
                </a:lnTo>
                <a:lnTo>
                  <a:pt x="3224" y="2121"/>
                </a:lnTo>
                <a:lnTo>
                  <a:pt x="3227" y="2118"/>
                </a:lnTo>
                <a:lnTo>
                  <a:pt x="3231" y="2113"/>
                </a:lnTo>
                <a:lnTo>
                  <a:pt x="3234" y="2108"/>
                </a:lnTo>
                <a:lnTo>
                  <a:pt x="3239" y="2103"/>
                </a:lnTo>
                <a:lnTo>
                  <a:pt x="3243" y="2098"/>
                </a:lnTo>
                <a:lnTo>
                  <a:pt x="3245" y="2097"/>
                </a:lnTo>
                <a:lnTo>
                  <a:pt x="3248" y="2096"/>
                </a:lnTo>
                <a:lnTo>
                  <a:pt x="3252" y="2095"/>
                </a:lnTo>
                <a:lnTo>
                  <a:pt x="3255" y="2095"/>
                </a:lnTo>
                <a:lnTo>
                  <a:pt x="3262" y="2097"/>
                </a:lnTo>
                <a:lnTo>
                  <a:pt x="3270" y="2101"/>
                </a:lnTo>
                <a:lnTo>
                  <a:pt x="3279" y="2106"/>
                </a:lnTo>
                <a:lnTo>
                  <a:pt x="3287" y="2111"/>
                </a:lnTo>
                <a:lnTo>
                  <a:pt x="3297" y="2116"/>
                </a:lnTo>
                <a:lnTo>
                  <a:pt x="3306" y="2122"/>
                </a:lnTo>
                <a:lnTo>
                  <a:pt x="3316" y="2125"/>
                </a:lnTo>
                <a:lnTo>
                  <a:pt x="3325" y="2127"/>
                </a:lnTo>
                <a:lnTo>
                  <a:pt x="3337" y="2128"/>
                </a:lnTo>
                <a:lnTo>
                  <a:pt x="3348" y="2127"/>
                </a:lnTo>
                <a:lnTo>
                  <a:pt x="3361" y="2126"/>
                </a:lnTo>
                <a:lnTo>
                  <a:pt x="3374" y="2124"/>
                </a:lnTo>
                <a:lnTo>
                  <a:pt x="3400" y="2119"/>
                </a:lnTo>
                <a:lnTo>
                  <a:pt x="3428" y="2114"/>
                </a:lnTo>
                <a:lnTo>
                  <a:pt x="3441" y="2113"/>
                </a:lnTo>
                <a:lnTo>
                  <a:pt x="3455" y="2112"/>
                </a:lnTo>
                <a:lnTo>
                  <a:pt x="3468" y="2113"/>
                </a:lnTo>
                <a:lnTo>
                  <a:pt x="3479" y="2115"/>
                </a:lnTo>
                <a:lnTo>
                  <a:pt x="3492" y="2119"/>
                </a:lnTo>
                <a:lnTo>
                  <a:pt x="3503" y="2124"/>
                </a:lnTo>
                <a:lnTo>
                  <a:pt x="3514" y="2130"/>
                </a:lnTo>
                <a:lnTo>
                  <a:pt x="3524" y="2140"/>
                </a:lnTo>
                <a:lnTo>
                  <a:pt x="3526" y="2143"/>
                </a:lnTo>
                <a:lnTo>
                  <a:pt x="3525" y="2146"/>
                </a:lnTo>
                <a:lnTo>
                  <a:pt x="3522" y="2151"/>
                </a:lnTo>
                <a:lnTo>
                  <a:pt x="3519" y="2155"/>
                </a:lnTo>
                <a:lnTo>
                  <a:pt x="3513" y="2161"/>
                </a:lnTo>
                <a:lnTo>
                  <a:pt x="3508" y="2164"/>
                </a:lnTo>
                <a:lnTo>
                  <a:pt x="3515" y="2165"/>
                </a:lnTo>
                <a:lnTo>
                  <a:pt x="3521" y="2164"/>
                </a:lnTo>
                <a:lnTo>
                  <a:pt x="3528" y="2163"/>
                </a:lnTo>
                <a:lnTo>
                  <a:pt x="3534" y="2161"/>
                </a:lnTo>
                <a:lnTo>
                  <a:pt x="3546" y="2155"/>
                </a:lnTo>
                <a:lnTo>
                  <a:pt x="3558" y="2149"/>
                </a:lnTo>
                <a:lnTo>
                  <a:pt x="3569" y="2141"/>
                </a:lnTo>
                <a:lnTo>
                  <a:pt x="3580" y="2135"/>
                </a:lnTo>
                <a:lnTo>
                  <a:pt x="3587" y="2133"/>
                </a:lnTo>
                <a:lnTo>
                  <a:pt x="3592" y="2130"/>
                </a:lnTo>
                <a:lnTo>
                  <a:pt x="3599" y="2129"/>
                </a:lnTo>
                <a:lnTo>
                  <a:pt x="3605" y="2129"/>
                </a:lnTo>
                <a:lnTo>
                  <a:pt x="3608" y="2130"/>
                </a:lnTo>
                <a:lnTo>
                  <a:pt x="3611" y="2131"/>
                </a:lnTo>
                <a:lnTo>
                  <a:pt x="3614" y="2135"/>
                </a:lnTo>
                <a:lnTo>
                  <a:pt x="3616" y="2138"/>
                </a:lnTo>
                <a:lnTo>
                  <a:pt x="3622" y="2146"/>
                </a:lnTo>
                <a:lnTo>
                  <a:pt x="3628" y="2157"/>
                </a:lnTo>
                <a:lnTo>
                  <a:pt x="3634" y="2167"/>
                </a:lnTo>
                <a:lnTo>
                  <a:pt x="3640" y="2176"/>
                </a:lnTo>
                <a:lnTo>
                  <a:pt x="3645" y="2184"/>
                </a:lnTo>
                <a:lnTo>
                  <a:pt x="3650" y="2188"/>
                </a:lnTo>
                <a:lnTo>
                  <a:pt x="3654" y="2188"/>
                </a:lnTo>
                <a:lnTo>
                  <a:pt x="3656" y="2188"/>
                </a:lnTo>
                <a:lnTo>
                  <a:pt x="3658" y="2188"/>
                </a:lnTo>
                <a:lnTo>
                  <a:pt x="3659" y="2187"/>
                </a:lnTo>
                <a:lnTo>
                  <a:pt x="3662" y="2183"/>
                </a:lnTo>
                <a:lnTo>
                  <a:pt x="3664" y="2179"/>
                </a:lnTo>
                <a:lnTo>
                  <a:pt x="3666" y="2173"/>
                </a:lnTo>
                <a:lnTo>
                  <a:pt x="3669" y="2169"/>
                </a:lnTo>
                <a:lnTo>
                  <a:pt x="3671" y="2165"/>
                </a:lnTo>
                <a:lnTo>
                  <a:pt x="3675" y="2164"/>
                </a:lnTo>
                <a:lnTo>
                  <a:pt x="3687" y="2165"/>
                </a:lnTo>
                <a:lnTo>
                  <a:pt x="3705" y="2168"/>
                </a:lnTo>
                <a:lnTo>
                  <a:pt x="3725" y="2173"/>
                </a:lnTo>
                <a:lnTo>
                  <a:pt x="3749" y="2179"/>
                </a:lnTo>
                <a:close/>
                <a:moveTo>
                  <a:pt x="2980" y="2461"/>
                </a:moveTo>
                <a:lnTo>
                  <a:pt x="2971" y="2460"/>
                </a:lnTo>
                <a:lnTo>
                  <a:pt x="2962" y="2458"/>
                </a:lnTo>
                <a:lnTo>
                  <a:pt x="2953" y="2456"/>
                </a:lnTo>
                <a:lnTo>
                  <a:pt x="2944" y="2455"/>
                </a:lnTo>
                <a:lnTo>
                  <a:pt x="2949" y="2450"/>
                </a:lnTo>
                <a:lnTo>
                  <a:pt x="2954" y="2445"/>
                </a:lnTo>
                <a:lnTo>
                  <a:pt x="2958" y="2443"/>
                </a:lnTo>
                <a:lnTo>
                  <a:pt x="2963" y="2442"/>
                </a:lnTo>
                <a:lnTo>
                  <a:pt x="2969" y="2448"/>
                </a:lnTo>
                <a:lnTo>
                  <a:pt x="2980" y="2461"/>
                </a:lnTo>
                <a:close/>
                <a:moveTo>
                  <a:pt x="2897" y="2456"/>
                </a:moveTo>
                <a:lnTo>
                  <a:pt x="2890" y="2469"/>
                </a:lnTo>
                <a:lnTo>
                  <a:pt x="2884" y="2483"/>
                </a:lnTo>
                <a:lnTo>
                  <a:pt x="2881" y="2488"/>
                </a:lnTo>
                <a:lnTo>
                  <a:pt x="2878" y="2493"/>
                </a:lnTo>
                <a:lnTo>
                  <a:pt x="2874" y="2498"/>
                </a:lnTo>
                <a:lnTo>
                  <a:pt x="2869" y="2500"/>
                </a:lnTo>
                <a:lnTo>
                  <a:pt x="2865" y="2496"/>
                </a:lnTo>
                <a:lnTo>
                  <a:pt x="2858" y="2485"/>
                </a:lnTo>
                <a:lnTo>
                  <a:pt x="2854" y="2478"/>
                </a:lnTo>
                <a:lnTo>
                  <a:pt x="2850" y="2472"/>
                </a:lnTo>
                <a:lnTo>
                  <a:pt x="2846" y="2468"/>
                </a:lnTo>
                <a:lnTo>
                  <a:pt x="2841" y="2465"/>
                </a:lnTo>
                <a:lnTo>
                  <a:pt x="2844" y="2455"/>
                </a:lnTo>
                <a:lnTo>
                  <a:pt x="2848" y="2447"/>
                </a:lnTo>
                <a:lnTo>
                  <a:pt x="2850" y="2443"/>
                </a:lnTo>
                <a:lnTo>
                  <a:pt x="2853" y="2441"/>
                </a:lnTo>
                <a:lnTo>
                  <a:pt x="2856" y="2438"/>
                </a:lnTo>
                <a:lnTo>
                  <a:pt x="2860" y="2437"/>
                </a:lnTo>
                <a:lnTo>
                  <a:pt x="2863" y="2436"/>
                </a:lnTo>
                <a:lnTo>
                  <a:pt x="2867" y="2437"/>
                </a:lnTo>
                <a:lnTo>
                  <a:pt x="2871" y="2438"/>
                </a:lnTo>
                <a:lnTo>
                  <a:pt x="2876" y="2441"/>
                </a:lnTo>
                <a:lnTo>
                  <a:pt x="2886" y="2448"/>
                </a:lnTo>
                <a:lnTo>
                  <a:pt x="2897" y="2456"/>
                </a:lnTo>
                <a:close/>
                <a:moveTo>
                  <a:pt x="1614" y="3073"/>
                </a:moveTo>
                <a:lnTo>
                  <a:pt x="1621" y="3072"/>
                </a:lnTo>
                <a:lnTo>
                  <a:pt x="1627" y="3070"/>
                </a:lnTo>
                <a:lnTo>
                  <a:pt x="1632" y="3066"/>
                </a:lnTo>
                <a:lnTo>
                  <a:pt x="1635" y="3060"/>
                </a:lnTo>
                <a:lnTo>
                  <a:pt x="1639" y="3051"/>
                </a:lnTo>
                <a:lnTo>
                  <a:pt x="1642" y="3043"/>
                </a:lnTo>
                <a:lnTo>
                  <a:pt x="1647" y="3034"/>
                </a:lnTo>
                <a:lnTo>
                  <a:pt x="1651" y="3027"/>
                </a:lnTo>
                <a:lnTo>
                  <a:pt x="1653" y="3024"/>
                </a:lnTo>
                <a:lnTo>
                  <a:pt x="1655" y="3021"/>
                </a:lnTo>
                <a:lnTo>
                  <a:pt x="1657" y="3019"/>
                </a:lnTo>
                <a:lnTo>
                  <a:pt x="1659" y="3018"/>
                </a:lnTo>
                <a:lnTo>
                  <a:pt x="1664" y="3024"/>
                </a:lnTo>
                <a:lnTo>
                  <a:pt x="1672" y="3035"/>
                </a:lnTo>
                <a:lnTo>
                  <a:pt x="1676" y="3044"/>
                </a:lnTo>
                <a:lnTo>
                  <a:pt x="1679" y="3050"/>
                </a:lnTo>
                <a:lnTo>
                  <a:pt x="1679" y="3054"/>
                </a:lnTo>
                <a:lnTo>
                  <a:pt x="1679" y="3057"/>
                </a:lnTo>
                <a:lnTo>
                  <a:pt x="1678" y="3059"/>
                </a:lnTo>
                <a:lnTo>
                  <a:pt x="1676" y="3062"/>
                </a:lnTo>
                <a:lnTo>
                  <a:pt x="1669" y="3068"/>
                </a:lnTo>
                <a:lnTo>
                  <a:pt x="1663" y="3071"/>
                </a:lnTo>
                <a:lnTo>
                  <a:pt x="1655" y="3074"/>
                </a:lnTo>
                <a:lnTo>
                  <a:pt x="1648" y="3075"/>
                </a:lnTo>
                <a:lnTo>
                  <a:pt x="1640" y="3075"/>
                </a:lnTo>
                <a:lnTo>
                  <a:pt x="1632" y="3075"/>
                </a:lnTo>
                <a:lnTo>
                  <a:pt x="1623" y="3074"/>
                </a:lnTo>
                <a:lnTo>
                  <a:pt x="1614" y="3073"/>
                </a:lnTo>
                <a:close/>
                <a:moveTo>
                  <a:pt x="1723" y="3025"/>
                </a:moveTo>
                <a:lnTo>
                  <a:pt x="1724" y="3025"/>
                </a:lnTo>
                <a:lnTo>
                  <a:pt x="1728" y="3027"/>
                </a:lnTo>
                <a:lnTo>
                  <a:pt x="1734" y="3030"/>
                </a:lnTo>
                <a:lnTo>
                  <a:pt x="1739" y="3035"/>
                </a:lnTo>
                <a:lnTo>
                  <a:pt x="1745" y="3041"/>
                </a:lnTo>
                <a:lnTo>
                  <a:pt x="1757" y="3051"/>
                </a:lnTo>
                <a:lnTo>
                  <a:pt x="1768" y="3058"/>
                </a:lnTo>
                <a:lnTo>
                  <a:pt x="1772" y="3060"/>
                </a:lnTo>
                <a:lnTo>
                  <a:pt x="1778" y="3061"/>
                </a:lnTo>
                <a:lnTo>
                  <a:pt x="1774" y="3061"/>
                </a:lnTo>
                <a:lnTo>
                  <a:pt x="1771" y="3061"/>
                </a:lnTo>
                <a:lnTo>
                  <a:pt x="1766" y="3059"/>
                </a:lnTo>
                <a:lnTo>
                  <a:pt x="1759" y="3056"/>
                </a:lnTo>
                <a:lnTo>
                  <a:pt x="1754" y="3053"/>
                </a:lnTo>
                <a:lnTo>
                  <a:pt x="1748" y="3047"/>
                </a:lnTo>
                <a:lnTo>
                  <a:pt x="1736" y="3036"/>
                </a:lnTo>
                <a:lnTo>
                  <a:pt x="1723" y="3025"/>
                </a:lnTo>
                <a:close/>
                <a:moveTo>
                  <a:pt x="1827" y="3044"/>
                </a:moveTo>
                <a:lnTo>
                  <a:pt x="1836" y="3035"/>
                </a:lnTo>
                <a:lnTo>
                  <a:pt x="1844" y="3026"/>
                </a:lnTo>
                <a:lnTo>
                  <a:pt x="1849" y="3023"/>
                </a:lnTo>
                <a:lnTo>
                  <a:pt x="1853" y="3018"/>
                </a:lnTo>
                <a:lnTo>
                  <a:pt x="1858" y="3016"/>
                </a:lnTo>
                <a:lnTo>
                  <a:pt x="1864" y="3014"/>
                </a:lnTo>
                <a:lnTo>
                  <a:pt x="1866" y="3014"/>
                </a:lnTo>
                <a:lnTo>
                  <a:pt x="1869" y="3014"/>
                </a:lnTo>
                <a:lnTo>
                  <a:pt x="1871" y="3016"/>
                </a:lnTo>
                <a:lnTo>
                  <a:pt x="1874" y="3018"/>
                </a:lnTo>
                <a:lnTo>
                  <a:pt x="1881" y="3024"/>
                </a:lnTo>
                <a:lnTo>
                  <a:pt x="1888" y="3030"/>
                </a:lnTo>
                <a:lnTo>
                  <a:pt x="1896" y="3036"/>
                </a:lnTo>
                <a:lnTo>
                  <a:pt x="1903" y="3042"/>
                </a:lnTo>
                <a:lnTo>
                  <a:pt x="1907" y="3044"/>
                </a:lnTo>
                <a:lnTo>
                  <a:pt x="1910" y="3045"/>
                </a:lnTo>
                <a:lnTo>
                  <a:pt x="1913" y="3045"/>
                </a:lnTo>
                <a:lnTo>
                  <a:pt x="1916" y="3045"/>
                </a:lnTo>
                <a:lnTo>
                  <a:pt x="1923" y="3042"/>
                </a:lnTo>
                <a:lnTo>
                  <a:pt x="1927" y="3038"/>
                </a:lnTo>
                <a:lnTo>
                  <a:pt x="1930" y="3033"/>
                </a:lnTo>
                <a:lnTo>
                  <a:pt x="1933" y="3029"/>
                </a:lnTo>
                <a:lnTo>
                  <a:pt x="1936" y="3020"/>
                </a:lnTo>
                <a:lnTo>
                  <a:pt x="1938" y="3013"/>
                </a:lnTo>
                <a:lnTo>
                  <a:pt x="1938" y="3011"/>
                </a:lnTo>
                <a:lnTo>
                  <a:pt x="1939" y="3010"/>
                </a:lnTo>
                <a:lnTo>
                  <a:pt x="1940" y="3010"/>
                </a:lnTo>
                <a:lnTo>
                  <a:pt x="1942" y="3011"/>
                </a:lnTo>
                <a:lnTo>
                  <a:pt x="1947" y="3018"/>
                </a:lnTo>
                <a:lnTo>
                  <a:pt x="1958" y="3034"/>
                </a:lnTo>
                <a:lnTo>
                  <a:pt x="1965" y="3042"/>
                </a:lnTo>
                <a:lnTo>
                  <a:pt x="1971" y="3047"/>
                </a:lnTo>
                <a:lnTo>
                  <a:pt x="1960" y="3055"/>
                </a:lnTo>
                <a:lnTo>
                  <a:pt x="1951" y="3060"/>
                </a:lnTo>
                <a:lnTo>
                  <a:pt x="1940" y="3065"/>
                </a:lnTo>
                <a:lnTo>
                  <a:pt x="1929" y="3070"/>
                </a:lnTo>
                <a:lnTo>
                  <a:pt x="1917" y="3074"/>
                </a:lnTo>
                <a:lnTo>
                  <a:pt x="1905" y="3076"/>
                </a:lnTo>
                <a:lnTo>
                  <a:pt x="1894" y="3078"/>
                </a:lnTo>
                <a:lnTo>
                  <a:pt x="1881" y="3078"/>
                </a:lnTo>
                <a:lnTo>
                  <a:pt x="1878" y="3078"/>
                </a:lnTo>
                <a:lnTo>
                  <a:pt x="1875" y="3077"/>
                </a:lnTo>
                <a:lnTo>
                  <a:pt x="1873" y="3076"/>
                </a:lnTo>
                <a:lnTo>
                  <a:pt x="1872" y="3074"/>
                </a:lnTo>
                <a:lnTo>
                  <a:pt x="1871" y="3069"/>
                </a:lnTo>
                <a:lnTo>
                  <a:pt x="1867" y="3060"/>
                </a:lnTo>
                <a:lnTo>
                  <a:pt x="1863" y="3054"/>
                </a:lnTo>
                <a:lnTo>
                  <a:pt x="1858" y="3049"/>
                </a:lnTo>
                <a:lnTo>
                  <a:pt x="1853" y="3046"/>
                </a:lnTo>
                <a:lnTo>
                  <a:pt x="1849" y="3044"/>
                </a:lnTo>
                <a:lnTo>
                  <a:pt x="1843" y="3043"/>
                </a:lnTo>
                <a:lnTo>
                  <a:pt x="1838" y="3042"/>
                </a:lnTo>
                <a:lnTo>
                  <a:pt x="1832" y="3043"/>
                </a:lnTo>
                <a:lnTo>
                  <a:pt x="1827" y="3044"/>
                </a:lnTo>
                <a:close/>
                <a:moveTo>
                  <a:pt x="2078" y="3024"/>
                </a:moveTo>
                <a:lnTo>
                  <a:pt x="2088" y="3024"/>
                </a:lnTo>
                <a:lnTo>
                  <a:pt x="2098" y="3024"/>
                </a:lnTo>
                <a:lnTo>
                  <a:pt x="2110" y="3026"/>
                </a:lnTo>
                <a:lnTo>
                  <a:pt x="2120" y="3031"/>
                </a:lnTo>
                <a:lnTo>
                  <a:pt x="2132" y="3036"/>
                </a:lnTo>
                <a:lnTo>
                  <a:pt x="2144" y="3044"/>
                </a:lnTo>
                <a:lnTo>
                  <a:pt x="2136" y="3041"/>
                </a:lnTo>
                <a:lnTo>
                  <a:pt x="2126" y="3038"/>
                </a:lnTo>
                <a:lnTo>
                  <a:pt x="2115" y="3033"/>
                </a:lnTo>
                <a:lnTo>
                  <a:pt x="2106" y="3031"/>
                </a:lnTo>
                <a:lnTo>
                  <a:pt x="2091" y="3027"/>
                </a:lnTo>
                <a:lnTo>
                  <a:pt x="2078" y="3024"/>
                </a:lnTo>
                <a:close/>
                <a:moveTo>
                  <a:pt x="2214" y="3045"/>
                </a:moveTo>
                <a:lnTo>
                  <a:pt x="2219" y="3034"/>
                </a:lnTo>
                <a:lnTo>
                  <a:pt x="2225" y="3025"/>
                </a:lnTo>
                <a:lnTo>
                  <a:pt x="2228" y="3020"/>
                </a:lnTo>
                <a:lnTo>
                  <a:pt x="2231" y="3016"/>
                </a:lnTo>
                <a:lnTo>
                  <a:pt x="2234" y="3014"/>
                </a:lnTo>
                <a:lnTo>
                  <a:pt x="2237" y="3012"/>
                </a:lnTo>
                <a:lnTo>
                  <a:pt x="2246" y="3011"/>
                </a:lnTo>
                <a:lnTo>
                  <a:pt x="2255" y="3009"/>
                </a:lnTo>
                <a:lnTo>
                  <a:pt x="2264" y="3008"/>
                </a:lnTo>
                <a:lnTo>
                  <a:pt x="2273" y="3005"/>
                </a:lnTo>
                <a:lnTo>
                  <a:pt x="2265" y="3017"/>
                </a:lnTo>
                <a:lnTo>
                  <a:pt x="2258" y="3030"/>
                </a:lnTo>
                <a:lnTo>
                  <a:pt x="2254" y="3036"/>
                </a:lnTo>
                <a:lnTo>
                  <a:pt x="2250" y="3042"/>
                </a:lnTo>
                <a:lnTo>
                  <a:pt x="2246" y="3045"/>
                </a:lnTo>
                <a:lnTo>
                  <a:pt x="2241" y="3048"/>
                </a:lnTo>
                <a:lnTo>
                  <a:pt x="2233" y="3050"/>
                </a:lnTo>
                <a:lnTo>
                  <a:pt x="2226" y="3050"/>
                </a:lnTo>
                <a:lnTo>
                  <a:pt x="2219" y="3048"/>
                </a:lnTo>
                <a:lnTo>
                  <a:pt x="2214" y="3045"/>
                </a:lnTo>
                <a:close/>
                <a:moveTo>
                  <a:pt x="2301" y="3002"/>
                </a:moveTo>
                <a:lnTo>
                  <a:pt x="2330" y="3000"/>
                </a:lnTo>
                <a:lnTo>
                  <a:pt x="2361" y="2998"/>
                </a:lnTo>
                <a:lnTo>
                  <a:pt x="2390" y="2997"/>
                </a:lnTo>
                <a:lnTo>
                  <a:pt x="2419" y="2998"/>
                </a:lnTo>
                <a:lnTo>
                  <a:pt x="2422" y="2999"/>
                </a:lnTo>
                <a:lnTo>
                  <a:pt x="2425" y="3000"/>
                </a:lnTo>
                <a:lnTo>
                  <a:pt x="2429" y="3003"/>
                </a:lnTo>
                <a:lnTo>
                  <a:pt x="2433" y="3006"/>
                </a:lnTo>
                <a:lnTo>
                  <a:pt x="2419" y="3010"/>
                </a:lnTo>
                <a:lnTo>
                  <a:pt x="2405" y="3014"/>
                </a:lnTo>
                <a:lnTo>
                  <a:pt x="2391" y="3018"/>
                </a:lnTo>
                <a:lnTo>
                  <a:pt x="2378" y="3024"/>
                </a:lnTo>
                <a:lnTo>
                  <a:pt x="2365" y="3028"/>
                </a:lnTo>
                <a:lnTo>
                  <a:pt x="2352" y="3031"/>
                </a:lnTo>
                <a:lnTo>
                  <a:pt x="2347" y="3031"/>
                </a:lnTo>
                <a:lnTo>
                  <a:pt x="2342" y="3032"/>
                </a:lnTo>
                <a:lnTo>
                  <a:pt x="2336" y="3031"/>
                </a:lnTo>
                <a:lnTo>
                  <a:pt x="2331" y="3031"/>
                </a:lnTo>
                <a:lnTo>
                  <a:pt x="2327" y="3029"/>
                </a:lnTo>
                <a:lnTo>
                  <a:pt x="2323" y="3026"/>
                </a:lnTo>
                <a:lnTo>
                  <a:pt x="2319" y="3023"/>
                </a:lnTo>
                <a:lnTo>
                  <a:pt x="2316" y="3019"/>
                </a:lnTo>
                <a:lnTo>
                  <a:pt x="2308" y="3010"/>
                </a:lnTo>
                <a:lnTo>
                  <a:pt x="2301" y="3002"/>
                </a:lnTo>
                <a:close/>
                <a:moveTo>
                  <a:pt x="2500" y="3035"/>
                </a:moveTo>
                <a:lnTo>
                  <a:pt x="2511" y="3033"/>
                </a:lnTo>
                <a:lnTo>
                  <a:pt x="2522" y="3031"/>
                </a:lnTo>
                <a:lnTo>
                  <a:pt x="2520" y="3033"/>
                </a:lnTo>
                <a:lnTo>
                  <a:pt x="2517" y="3036"/>
                </a:lnTo>
                <a:lnTo>
                  <a:pt x="2513" y="3038"/>
                </a:lnTo>
                <a:lnTo>
                  <a:pt x="2509" y="3039"/>
                </a:lnTo>
                <a:lnTo>
                  <a:pt x="2505" y="3039"/>
                </a:lnTo>
                <a:lnTo>
                  <a:pt x="2500" y="3035"/>
                </a:lnTo>
                <a:close/>
                <a:moveTo>
                  <a:pt x="2562" y="2986"/>
                </a:moveTo>
                <a:lnTo>
                  <a:pt x="2564" y="2972"/>
                </a:lnTo>
                <a:lnTo>
                  <a:pt x="2566" y="2959"/>
                </a:lnTo>
                <a:lnTo>
                  <a:pt x="2568" y="2954"/>
                </a:lnTo>
                <a:lnTo>
                  <a:pt x="2569" y="2950"/>
                </a:lnTo>
                <a:lnTo>
                  <a:pt x="2572" y="2948"/>
                </a:lnTo>
                <a:lnTo>
                  <a:pt x="2575" y="2945"/>
                </a:lnTo>
                <a:lnTo>
                  <a:pt x="2578" y="2945"/>
                </a:lnTo>
                <a:lnTo>
                  <a:pt x="2581" y="2946"/>
                </a:lnTo>
                <a:lnTo>
                  <a:pt x="2586" y="2948"/>
                </a:lnTo>
                <a:lnTo>
                  <a:pt x="2589" y="2950"/>
                </a:lnTo>
                <a:lnTo>
                  <a:pt x="2597" y="2956"/>
                </a:lnTo>
                <a:lnTo>
                  <a:pt x="2606" y="2963"/>
                </a:lnTo>
                <a:lnTo>
                  <a:pt x="2616" y="2971"/>
                </a:lnTo>
                <a:lnTo>
                  <a:pt x="2625" y="2979"/>
                </a:lnTo>
                <a:lnTo>
                  <a:pt x="2635" y="2986"/>
                </a:lnTo>
                <a:lnTo>
                  <a:pt x="2645" y="2991"/>
                </a:lnTo>
                <a:lnTo>
                  <a:pt x="2638" y="2993"/>
                </a:lnTo>
                <a:lnTo>
                  <a:pt x="2631" y="2994"/>
                </a:lnTo>
                <a:lnTo>
                  <a:pt x="2627" y="3000"/>
                </a:lnTo>
                <a:lnTo>
                  <a:pt x="2621" y="3011"/>
                </a:lnTo>
                <a:lnTo>
                  <a:pt x="2617" y="3016"/>
                </a:lnTo>
                <a:lnTo>
                  <a:pt x="2611" y="3020"/>
                </a:lnTo>
                <a:lnTo>
                  <a:pt x="2609" y="3021"/>
                </a:lnTo>
                <a:lnTo>
                  <a:pt x="2606" y="3023"/>
                </a:lnTo>
                <a:lnTo>
                  <a:pt x="2603" y="3023"/>
                </a:lnTo>
                <a:lnTo>
                  <a:pt x="2600" y="3021"/>
                </a:lnTo>
                <a:lnTo>
                  <a:pt x="2596" y="3020"/>
                </a:lnTo>
                <a:lnTo>
                  <a:pt x="2594" y="3018"/>
                </a:lnTo>
                <a:lnTo>
                  <a:pt x="2592" y="3016"/>
                </a:lnTo>
                <a:lnTo>
                  <a:pt x="2590" y="3014"/>
                </a:lnTo>
                <a:lnTo>
                  <a:pt x="2587" y="3008"/>
                </a:lnTo>
                <a:lnTo>
                  <a:pt x="2583" y="3001"/>
                </a:lnTo>
                <a:lnTo>
                  <a:pt x="2580" y="2995"/>
                </a:lnTo>
                <a:lnTo>
                  <a:pt x="2576" y="2989"/>
                </a:lnTo>
                <a:lnTo>
                  <a:pt x="2574" y="2988"/>
                </a:lnTo>
                <a:lnTo>
                  <a:pt x="2572" y="2986"/>
                </a:lnTo>
                <a:lnTo>
                  <a:pt x="2568" y="2985"/>
                </a:lnTo>
                <a:lnTo>
                  <a:pt x="2564" y="2985"/>
                </a:lnTo>
                <a:lnTo>
                  <a:pt x="2563" y="2985"/>
                </a:lnTo>
                <a:lnTo>
                  <a:pt x="2562" y="2986"/>
                </a:lnTo>
                <a:close/>
                <a:moveTo>
                  <a:pt x="2703" y="2986"/>
                </a:moveTo>
                <a:lnTo>
                  <a:pt x="2710" y="2983"/>
                </a:lnTo>
                <a:lnTo>
                  <a:pt x="2717" y="2981"/>
                </a:lnTo>
                <a:lnTo>
                  <a:pt x="2723" y="2981"/>
                </a:lnTo>
                <a:lnTo>
                  <a:pt x="2730" y="2981"/>
                </a:lnTo>
                <a:lnTo>
                  <a:pt x="2733" y="2982"/>
                </a:lnTo>
                <a:lnTo>
                  <a:pt x="2735" y="2983"/>
                </a:lnTo>
                <a:lnTo>
                  <a:pt x="2727" y="2984"/>
                </a:lnTo>
                <a:lnTo>
                  <a:pt x="2719" y="2985"/>
                </a:lnTo>
                <a:lnTo>
                  <a:pt x="2710" y="2985"/>
                </a:lnTo>
                <a:lnTo>
                  <a:pt x="2703" y="2986"/>
                </a:lnTo>
                <a:close/>
                <a:moveTo>
                  <a:pt x="3724" y="3062"/>
                </a:moveTo>
                <a:lnTo>
                  <a:pt x="3734" y="3079"/>
                </a:lnTo>
                <a:lnTo>
                  <a:pt x="3742" y="3092"/>
                </a:lnTo>
                <a:lnTo>
                  <a:pt x="3746" y="3096"/>
                </a:lnTo>
                <a:lnTo>
                  <a:pt x="3749" y="3100"/>
                </a:lnTo>
                <a:lnTo>
                  <a:pt x="3753" y="3102"/>
                </a:lnTo>
                <a:lnTo>
                  <a:pt x="3757" y="3103"/>
                </a:lnTo>
                <a:lnTo>
                  <a:pt x="3758" y="3116"/>
                </a:lnTo>
                <a:lnTo>
                  <a:pt x="3754" y="3118"/>
                </a:lnTo>
                <a:lnTo>
                  <a:pt x="3752" y="3118"/>
                </a:lnTo>
                <a:lnTo>
                  <a:pt x="3749" y="3119"/>
                </a:lnTo>
                <a:lnTo>
                  <a:pt x="3747" y="3119"/>
                </a:lnTo>
                <a:lnTo>
                  <a:pt x="3742" y="3117"/>
                </a:lnTo>
                <a:lnTo>
                  <a:pt x="3737" y="3114"/>
                </a:lnTo>
                <a:lnTo>
                  <a:pt x="3729" y="3105"/>
                </a:lnTo>
                <a:lnTo>
                  <a:pt x="3720" y="3099"/>
                </a:lnTo>
                <a:lnTo>
                  <a:pt x="3720" y="3087"/>
                </a:lnTo>
                <a:lnTo>
                  <a:pt x="3720" y="3077"/>
                </a:lnTo>
                <a:lnTo>
                  <a:pt x="3722" y="3069"/>
                </a:lnTo>
                <a:lnTo>
                  <a:pt x="3724" y="3062"/>
                </a:lnTo>
                <a:close/>
                <a:moveTo>
                  <a:pt x="4183" y="3089"/>
                </a:moveTo>
                <a:lnTo>
                  <a:pt x="4192" y="3090"/>
                </a:lnTo>
                <a:lnTo>
                  <a:pt x="4200" y="3092"/>
                </a:lnTo>
                <a:lnTo>
                  <a:pt x="4208" y="3094"/>
                </a:lnTo>
                <a:lnTo>
                  <a:pt x="4216" y="3096"/>
                </a:lnTo>
                <a:lnTo>
                  <a:pt x="4220" y="3105"/>
                </a:lnTo>
                <a:lnTo>
                  <a:pt x="4222" y="3116"/>
                </a:lnTo>
                <a:lnTo>
                  <a:pt x="4222" y="3129"/>
                </a:lnTo>
                <a:lnTo>
                  <a:pt x="4222" y="3145"/>
                </a:lnTo>
                <a:lnTo>
                  <a:pt x="4215" y="3147"/>
                </a:lnTo>
                <a:lnTo>
                  <a:pt x="4209" y="3148"/>
                </a:lnTo>
                <a:lnTo>
                  <a:pt x="4203" y="3148"/>
                </a:lnTo>
                <a:lnTo>
                  <a:pt x="4196" y="3146"/>
                </a:lnTo>
                <a:lnTo>
                  <a:pt x="4191" y="3144"/>
                </a:lnTo>
                <a:lnTo>
                  <a:pt x="4185" y="3139"/>
                </a:lnTo>
                <a:lnTo>
                  <a:pt x="4181" y="3134"/>
                </a:lnTo>
                <a:lnTo>
                  <a:pt x="4176" y="3129"/>
                </a:lnTo>
                <a:lnTo>
                  <a:pt x="4176" y="3122"/>
                </a:lnTo>
                <a:lnTo>
                  <a:pt x="4176" y="3117"/>
                </a:lnTo>
                <a:lnTo>
                  <a:pt x="4176" y="3110"/>
                </a:lnTo>
                <a:lnTo>
                  <a:pt x="4177" y="3105"/>
                </a:lnTo>
                <a:lnTo>
                  <a:pt x="4179" y="3096"/>
                </a:lnTo>
                <a:lnTo>
                  <a:pt x="4183" y="3089"/>
                </a:lnTo>
                <a:close/>
                <a:moveTo>
                  <a:pt x="4262" y="3104"/>
                </a:moveTo>
                <a:lnTo>
                  <a:pt x="4277" y="3105"/>
                </a:lnTo>
                <a:lnTo>
                  <a:pt x="4291" y="3105"/>
                </a:lnTo>
                <a:lnTo>
                  <a:pt x="4296" y="3104"/>
                </a:lnTo>
                <a:lnTo>
                  <a:pt x="4300" y="3101"/>
                </a:lnTo>
                <a:lnTo>
                  <a:pt x="4305" y="3096"/>
                </a:lnTo>
                <a:lnTo>
                  <a:pt x="4309" y="3092"/>
                </a:lnTo>
                <a:lnTo>
                  <a:pt x="4312" y="3088"/>
                </a:lnTo>
                <a:lnTo>
                  <a:pt x="4316" y="3085"/>
                </a:lnTo>
                <a:lnTo>
                  <a:pt x="4321" y="3081"/>
                </a:lnTo>
                <a:lnTo>
                  <a:pt x="4325" y="3079"/>
                </a:lnTo>
                <a:lnTo>
                  <a:pt x="4327" y="3084"/>
                </a:lnTo>
                <a:lnTo>
                  <a:pt x="4330" y="3089"/>
                </a:lnTo>
                <a:lnTo>
                  <a:pt x="4328" y="3095"/>
                </a:lnTo>
                <a:lnTo>
                  <a:pt x="4325" y="3101"/>
                </a:lnTo>
                <a:lnTo>
                  <a:pt x="4321" y="3106"/>
                </a:lnTo>
                <a:lnTo>
                  <a:pt x="4317" y="3110"/>
                </a:lnTo>
                <a:lnTo>
                  <a:pt x="4309" y="3119"/>
                </a:lnTo>
                <a:lnTo>
                  <a:pt x="4301" y="3127"/>
                </a:lnTo>
                <a:lnTo>
                  <a:pt x="4294" y="3137"/>
                </a:lnTo>
                <a:lnTo>
                  <a:pt x="4287" y="3148"/>
                </a:lnTo>
                <a:lnTo>
                  <a:pt x="4284" y="3155"/>
                </a:lnTo>
                <a:lnTo>
                  <a:pt x="4282" y="3163"/>
                </a:lnTo>
                <a:lnTo>
                  <a:pt x="4281" y="3170"/>
                </a:lnTo>
                <a:lnTo>
                  <a:pt x="4280" y="3180"/>
                </a:lnTo>
                <a:lnTo>
                  <a:pt x="4271" y="3172"/>
                </a:lnTo>
                <a:lnTo>
                  <a:pt x="4265" y="3163"/>
                </a:lnTo>
                <a:lnTo>
                  <a:pt x="4261" y="3153"/>
                </a:lnTo>
                <a:lnTo>
                  <a:pt x="4258" y="3144"/>
                </a:lnTo>
                <a:lnTo>
                  <a:pt x="4257" y="3134"/>
                </a:lnTo>
                <a:lnTo>
                  <a:pt x="4257" y="3123"/>
                </a:lnTo>
                <a:lnTo>
                  <a:pt x="4259" y="3114"/>
                </a:lnTo>
                <a:lnTo>
                  <a:pt x="4262" y="3104"/>
                </a:lnTo>
                <a:close/>
                <a:moveTo>
                  <a:pt x="4468" y="3274"/>
                </a:moveTo>
                <a:lnTo>
                  <a:pt x="4465" y="3278"/>
                </a:lnTo>
                <a:lnTo>
                  <a:pt x="4461" y="3282"/>
                </a:lnTo>
                <a:lnTo>
                  <a:pt x="4457" y="3284"/>
                </a:lnTo>
                <a:lnTo>
                  <a:pt x="4453" y="3285"/>
                </a:lnTo>
                <a:lnTo>
                  <a:pt x="4444" y="3284"/>
                </a:lnTo>
                <a:lnTo>
                  <a:pt x="4435" y="3283"/>
                </a:lnTo>
                <a:lnTo>
                  <a:pt x="4438" y="3278"/>
                </a:lnTo>
                <a:lnTo>
                  <a:pt x="4440" y="3276"/>
                </a:lnTo>
                <a:lnTo>
                  <a:pt x="4444" y="3274"/>
                </a:lnTo>
                <a:lnTo>
                  <a:pt x="4449" y="3273"/>
                </a:lnTo>
                <a:lnTo>
                  <a:pt x="4457" y="3273"/>
                </a:lnTo>
                <a:lnTo>
                  <a:pt x="4468" y="3274"/>
                </a:lnTo>
                <a:close/>
                <a:moveTo>
                  <a:pt x="4394" y="3293"/>
                </a:moveTo>
                <a:lnTo>
                  <a:pt x="4375" y="3308"/>
                </a:lnTo>
                <a:lnTo>
                  <a:pt x="4356" y="3322"/>
                </a:lnTo>
                <a:lnTo>
                  <a:pt x="4346" y="3329"/>
                </a:lnTo>
                <a:lnTo>
                  <a:pt x="4337" y="3333"/>
                </a:lnTo>
                <a:lnTo>
                  <a:pt x="4333" y="3335"/>
                </a:lnTo>
                <a:lnTo>
                  <a:pt x="4328" y="3336"/>
                </a:lnTo>
                <a:lnTo>
                  <a:pt x="4324" y="3336"/>
                </a:lnTo>
                <a:lnTo>
                  <a:pt x="4320" y="3336"/>
                </a:lnTo>
                <a:lnTo>
                  <a:pt x="4315" y="3335"/>
                </a:lnTo>
                <a:lnTo>
                  <a:pt x="4312" y="3334"/>
                </a:lnTo>
                <a:lnTo>
                  <a:pt x="4309" y="3331"/>
                </a:lnTo>
                <a:lnTo>
                  <a:pt x="4306" y="3328"/>
                </a:lnTo>
                <a:lnTo>
                  <a:pt x="4299" y="3319"/>
                </a:lnTo>
                <a:lnTo>
                  <a:pt x="4293" y="3310"/>
                </a:lnTo>
                <a:lnTo>
                  <a:pt x="4285" y="3300"/>
                </a:lnTo>
                <a:lnTo>
                  <a:pt x="4278" y="3290"/>
                </a:lnTo>
                <a:lnTo>
                  <a:pt x="4274" y="3287"/>
                </a:lnTo>
                <a:lnTo>
                  <a:pt x="4270" y="3284"/>
                </a:lnTo>
                <a:lnTo>
                  <a:pt x="4266" y="3281"/>
                </a:lnTo>
                <a:lnTo>
                  <a:pt x="4263" y="3280"/>
                </a:lnTo>
                <a:lnTo>
                  <a:pt x="4254" y="3277"/>
                </a:lnTo>
                <a:lnTo>
                  <a:pt x="4247" y="3277"/>
                </a:lnTo>
                <a:lnTo>
                  <a:pt x="4256" y="3267"/>
                </a:lnTo>
                <a:lnTo>
                  <a:pt x="4266" y="3256"/>
                </a:lnTo>
                <a:lnTo>
                  <a:pt x="4271" y="3252"/>
                </a:lnTo>
                <a:lnTo>
                  <a:pt x="4277" y="3247"/>
                </a:lnTo>
                <a:lnTo>
                  <a:pt x="4281" y="3245"/>
                </a:lnTo>
                <a:lnTo>
                  <a:pt x="4286" y="3243"/>
                </a:lnTo>
                <a:lnTo>
                  <a:pt x="4295" y="3242"/>
                </a:lnTo>
                <a:lnTo>
                  <a:pt x="4305" y="3242"/>
                </a:lnTo>
                <a:lnTo>
                  <a:pt x="4314" y="3243"/>
                </a:lnTo>
                <a:lnTo>
                  <a:pt x="4324" y="3245"/>
                </a:lnTo>
                <a:lnTo>
                  <a:pt x="4334" y="3247"/>
                </a:lnTo>
                <a:lnTo>
                  <a:pt x="4343" y="3250"/>
                </a:lnTo>
                <a:lnTo>
                  <a:pt x="4352" y="3253"/>
                </a:lnTo>
                <a:lnTo>
                  <a:pt x="4358" y="3256"/>
                </a:lnTo>
                <a:lnTo>
                  <a:pt x="4366" y="3261"/>
                </a:lnTo>
                <a:lnTo>
                  <a:pt x="4374" y="3270"/>
                </a:lnTo>
                <a:lnTo>
                  <a:pt x="4384" y="3281"/>
                </a:lnTo>
                <a:lnTo>
                  <a:pt x="4394" y="3293"/>
                </a:lnTo>
                <a:close/>
                <a:moveTo>
                  <a:pt x="194" y="4366"/>
                </a:moveTo>
                <a:lnTo>
                  <a:pt x="197" y="4359"/>
                </a:lnTo>
                <a:lnTo>
                  <a:pt x="200" y="4351"/>
                </a:lnTo>
                <a:lnTo>
                  <a:pt x="200" y="4355"/>
                </a:lnTo>
                <a:lnTo>
                  <a:pt x="199" y="4359"/>
                </a:lnTo>
                <a:lnTo>
                  <a:pt x="197" y="4362"/>
                </a:lnTo>
                <a:lnTo>
                  <a:pt x="194" y="4366"/>
                </a:lnTo>
                <a:close/>
                <a:moveTo>
                  <a:pt x="462" y="4283"/>
                </a:moveTo>
                <a:lnTo>
                  <a:pt x="466" y="4276"/>
                </a:lnTo>
                <a:lnTo>
                  <a:pt x="471" y="4269"/>
                </a:lnTo>
                <a:lnTo>
                  <a:pt x="473" y="4266"/>
                </a:lnTo>
                <a:lnTo>
                  <a:pt x="477" y="4264"/>
                </a:lnTo>
                <a:lnTo>
                  <a:pt x="480" y="4262"/>
                </a:lnTo>
                <a:lnTo>
                  <a:pt x="483" y="4260"/>
                </a:lnTo>
                <a:lnTo>
                  <a:pt x="489" y="4258"/>
                </a:lnTo>
                <a:lnTo>
                  <a:pt x="497" y="4260"/>
                </a:lnTo>
                <a:lnTo>
                  <a:pt x="504" y="4263"/>
                </a:lnTo>
                <a:lnTo>
                  <a:pt x="513" y="4266"/>
                </a:lnTo>
                <a:lnTo>
                  <a:pt x="528" y="4275"/>
                </a:lnTo>
                <a:lnTo>
                  <a:pt x="543" y="4280"/>
                </a:lnTo>
                <a:lnTo>
                  <a:pt x="521" y="4280"/>
                </a:lnTo>
                <a:lnTo>
                  <a:pt x="500" y="4281"/>
                </a:lnTo>
                <a:lnTo>
                  <a:pt x="481" y="4282"/>
                </a:lnTo>
                <a:lnTo>
                  <a:pt x="462" y="4283"/>
                </a:lnTo>
                <a:close/>
                <a:moveTo>
                  <a:pt x="554" y="4280"/>
                </a:moveTo>
                <a:lnTo>
                  <a:pt x="560" y="4278"/>
                </a:lnTo>
                <a:lnTo>
                  <a:pt x="568" y="4272"/>
                </a:lnTo>
                <a:lnTo>
                  <a:pt x="572" y="4282"/>
                </a:lnTo>
                <a:lnTo>
                  <a:pt x="562" y="4281"/>
                </a:lnTo>
                <a:lnTo>
                  <a:pt x="554" y="4280"/>
                </a:lnTo>
                <a:close/>
                <a:moveTo>
                  <a:pt x="882" y="4153"/>
                </a:moveTo>
                <a:lnTo>
                  <a:pt x="888" y="4147"/>
                </a:lnTo>
                <a:lnTo>
                  <a:pt x="894" y="4142"/>
                </a:lnTo>
                <a:lnTo>
                  <a:pt x="902" y="4137"/>
                </a:lnTo>
                <a:lnTo>
                  <a:pt x="911" y="4134"/>
                </a:lnTo>
                <a:lnTo>
                  <a:pt x="923" y="4133"/>
                </a:lnTo>
                <a:lnTo>
                  <a:pt x="937" y="4133"/>
                </a:lnTo>
                <a:lnTo>
                  <a:pt x="951" y="4135"/>
                </a:lnTo>
                <a:lnTo>
                  <a:pt x="966" y="4136"/>
                </a:lnTo>
                <a:lnTo>
                  <a:pt x="956" y="4141"/>
                </a:lnTo>
                <a:lnTo>
                  <a:pt x="946" y="4144"/>
                </a:lnTo>
                <a:lnTo>
                  <a:pt x="935" y="4147"/>
                </a:lnTo>
                <a:lnTo>
                  <a:pt x="925" y="4149"/>
                </a:lnTo>
                <a:lnTo>
                  <a:pt x="903" y="4152"/>
                </a:lnTo>
                <a:lnTo>
                  <a:pt x="882" y="4153"/>
                </a:lnTo>
                <a:close/>
                <a:moveTo>
                  <a:pt x="1022" y="4142"/>
                </a:moveTo>
                <a:lnTo>
                  <a:pt x="1027" y="4141"/>
                </a:lnTo>
                <a:lnTo>
                  <a:pt x="1031" y="4140"/>
                </a:lnTo>
                <a:lnTo>
                  <a:pt x="1036" y="4139"/>
                </a:lnTo>
                <a:lnTo>
                  <a:pt x="1040" y="4136"/>
                </a:lnTo>
                <a:lnTo>
                  <a:pt x="1044" y="4133"/>
                </a:lnTo>
                <a:lnTo>
                  <a:pt x="1051" y="4127"/>
                </a:lnTo>
                <a:lnTo>
                  <a:pt x="1059" y="4119"/>
                </a:lnTo>
                <a:lnTo>
                  <a:pt x="1065" y="4131"/>
                </a:lnTo>
                <a:lnTo>
                  <a:pt x="1071" y="4145"/>
                </a:lnTo>
                <a:lnTo>
                  <a:pt x="1076" y="4160"/>
                </a:lnTo>
                <a:lnTo>
                  <a:pt x="1080" y="4178"/>
                </a:lnTo>
                <a:lnTo>
                  <a:pt x="1019" y="4195"/>
                </a:lnTo>
                <a:lnTo>
                  <a:pt x="1017" y="4186"/>
                </a:lnTo>
                <a:lnTo>
                  <a:pt x="1016" y="4177"/>
                </a:lnTo>
                <a:lnTo>
                  <a:pt x="1017" y="4171"/>
                </a:lnTo>
                <a:lnTo>
                  <a:pt x="1018" y="4165"/>
                </a:lnTo>
                <a:lnTo>
                  <a:pt x="1019" y="4160"/>
                </a:lnTo>
                <a:lnTo>
                  <a:pt x="1021" y="4155"/>
                </a:lnTo>
                <a:lnTo>
                  <a:pt x="1021" y="4148"/>
                </a:lnTo>
                <a:lnTo>
                  <a:pt x="1022" y="4142"/>
                </a:lnTo>
                <a:close/>
                <a:moveTo>
                  <a:pt x="1208" y="4090"/>
                </a:moveTo>
                <a:lnTo>
                  <a:pt x="1221" y="4088"/>
                </a:lnTo>
                <a:lnTo>
                  <a:pt x="1234" y="4086"/>
                </a:lnTo>
                <a:lnTo>
                  <a:pt x="1247" y="4083"/>
                </a:lnTo>
                <a:lnTo>
                  <a:pt x="1260" y="4080"/>
                </a:lnTo>
                <a:lnTo>
                  <a:pt x="1260" y="4082"/>
                </a:lnTo>
                <a:lnTo>
                  <a:pt x="1257" y="4082"/>
                </a:lnTo>
                <a:lnTo>
                  <a:pt x="1253" y="4082"/>
                </a:lnTo>
                <a:lnTo>
                  <a:pt x="1250" y="4083"/>
                </a:lnTo>
                <a:lnTo>
                  <a:pt x="1247" y="4084"/>
                </a:lnTo>
                <a:lnTo>
                  <a:pt x="1240" y="4087"/>
                </a:lnTo>
                <a:lnTo>
                  <a:pt x="1233" y="4091"/>
                </a:lnTo>
                <a:lnTo>
                  <a:pt x="1226" y="4095"/>
                </a:lnTo>
                <a:lnTo>
                  <a:pt x="1220" y="4096"/>
                </a:lnTo>
                <a:lnTo>
                  <a:pt x="1217" y="4096"/>
                </a:lnTo>
                <a:lnTo>
                  <a:pt x="1214" y="4096"/>
                </a:lnTo>
                <a:lnTo>
                  <a:pt x="1210" y="4094"/>
                </a:lnTo>
                <a:lnTo>
                  <a:pt x="1208" y="4090"/>
                </a:lnTo>
                <a:close/>
                <a:moveTo>
                  <a:pt x="1304" y="4066"/>
                </a:moveTo>
                <a:lnTo>
                  <a:pt x="1317" y="4061"/>
                </a:lnTo>
                <a:lnTo>
                  <a:pt x="1313" y="4064"/>
                </a:lnTo>
                <a:lnTo>
                  <a:pt x="1310" y="4066"/>
                </a:lnTo>
                <a:lnTo>
                  <a:pt x="1307" y="4066"/>
                </a:lnTo>
                <a:lnTo>
                  <a:pt x="1304" y="4066"/>
                </a:lnTo>
                <a:close/>
                <a:moveTo>
                  <a:pt x="1331" y="4057"/>
                </a:moveTo>
                <a:lnTo>
                  <a:pt x="1350" y="4051"/>
                </a:lnTo>
                <a:lnTo>
                  <a:pt x="1370" y="4043"/>
                </a:lnTo>
                <a:lnTo>
                  <a:pt x="1390" y="4037"/>
                </a:lnTo>
                <a:lnTo>
                  <a:pt x="1409" y="4030"/>
                </a:lnTo>
                <a:lnTo>
                  <a:pt x="1416" y="4029"/>
                </a:lnTo>
                <a:lnTo>
                  <a:pt x="1423" y="4029"/>
                </a:lnTo>
                <a:lnTo>
                  <a:pt x="1431" y="4029"/>
                </a:lnTo>
                <a:lnTo>
                  <a:pt x="1438" y="4030"/>
                </a:lnTo>
                <a:lnTo>
                  <a:pt x="1453" y="4032"/>
                </a:lnTo>
                <a:lnTo>
                  <a:pt x="1469" y="4037"/>
                </a:lnTo>
                <a:lnTo>
                  <a:pt x="1468" y="4044"/>
                </a:lnTo>
                <a:lnTo>
                  <a:pt x="1467" y="4050"/>
                </a:lnTo>
                <a:lnTo>
                  <a:pt x="1465" y="4054"/>
                </a:lnTo>
                <a:lnTo>
                  <a:pt x="1462" y="4057"/>
                </a:lnTo>
                <a:lnTo>
                  <a:pt x="1459" y="4058"/>
                </a:lnTo>
                <a:lnTo>
                  <a:pt x="1454" y="4059"/>
                </a:lnTo>
                <a:lnTo>
                  <a:pt x="1450" y="4059"/>
                </a:lnTo>
                <a:lnTo>
                  <a:pt x="1445" y="4059"/>
                </a:lnTo>
                <a:lnTo>
                  <a:pt x="1435" y="4058"/>
                </a:lnTo>
                <a:lnTo>
                  <a:pt x="1424" y="4058"/>
                </a:lnTo>
                <a:lnTo>
                  <a:pt x="1419" y="4058"/>
                </a:lnTo>
                <a:lnTo>
                  <a:pt x="1413" y="4059"/>
                </a:lnTo>
                <a:lnTo>
                  <a:pt x="1409" y="4061"/>
                </a:lnTo>
                <a:lnTo>
                  <a:pt x="1405" y="4065"/>
                </a:lnTo>
                <a:lnTo>
                  <a:pt x="1401" y="4070"/>
                </a:lnTo>
                <a:lnTo>
                  <a:pt x="1397" y="4077"/>
                </a:lnTo>
                <a:lnTo>
                  <a:pt x="1396" y="4086"/>
                </a:lnTo>
                <a:lnTo>
                  <a:pt x="1394" y="4095"/>
                </a:lnTo>
                <a:lnTo>
                  <a:pt x="1393" y="4103"/>
                </a:lnTo>
                <a:lnTo>
                  <a:pt x="1390" y="4110"/>
                </a:lnTo>
                <a:lnTo>
                  <a:pt x="1389" y="4112"/>
                </a:lnTo>
                <a:lnTo>
                  <a:pt x="1387" y="4113"/>
                </a:lnTo>
                <a:lnTo>
                  <a:pt x="1384" y="4114"/>
                </a:lnTo>
                <a:lnTo>
                  <a:pt x="1381" y="4114"/>
                </a:lnTo>
                <a:lnTo>
                  <a:pt x="1375" y="4106"/>
                </a:lnTo>
                <a:lnTo>
                  <a:pt x="1363" y="4089"/>
                </a:lnTo>
                <a:lnTo>
                  <a:pt x="1356" y="4081"/>
                </a:lnTo>
                <a:lnTo>
                  <a:pt x="1350" y="4071"/>
                </a:lnTo>
                <a:lnTo>
                  <a:pt x="1344" y="4065"/>
                </a:lnTo>
                <a:lnTo>
                  <a:pt x="1338" y="4059"/>
                </a:lnTo>
                <a:lnTo>
                  <a:pt x="1334" y="4058"/>
                </a:lnTo>
                <a:lnTo>
                  <a:pt x="1331" y="4057"/>
                </a:lnTo>
                <a:close/>
                <a:moveTo>
                  <a:pt x="1510" y="4044"/>
                </a:moveTo>
                <a:lnTo>
                  <a:pt x="1513" y="4044"/>
                </a:lnTo>
                <a:lnTo>
                  <a:pt x="1517" y="4044"/>
                </a:lnTo>
                <a:lnTo>
                  <a:pt x="1520" y="4043"/>
                </a:lnTo>
                <a:lnTo>
                  <a:pt x="1523" y="4042"/>
                </a:lnTo>
                <a:lnTo>
                  <a:pt x="1525" y="4040"/>
                </a:lnTo>
                <a:lnTo>
                  <a:pt x="1526" y="4038"/>
                </a:lnTo>
                <a:lnTo>
                  <a:pt x="1538" y="4025"/>
                </a:lnTo>
                <a:lnTo>
                  <a:pt x="1547" y="4013"/>
                </a:lnTo>
                <a:lnTo>
                  <a:pt x="1552" y="4013"/>
                </a:lnTo>
                <a:lnTo>
                  <a:pt x="1556" y="4012"/>
                </a:lnTo>
                <a:lnTo>
                  <a:pt x="1563" y="4016"/>
                </a:lnTo>
                <a:lnTo>
                  <a:pt x="1569" y="4025"/>
                </a:lnTo>
                <a:lnTo>
                  <a:pt x="1566" y="4042"/>
                </a:lnTo>
                <a:lnTo>
                  <a:pt x="1564" y="4054"/>
                </a:lnTo>
                <a:lnTo>
                  <a:pt x="1563" y="4062"/>
                </a:lnTo>
                <a:lnTo>
                  <a:pt x="1564" y="4068"/>
                </a:lnTo>
                <a:lnTo>
                  <a:pt x="1565" y="4071"/>
                </a:lnTo>
                <a:lnTo>
                  <a:pt x="1567" y="4072"/>
                </a:lnTo>
                <a:lnTo>
                  <a:pt x="1569" y="4072"/>
                </a:lnTo>
                <a:lnTo>
                  <a:pt x="1573" y="4072"/>
                </a:lnTo>
                <a:lnTo>
                  <a:pt x="1578" y="4072"/>
                </a:lnTo>
                <a:lnTo>
                  <a:pt x="1582" y="4072"/>
                </a:lnTo>
                <a:lnTo>
                  <a:pt x="1586" y="4074"/>
                </a:lnTo>
                <a:lnTo>
                  <a:pt x="1592" y="4077"/>
                </a:lnTo>
                <a:lnTo>
                  <a:pt x="1597" y="4084"/>
                </a:lnTo>
                <a:lnTo>
                  <a:pt x="1603" y="4094"/>
                </a:lnTo>
                <a:lnTo>
                  <a:pt x="1608" y="4106"/>
                </a:lnTo>
                <a:lnTo>
                  <a:pt x="1612" y="4124"/>
                </a:lnTo>
                <a:lnTo>
                  <a:pt x="1609" y="4132"/>
                </a:lnTo>
                <a:lnTo>
                  <a:pt x="1605" y="4137"/>
                </a:lnTo>
                <a:lnTo>
                  <a:pt x="1599" y="4141"/>
                </a:lnTo>
                <a:lnTo>
                  <a:pt x="1593" y="4143"/>
                </a:lnTo>
                <a:lnTo>
                  <a:pt x="1586" y="4143"/>
                </a:lnTo>
                <a:lnTo>
                  <a:pt x="1579" y="4141"/>
                </a:lnTo>
                <a:lnTo>
                  <a:pt x="1571" y="4137"/>
                </a:lnTo>
                <a:lnTo>
                  <a:pt x="1564" y="4132"/>
                </a:lnTo>
                <a:lnTo>
                  <a:pt x="1556" y="4126"/>
                </a:lnTo>
                <a:lnTo>
                  <a:pt x="1549" y="4118"/>
                </a:lnTo>
                <a:lnTo>
                  <a:pt x="1541" y="4109"/>
                </a:lnTo>
                <a:lnTo>
                  <a:pt x="1534" y="4098"/>
                </a:lnTo>
                <a:lnTo>
                  <a:pt x="1527" y="4086"/>
                </a:lnTo>
                <a:lnTo>
                  <a:pt x="1521" y="4073"/>
                </a:lnTo>
                <a:lnTo>
                  <a:pt x="1515" y="4059"/>
                </a:lnTo>
                <a:lnTo>
                  <a:pt x="1510" y="4044"/>
                </a:lnTo>
                <a:close/>
                <a:moveTo>
                  <a:pt x="1585" y="4012"/>
                </a:moveTo>
                <a:lnTo>
                  <a:pt x="1594" y="4013"/>
                </a:lnTo>
                <a:lnTo>
                  <a:pt x="1604" y="4013"/>
                </a:lnTo>
                <a:lnTo>
                  <a:pt x="1612" y="4014"/>
                </a:lnTo>
                <a:lnTo>
                  <a:pt x="1620" y="4014"/>
                </a:lnTo>
                <a:lnTo>
                  <a:pt x="1632" y="4014"/>
                </a:lnTo>
                <a:lnTo>
                  <a:pt x="1641" y="4013"/>
                </a:lnTo>
                <a:lnTo>
                  <a:pt x="1651" y="4011"/>
                </a:lnTo>
                <a:lnTo>
                  <a:pt x="1658" y="4008"/>
                </a:lnTo>
                <a:lnTo>
                  <a:pt x="1674" y="4000"/>
                </a:lnTo>
                <a:lnTo>
                  <a:pt x="1692" y="3994"/>
                </a:lnTo>
                <a:lnTo>
                  <a:pt x="1699" y="3993"/>
                </a:lnTo>
                <a:lnTo>
                  <a:pt x="1707" y="3994"/>
                </a:lnTo>
                <a:lnTo>
                  <a:pt x="1714" y="3995"/>
                </a:lnTo>
                <a:lnTo>
                  <a:pt x="1722" y="3998"/>
                </a:lnTo>
                <a:lnTo>
                  <a:pt x="1730" y="4000"/>
                </a:lnTo>
                <a:lnTo>
                  <a:pt x="1738" y="4001"/>
                </a:lnTo>
                <a:lnTo>
                  <a:pt x="1745" y="4001"/>
                </a:lnTo>
                <a:lnTo>
                  <a:pt x="1753" y="4000"/>
                </a:lnTo>
                <a:lnTo>
                  <a:pt x="1758" y="3997"/>
                </a:lnTo>
                <a:lnTo>
                  <a:pt x="1763" y="3993"/>
                </a:lnTo>
                <a:lnTo>
                  <a:pt x="1767" y="3987"/>
                </a:lnTo>
                <a:lnTo>
                  <a:pt x="1770" y="3983"/>
                </a:lnTo>
                <a:lnTo>
                  <a:pt x="1774" y="3978"/>
                </a:lnTo>
                <a:lnTo>
                  <a:pt x="1779" y="3974"/>
                </a:lnTo>
                <a:lnTo>
                  <a:pt x="1783" y="3971"/>
                </a:lnTo>
                <a:lnTo>
                  <a:pt x="1787" y="3970"/>
                </a:lnTo>
                <a:lnTo>
                  <a:pt x="1792" y="3971"/>
                </a:lnTo>
                <a:lnTo>
                  <a:pt x="1797" y="3975"/>
                </a:lnTo>
                <a:lnTo>
                  <a:pt x="1801" y="3979"/>
                </a:lnTo>
                <a:lnTo>
                  <a:pt x="1807" y="3985"/>
                </a:lnTo>
                <a:lnTo>
                  <a:pt x="1812" y="3991"/>
                </a:lnTo>
                <a:lnTo>
                  <a:pt x="1817" y="3996"/>
                </a:lnTo>
                <a:lnTo>
                  <a:pt x="1824" y="4000"/>
                </a:lnTo>
                <a:lnTo>
                  <a:pt x="1830" y="4004"/>
                </a:lnTo>
                <a:lnTo>
                  <a:pt x="1831" y="3999"/>
                </a:lnTo>
                <a:lnTo>
                  <a:pt x="1835" y="3990"/>
                </a:lnTo>
                <a:lnTo>
                  <a:pt x="1838" y="3985"/>
                </a:lnTo>
                <a:lnTo>
                  <a:pt x="1841" y="3981"/>
                </a:lnTo>
                <a:lnTo>
                  <a:pt x="1845" y="3978"/>
                </a:lnTo>
                <a:lnTo>
                  <a:pt x="1850" y="3977"/>
                </a:lnTo>
                <a:lnTo>
                  <a:pt x="1856" y="3978"/>
                </a:lnTo>
                <a:lnTo>
                  <a:pt x="1863" y="3977"/>
                </a:lnTo>
                <a:lnTo>
                  <a:pt x="1869" y="3976"/>
                </a:lnTo>
                <a:lnTo>
                  <a:pt x="1875" y="3975"/>
                </a:lnTo>
                <a:lnTo>
                  <a:pt x="1887" y="3970"/>
                </a:lnTo>
                <a:lnTo>
                  <a:pt x="1897" y="3966"/>
                </a:lnTo>
                <a:lnTo>
                  <a:pt x="1899" y="3966"/>
                </a:lnTo>
                <a:lnTo>
                  <a:pt x="1910" y="3964"/>
                </a:lnTo>
                <a:lnTo>
                  <a:pt x="1918" y="3965"/>
                </a:lnTo>
                <a:lnTo>
                  <a:pt x="1928" y="3965"/>
                </a:lnTo>
                <a:lnTo>
                  <a:pt x="1939" y="3978"/>
                </a:lnTo>
                <a:lnTo>
                  <a:pt x="1950" y="3991"/>
                </a:lnTo>
                <a:lnTo>
                  <a:pt x="1952" y="4005"/>
                </a:lnTo>
                <a:lnTo>
                  <a:pt x="1953" y="4022"/>
                </a:lnTo>
                <a:lnTo>
                  <a:pt x="1941" y="4026"/>
                </a:lnTo>
                <a:lnTo>
                  <a:pt x="1930" y="4028"/>
                </a:lnTo>
                <a:lnTo>
                  <a:pt x="1919" y="4029"/>
                </a:lnTo>
                <a:lnTo>
                  <a:pt x="1909" y="4028"/>
                </a:lnTo>
                <a:lnTo>
                  <a:pt x="1889" y="4024"/>
                </a:lnTo>
                <a:lnTo>
                  <a:pt x="1871" y="4017"/>
                </a:lnTo>
                <a:lnTo>
                  <a:pt x="1863" y="4015"/>
                </a:lnTo>
                <a:lnTo>
                  <a:pt x="1854" y="4014"/>
                </a:lnTo>
                <a:lnTo>
                  <a:pt x="1846" y="4015"/>
                </a:lnTo>
                <a:lnTo>
                  <a:pt x="1840" y="4017"/>
                </a:lnTo>
                <a:lnTo>
                  <a:pt x="1832" y="4022"/>
                </a:lnTo>
                <a:lnTo>
                  <a:pt x="1826" y="4029"/>
                </a:lnTo>
                <a:lnTo>
                  <a:pt x="1821" y="4040"/>
                </a:lnTo>
                <a:lnTo>
                  <a:pt x="1814" y="4054"/>
                </a:lnTo>
                <a:lnTo>
                  <a:pt x="1810" y="4050"/>
                </a:lnTo>
                <a:lnTo>
                  <a:pt x="1807" y="4044"/>
                </a:lnTo>
                <a:lnTo>
                  <a:pt x="1803" y="4039"/>
                </a:lnTo>
                <a:lnTo>
                  <a:pt x="1801" y="4032"/>
                </a:lnTo>
                <a:lnTo>
                  <a:pt x="1799" y="4020"/>
                </a:lnTo>
                <a:lnTo>
                  <a:pt x="1797" y="4006"/>
                </a:lnTo>
                <a:lnTo>
                  <a:pt x="1797" y="3994"/>
                </a:lnTo>
                <a:lnTo>
                  <a:pt x="1795" y="3983"/>
                </a:lnTo>
                <a:lnTo>
                  <a:pt x="1794" y="3980"/>
                </a:lnTo>
                <a:lnTo>
                  <a:pt x="1792" y="3977"/>
                </a:lnTo>
                <a:lnTo>
                  <a:pt x="1789" y="3975"/>
                </a:lnTo>
                <a:lnTo>
                  <a:pt x="1786" y="3974"/>
                </a:lnTo>
                <a:lnTo>
                  <a:pt x="1786" y="3981"/>
                </a:lnTo>
                <a:lnTo>
                  <a:pt x="1785" y="3987"/>
                </a:lnTo>
                <a:lnTo>
                  <a:pt x="1783" y="3994"/>
                </a:lnTo>
                <a:lnTo>
                  <a:pt x="1780" y="3999"/>
                </a:lnTo>
                <a:lnTo>
                  <a:pt x="1777" y="4005"/>
                </a:lnTo>
                <a:lnTo>
                  <a:pt x="1772" y="4009"/>
                </a:lnTo>
                <a:lnTo>
                  <a:pt x="1768" y="4013"/>
                </a:lnTo>
                <a:lnTo>
                  <a:pt x="1763" y="4016"/>
                </a:lnTo>
                <a:lnTo>
                  <a:pt x="1752" y="4023"/>
                </a:lnTo>
                <a:lnTo>
                  <a:pt x="1741" y="4027"/>
                </a:lnTo>
                <a:lnTo>
                  <a:pt x="1729" y="4031"/>
                </a:lnTo>
                <a:lnTo>
                  <a:pt x="1719" y="4034"/>
                </a:lnTo>
                <a:lnTo>
                  <a:pt x="1702" y="4036"/>
                </a:lnTo>
                <a:lnTo>
                  <a:pt x="1686" y="4036"/>
                </a:lnTo>
                <a:lnTo>
                  <a:pt x="1669" y="4036"/>
                </a:lnTo>
                <a:lnTo>
                  <a:pt x="1652" y="4034"/>
                </a:lnTo>
                <a:lnTo>
                  <a:pt x="1618" y="4027"/>
                </a:lnTo>
                <a:lnTo>
                  <a:pt x="1586" y="4021"/>
                </a:lnTo>
                <a:lnTo>
                  <a:pt x="1585" y="4016"/>
                </a:lnTo>
                <a:lnTo>
                  <a:pt x="1585" y="4012"/>
                </a:lnTo>
                <a:close/>
                <a:moveTo>
                  <a:pt x="2105" y="3926"/>
                </a:moveTo>
                <a:lnTo>
                  <a:pt x="2114" y="3914"/>
                </a:lnTo>
                <a:lnTo>
                  <a:pt x="2121" y="3899"/>
                </a:lnTo>
                <a:lnTo>
                  <a:pt x="2129" y="3883"/>
                </a:lnTo>
                <a:lnTo>
                  <a:pt x="2136" y="3865"/>
                </a:lnTo>
                <a:lnTo>
                  <a:pt x="2144" y="3878"/>
                </a:lnTo>
                <a:lnTo>
                  <a:pt x="2152" y="3889"/>
                </a:lnTo>
                <a:lnTo>
                  <a:pt x="2159" y="3899"/>
                </a:lnTo>
                <a:lnTo>
                  <a:pt x="2167" y="3906"/>
                </a:lnTo>
                <a:lnTo>
                  <a:pt x="2150" y="3913"/>
                </a:lnTo>
                <a:lnTo>
                  <a:pt x="2135" y="3918"/>
                </a:lnTo>
                <a:lnTo>
                  <a:pt x="2120" y="3922"/>
                </a:lnTo>
                <a:lnTo>
                  <a:pt x="2105" y="3926"/>
                </a:lnTo>
                <a:close/>
                <a:moveTo>
                  <a:pt x="2264" y="3904"/>
                </a:moveTo>
                <a:lnTo>
                  <a:pt x="2279" y="3898"/>
                </a:lnTo>
                <a:lnTo>
                  <a:pt x="2294" y="3893"/>
                </a:lnTo>
                <a:lnTo>
                  <a:pt x="2302" y="3892"/>
                </a:lnTo>
                <a:lnTo>
                  <a:pt x="2311" y="3891"/>
                </a:lnTo>
                <a:lnTo>
                  <a:pt x="2321" y="3890"/>
                </a:lnTo>
                <a:lnTo>
                  <a:pt x="2333" y="3889"/>
                </a:lnTo>
                <a:lnTo>
                  <a:pt x="2329" y="3900"/>
                </a:lnTo>
                <a:lnTo>
                  <a:pt x="2324" y="3910"/>
                </a:lnTo>
                <a:lnTo>
                  <a:pt x="2322" y="3915"/>
                </a:lnTo>
                <a:lnTo>
                  <a:pt x="2319" y="3918"/>
                </a:lnTo>
                <a:lnTo>
                  <a:pt x="2315" y="3920"/>
                </a:lnTo>
                <a:lnTo>
                  <a:pt x="2311" y="3921"/>
                </a:lnTo>
                <a:lnTo>
                  <a:pt x="2305" y="3921"/>
                </a:lnTo>
                <a:lnTo>
                  <a:pt x="2300" y="3920"/>
                </a:lnTo>
                <a:lnTo>
                  <a:pt x="2294" y="3919"/>
                </a:lnTo>
                <a:lnTo>
                  <a:pt x="2289" y="3916"/>
                </a:lnTo>
                <a:lnTo>
                  <a:pt x="2277" y="3910"/>
                </a:lnTo>
                <a:lnTo>
                  <a:pt x="2264" y="3904"/>
                </a:lnTo>
                <a:close/>
                <a:moveTo>
                  <a:pt x="2434" y="3887"/>
                </a:moveTo>
                <a:lnTo>
                  <a:pt x="2436" y="3884"/>
                </a:lnTo>
                <a:lnTo>
                  <a:pt x="2438" y="3881"/>
                </a:lnTo>
                <a:lnTo>
                  <a:pt x="2441" y="3880"/>
                </a:lnTo>
                <a:lnTo>
                  <a:pt x="2444" y="3879"/>
                </a:lnTo>
                <a:lnTo>
                  <a:pt x="2447" y="3880"/>
                </a:lnTo>
                <a:lnTo>
                  <a:pt x="2450" y="3881"/>
                </a:lnTo>
                <a:lnTo>
                  <a:pt x="2452" y="3884"/>
                </a:lnTo>
                <a:lnTo>
                  <a:pt x="2456" y="3886"/>
                </a:lnTo>
                <a:lnTo>
                  <a:pt x="2460" y="3891"/>
                </a:lnTo>
                <a:lnTo>
                  <a:pt x="2464" y="3898"/>
                </a:lnTo>
                <a:lnTo>
                  <a:pt x="2464" y="3905"/>
                </a:lnTo>
                <a:lnTo>
                  <a:pt x="2464" y="3914"/>
                </a:lnTo>
                <a:lnTo>
                  <a:pt x="2464" y="3923"/>
                </a:lnTo>
                <a:lnTo>
                  <a:pt x="2465" y="3934"/>
                </a:lnTo>
                <a:lnTo>
                  <a:pt x="2462" y="3924"/>
                </a:lnTo>
                <a:lnTo>
                  <a:pt x="2459" y="3916"/>
                </a:lnTo>
                <a:lnTo>
                  <a:pt x="2456" y="3908"/>
                </a:lnTo>
                <a:lnTo>
                  <a:pt x="2451" y="3902"/>
                </a:lnTo>
                <a:lnTo>
                  <a:pt x="2447" y="3898"/>
                </a:lnTo>
                <a:lnTo>
                  <a:pt x="2443" y="3893"/>
                </a:lnTo>
                <a:lnTo>
                  <a:pt x="2438" y="3889"/>
                </a:lnTo>
                <a:lnTo>
                  <a:pt x="2434" y="3887"/>
                </a:lnTo>
                <a:close/>
                <a:moveTo>
                  <a:pt x="2522" y="3902"/>
                </a:moveTo>
                <a:lnTo>
                  <a:pt x="2539" y="3892"/>
                </a:lnTo>
                <a:lnTo>
                  <a:pt x="2557" y="3881"/>
                </a:lnTo>
                <a:lnTo>
                  <a:pt x="2575" y="3871"/>
                </a:lnTo>
                <a:lnTo>
                  <a:pt x="2593" y="3863"/>
                </a:lnTo>
                <a:lnTo>
                  <a:pt x="2603" y="3860"/>
                </a:lnTo>
                <a:lnTo>
                  <a:pt x="2612" y="3859"/>
                </a:lnTo>
                <a:lnTo>
                  <a:pt x="2623" y="3858"/>
                </a:lnTo>
                <a:lnTo>
                  <a:pt x="2633" y="3859"/>
                </a:lnTo>
                <a:lnTo>
                  <a:pt x="2644" y="3861"/>
                </a:lnTo>
                <a:lnTo>
                  <a:pt x="2654" y="3864"/>
                </a:lnTo>
                <a:lnTo>
                  <a:pt x="2665" y="3870"/>
                </a:lnTo>
                <a:lnTo>
                  <a:pt x="2677" y="3877"/>
                </a:lnTo>
                <a:lnTo>
                  <a:pt x="2677" y="3889"/>
                </a:lnTo>
                <a:lnTo>
                  <a:pt x="2678" y="3900"/>
                </a:lnTo>
                <a:lnTo>
                  <a:pt x="2679" y="3909"/>
                </a:lnTo>
                <a:lnTo>
                  <a:pt x="2680" y="3919"/>
                </a:lnTo>
                <a:lnTo>
                  <a:pt x="2675" y="3920"/>
                </a:lnTo>
                <a:lnTo>
                  <a:pt x="2669" y="3920"/>
                </a:lnTo>
                <a:lnTo>
                  <a:pt x="2663" y="3919"/>
                </a:lnTo>
                <a:lnTo>
                  <a:pt x="2658" y="3918"/>
                </a:lnTo>
                <a:lnTo>
                  <a:pt x="2647" y="3915"/>
                </a:lnTo>
                <a:lnTo>
                  <a:pt x="2635" y="3909"/>
                </a:lnTo>
                <a:lnTo>
                  <a:pt x="2623" y="3902"/>
                </a:lnTo>
                <a:lnTo>
                  <a:pt x="2611" y="3892"/>
                </a:lnTo>
                <a:lnTo>
                  <a:pt x="2600" y="3880"/>
                </a:lnTo>
                <a:lnTo>
                  <a:pt x="2587" y="3868"/>
                </a:lnTo>
                <a:lnTo>
                  <a:pt x="2578" y="3878"/>
                </a:lnTo>
                <a:lnTo>
                  <a:pt x="2571" y="3893"/>
                </a:lnTo>
                <a:lnTo>
                  <a:pt x="2562" y="3908"/>
                </a:lnTo>
                <a:lnTo>
                  <a:pt x="2554" y="3921"/>
                </a:lnTo>
                <a:lnTo>
                  <a:pt x="2550" y="3926"/>
                </a:lnTo>
                <a:lnTo>
                  <a:pt x="2546" y="3931"/>
                </a:lnTo>
                <a:lnTo>
                  <a:pt x="2542" y="3932"/>
                </a:lnTo>
                <a:lnTo>
                  <a:pt x="2538" y="3932"/>
                </a:lnTo>
                <a:lnTo>
                  <a:pt x="2534" y="3929"/>
                </a:lnTo>
                <a:lnTo>
                  <a:pt x="2530" y="3923"/>
                </a:lnTo>
                <a:lnTo>
                  <a:pt x="2525" y="3915"/>
                </a:lnTo>
                <a:lnTo>
                  <a:pt x="2522" y="3902"/>
                </a:lnTo>
                <a:lnTo>
                  <a:pt x="2522" y="3902"/>
                </a:lnTo>
                <a:close/>
                <a:moveTo>
                  <a:pt x="2687" y="3955"/>
                </a:moveTo>
                <a:lnTo>
                  <a:pt x="2690" y="3968"/>
                </a:lnTo>
                <a:lnTo>
                  <a:pt x="2693" y="3981"/>
                </a:lnTo>
                <a:lnTo>
                  <a:pt x="2697" y="3992"/>
                </a:lnTo>
                <a:lnTo>
                  <a:pt x="2702" y="4004"/>
                </a:lnTo>
                <a:lnTo>
                  <a:pt x="2703" y="4010"/>
                </a:lnTo>
                <a:lnTo>
                  <a:pt x="2705" y="4017"/>
                </a:lnTo>
                <a:lnTo>
                  <a:pt x="2701" y="4021"/>
                </a:lnTo>
                <a:lnTo>
                  <a:pt x="2696" y="4023"/>
                </a:lnTo>
                <a:lnTo>
                  <a:pt x="2692" y="4024"/>
                </a:lnTo>
                <a:lnTo>
                  <a:pt x="2689" y="4024"/>
                </a:lnTo>
                <a:lnTo>
                  <a:pt x="2682" y="4022"/>
                </a:lnTo>
                <a:lnTo>
                  <a:pt x="2676" y="4019"/>
                </a:lnTo>
                <a:lnTo>
                  <a:pt x="2669" y="4013"/>
                </a:lnTo>
                <a:lnTo>
                  <a:pt x="2663" y="4010"/>
                </a:lnTo>
                <a:lnTo>
                  <a:pt x="2660" y="4008"/>
                </a:lnTo>
                <a:lnTo>
                  <a:pt x="2656" y="4007"/>
                </a:lnTo>
                <a:lnTo>
                  <a:pt x="2652" y="4007"/>
                </a:lnTo>
                <a:lnTo>
                  <a:pt x="2649" y="4007"/>
                </a:lnTo>
                <a:lnTo>
                  <a:pt x="2650" y="3995"/>
                </a:lnTo>
                <a:lnTo>
                  <a:pt x="2652" y="3984"/>
                </a:lnTo>
                <a:lnTo>
                  <a:pt x="2655" y="3976"/>
                </a:lnTo>
                <a:lnTo>
                  <a:pt x="2660" y="3969"/>
                </a:lnTo>
                <a:lnTo>
                  <a:pt x="2665" y="3964"/>
                </a:lnTo>
                <a:lnTo>
                  <a:pt x="2672" y="3960"/>
                </a:lnTo>
                <a:lnTo>
                  <a:pt x="2678" y="3958"/>
                </a:lnTo>
                <a:lnTo>
                  <a:pt x="2687" y="3955"/>
                </a:lnTo>
                <a:close/>
                <a:moveTo>
                  <a:pt x="2475" y="4222"/>
                </a:moveTo>
                <a:lnTo>
                  <a:pt x="2471" y="4230"/>
                </a:lnTo>
                <a:lnTo>
                  <a:pt x="2467" y="4239"/>
                </a:lnTo>
                <a:lnTo>
                  <a:pt x="2466" y="4238"/>
                </a:lnTo>
                <a:lnTo>
                  <a:pt x="2465" y="4237"/>
                </a:lnTo>
                <a:lnTo>
                  <a:pt x="2462" y="4237"/>
                </a:lnTo>
                <a:lnTo>
                  <a:pt x="2460" y="4237"/>
                </a:lnTo>
                <a:lnTo>
                  <a:pt x="2457" y="4239"/>
                </a:lnTo>
                <a:lnTo>
                  <a:pt x="2454" y="4241"/>
                </a:lnTo>
                <a:lnTo>
                  <a:pt x="2449" y="4248"/>
                </a:lnTo>
                <a:lnTo>
                  <a:pt x="2444" y="4252"/>
                </a:lnTo>
                <a:lnTo>
                  <a:pt x="2441" y="4252"/>
                </a:lnTo>
                <a:lnTo>
                  <a:pt x="2438" y="4252"/>
                </a:lnTo>
                <a:lnTo>
                  <a:pt x="2435" y="4250"/>
                </a:lnTo>
                <a:lnTo>
                  <a:pt x="2433" y="4246"/>
                </a:lnTo>
                <a:lnTo>
                  <a:pt x="2430" y="4239"/>
                </a:lnTo>
                <a:lnTo>
                  <a:pt x="2428" y="4231"/>
                </a:lnTo>
                <a:lnTo>
                  <a:pt x="2425" y="4218"/>
                </a:lnTo>
                <a:lnTo>
                  <a:pt x="2422" y="4203"/>
                </a:lnTo>
                <a:lnTo>
                  <a:pt x="2430" y="4201"/>
                </a:lnTo>
                <a:lnTo>
                  <a:pt x="2437" y="4200"/>
                </a:lnTo>
                <a:lnTo>
                  <a:pt x="2444" y="4201"/>
                </a:lnTo>
                <a:lnTo>
                  <a:pt x="2450" y="4202"/>
                </a:lnTo>
                <a:lnTo>
                  <a:pt x="2457" y="4205"/>
                </a:lnTo>
                <a:lnTo>
                  <a:pt x="2463" y="4209"/>
                </a:lnTo>
                <a:lnTo>
                  <a:pt x="2468" y="4215"/>
                </a:lnTo>
                <a:lnTo>
                  <a:pt x="2475" y="4222"/>
                </a:lnTo>
                <a:close/>
                <a:moveTo>
                  <a:pt x="1981" y="4451"/>
                </a:moveTo>
                <a:lnTo>
                  <a:pt x="1974" y="4452"/>
                </a:lnTo>
                <a:lnTo>
                  <a:pt x="1967" y="4451"/>
                </a:lnTo>
                <a:lnTo>
                  <a:pt x="1960" y="4450"/>
                </a:lnTo>
                <a:lnTo>
                  <a:pt x="1953" y="4448"/>
                </a:lnTo>
                <a:lnTo>
                  <a:pt x="1939" y="4444"/>
                </a:lnTo>
                <a:lnTo>
                  <a:pt x="1924" y="4441"/>
                </a:lnTo>
                <a:lnTo>
                  <a:pt x="1928" y="4437"/>
                </a:lnTo>
                <a:lnTo>
                  <a:pt x="1931" y="4433"/>
                </a:lnTo>
                <a:lnTo>
                  <a:pt x="1933" y="4429"/>
                </a:lnTo>
                <a:lnTo>
                  <a:pt x="1934" y="4424"/>
                </a:lnTo>
                <a:lnTo>
                  <a:pt x="1937" y="4417"/>
                </a:lnTo>
                <a:lnTo>
                  <a:pt x="1938" y="4412"/>
                </a:lnTo>
                <a:lnTo>
                  <a:pt x="1938" y="4409"/>
                </a:lnTo>
                <a:lnTo>
                  <a:pt x="1939" y="4409"/>
                </a:lnTo>
                <a:lnTo>
                  <a:pt x="1940" y="4409"/>
                </a:lnTo>
                <a:lnTo>
                  <a:pt x="1942" y="4412"/>
                </a:lnTo>
                <a:lnTo>
                  <a:pt x="1948" y="4419"/>
                </a:lnTo>
                <a:lnTo>
                  <a:pt x="1958" y="4434"/>
                </a:lnTo>
                <a:lnTo>
                  <a:pt x="1963" y="4442"/>
                </a:lnTo>
                <a:lnTo>
                  <a:pt x="1969" y="4446"/>
                </a:lnTo>
                <a:lnTo>
                  <a:pt x="1974" y="4449"/>
                </a:lnTo>
                <a:lnTo>
                  <a:pt x="1981" y="4451"/>
                </a:lnTo>
                <a:close/>
                <a:moveTo>
                  <a:pt x="7554" y="1749"/>
                </a:moveTo>
                <a:lnTo>
                  <a:pt x="7551" y="1729"/>
                </a:lnTo>
                <a:lnTo>
                  <a:pt x="7551" y="1711"/>
                </a:lnTo>
                <a:lnTo>
                  <a:pt x="7554" y="1696"/>
                </a:lnTo>
                <a:lnTo>
                  <a:pt x="7557" y="1684"/>
                </a:lnTo>
                <a:lnTo>
                  <a:pt x="7561" y="1674"/>
                </a:lnTo>
                <a:lnTo>
                  <a:pt x="7565" y="1668"/>
                </a:lnTo>
                <a:lnTo>
                  <a:pt x="7572" y="1663"/>
                </a:lnTo>
                <a:lnTo>
                  <a:pt x="7578" y="1661"/>
                </a:lnTo>
                <a:lnTo>
                  <a:pt x="7585" y="1662"/>
                </a:lnTo>
                <a:lnTo>
                  <a:pt x="7591" y="1666"/>
                </a:lnTo>
                <a:lnTo>
                  <a:pt x="7596" y="1670"/>
                </a:lnTo>
                <a:lnTo>
                  <a:pt x="7602" y="1677"/>
                </a:lnTo>
                <a:lnTo>
                  <a:pt x="7607" y="1687"/>
                </a:lnTo>
                <a:lnTo>
                  <a:pt x="7610" y="1698"/>
                </a:lnTo>
                <a:lnTo>
                  <a:pt x="7613" y="1712"/>
                </a:lnTo>
                <a:lnTo>
                  <a:pt x="7613" y="1727"/>
                </a:lnTo>
                <a:lnTo>
                  <a:pt x="7608" y="1726"/>
                </a:lnTo>
                <a:lnTo>
                  <a:pt x="7604" y="1726"/>
                </a:lnTo>
                <a:lnTo>
                  <a:pt x="7600" y="1727"/>
                </a:lnTo>
                <a:lnTo>
                  <a:pt x="7596" y="1728"/>
                </a:lnTo>
                <a:lnTo>
                  <a:pt x="7590" y="1733"/>
                </a:lnTo>
                <a:lnTo>
                  <a:pt x="7585" y="1741"/>
                </a:lnTo>
                <a:lnTo>
                  <a:pt x="7578" y="1746"/>
                </a:lnTo>
                <a:lnTo>
                  <a:pt x="7572" y="1751"/>
                </a:lnTo>
                <a:lnTo>
                  <a:pt x="7567" y="1752"/>
                </a:lnTo>
                <a:lnTo>
                  <a:pt x="7564" y="1752"/>
                </a:lnTo>
                <a:lnTo>
                  <a:pt x="7559" y="1751"/>
                </a:lnTo>
                <a:lnTo>
                  <a:pt x="7554" y="1749"/>
                </a:lnTo>
                <a:close/>
                <a:moveTo>
                  <a:pt x="776" y="2711"/>
                </a:moveTo>
                <a:lnTo>
                  <a:pt x="776" y="2697"/>
                </a:lnTo>
                <a:lnTo>
                  <a:pt x="776" y="2684"/>
                </a:lnTo>
                <a:lnTo>
                  <a:pt x="778" y="2671"/>
                </a:lnTo>
                <a:lnTo>
                  <a:pt x="781" y="2661"/>
                </a:lnTo>
                <a:lnTo>
                  <a:pt x="785" y="2650"/>
                </a:lnTo>
                <a:lnTo>
                  <a:pt x="788" y="2641"/>
                </a:lnTo>
                <a:lnTo>
                  <a:pt x="793" y="2633"/>
                </a:lnTo>
                <a:lnTo>
                  <a:pt x="799" y="2626"/>
                </a:lnTo>
                <a:lnTo>
                  <a:pt x="805" y="2622"/>
                </a:lnTo>
                <a:lnTo>
                  <a:pt x="812" y="2619"/>
                </a:lnTo>
                <a:lnTo>
                  <a:pt x="819" y="2618"/>
                </a:lnTo>
                <a:lnTo>
                  <a:pt x="827" y="2618"/>
                </a:lnTo>
                <a:lnTo>
                  <a:pt x="834" y="2621"/>
                </a:lnTo>
                <a:lnTo>
                  <a:pt x="843" y="2625"/>
                </a:lnTo>
                <a:lnTo>
                  <a:pt x="852" y="2633"/>
                </a:lnTo>
                <a:lnTo>
                  <a:pt x="861" y="2642"/>
                </a:lnTo>
                <a:lnTo>
                  <a:pt x="862" y="2655"/>
                </a:lnTo>
                <a:lnTo>
                  <a:pt x="862" y="2666"/>
                </a:lnTo>
                <a:lnTo>
                  <a:pt x="861" y="2674"/>
                </a:lnTo>
                <a:lnTo>
                  <a:pt x="858" y="2682"/>
                </a:lnTo>
                <a:lnTo>
                  <a:pt x="854" y="2687"/>
                </a:lnTo>
                <a:lnTo>
                  <a:pt x="848" y="2692"/>
                </a:lnTo>
                <a:lnTo>
                  <a:pt x="842" y="2695"/>
                </a:lnTo>
                <a:lnTo>
                  <a:pt x="835" y="2697"/>
                </a:lnTo>
                <a:lnTo>
                  <a:pt x="819" y="2699"/>
                </a:lnTo>
                <a:lnTo>
                  <a:pt x="804" y="2701"/>
                </a:lnTo>
                <a:lnTo>
                  <a:pt x="796" y="2702"/>
                </a:lnTo>
                <a:lnTo>
                  <a:pt x="789" y="2704"/>
                </a:lnTo>
                <a:lnTo>
                  <a:pt x="782" y="2707"/>
                </a:lnTo>
                <a:lnTo>
                  <a:pt x="776" y="2711"/>
                </a:lnTo>
                <a:close/>
                <a:moveTo>
                  <a:pt x="887" y="2635"/>
                </a:moveTo>
                <a:lnTo>
                  <a:pt x="940" y="2619"/>
                </a:lnTo>
                <a:lnTo>
                  <a:pt x="943" y="2631"/>
                </a:lnTo>
                <a:lnTo>
                  <a:pt x="944" y="2642"/>
                </a:lnTo>
                <a:lnTo>
                  <a:pt x="944" y="2652"/>
                </a:lnTo>
                <a:lnTo>
                  <a:pt x="942" y="2662"/>
                </a:lnTo>
                <a:lnTo>
                  <a:pt x="940" y="2669"/>
                </a:lnTo>
                <a:lnTo>
                  <a:pt x="936" y="2677"/>
                </a:lnTo>
                <a:lnTo>
                  <a:pt x="932" y="2682"/>
                </a:lnTo>
                <a:lnTo>
                  <a:pt x="928" y="2685"/>
                </a:lnTo>
                <a:lnTo>
                  <a:pt x="922" y="2687"/>
                </a:lnTo>
                <a:lnTo>
                  <a:pt x="917" y="2687"/>
                </a:lnTo>
                <a:lnTo>
                  <a:pt x="912" y="2685"/>
                </a:lnTo>
                <a:lnTo>
                  <a:pt x="906" y="2680"/>
                </a:lnTo>
                <a:lnTo>
                  <a:pt x="901" y="2673"/>
                </a:lnTo>
                <a:lnTo>
                  <a:pt x="896" y="2663"/>
                </a:lnTo>
                <a:lnTo>
                  <a:pt x="891" y="2650"/>
                </a:lnTo>
                <a:lnTo>
                  <a:pt x="887" y="2635"/>
                </a:lnTo>
                <a:close/>
                <a:moveTo>
                  <a:pt x="1261" y="4647"/>
                </a:moveTo>
                <a:lnTo>
                  <a:pt x="1263" y="4656"/>
                </a:lnTo>
                <a:lnTo>
                  <a:pt x="1263" y="4662"/>
                </a:lnTo>
                <a:lnTo>
                  <a:pt x="1262" y="4667"/>
                </a:lnTo>
                <a:lnTo>
                  <a:pt x="1260" y="4671"/>
                </a:lnTo>
                <a:lnTo>
                  <a:pt x="1258" y="4673"/>
                </a:lnTo>
                <a:lnTo>
                  <a:pt x="1254" y="4675"/>
                </a:lnTo>
                <a:lnTo>
                  <a:pt x="1250" y="4676"/>
                </a:lnTo>
                <a:lnTo>
                  <a:pt x="1246" y="4676"/>
                </a:lnTo>
                <a:lnTo>
                  <a:pt x="1237" y="4677"/>
                </a:lnTo>
                <a:lnTo>
                  <a:pt x="1228" y="4677"/>
                </a:lnTo>
                <a:lnTo>
                  <a:pt x="1223" y="4678"/>
                </a:lnTo>
                <a:lnTo>
                  <a:pt x="1220" y="4679"/>
                </a:lnTo>
                <a:lnTo>
                  <a:pt x="1217" y="4680"/>
                </a:lnTo>
                <a:lnTo>
                  <a:pt x="1214" y="4684"/>
                </a:lnTo>
                <a:lnTo>
                  <a:pt x="1211" y="4673"/>
                </a:lnTo>
                <a:lnTo>
                  <a:pt x="1209" y="4664"/>
                </a:lnTo>
                <a:lnTo>
                  <a:pt x="1209" y="4656"/>
                </a:lnTo>
                <a:lnTo>
                  <a:pt x="1210" y="4649"/>
                </a:lnTo>
                <a:lnTo>
                  <a:pt x="1213" y="4644"/>
                </a:lnTo>
                <a:lnTo>
                  <a:pt x="1216" y="4640"/>
                </a:lnTo>
                <a:lnTo>
                  <a:pt x="1219" y="4637"/>
                </a:lnTo>
                <a:lnTo>
                  <a:pt x="1223" y="4634"/>
                </a:lnTo>
                <a:lnTo>
                  <a:pt x="1229" y="4633"/>
                </a:lnTo>
                <a:lnTo>
                  <a:pt x="1233" y="4632"/>
                </a:lnTo>
                <a:lnTo>
                  <a:pt x="1238" y="4633"/>
                </a:lnTo>
                <a:lnTo>
                  <a:pt x="1244" y="4634"/>
                </a:lnTo>
                <a:lnTo>
                  <a:pt x="1248" y="4637"/>
                </a:lnTo>
                <a:lnTo>
                  <a:pt x="1253" y="4640"/>
                </a:lnTo>
                <a:lnTo>
                  <a:pt x="1258" y="4643"/>
                </a:lnTo>
                <a:lnTo>
                  <a:pt x="1261" y="4647"/>
                </a:lnTo>
                <a:close/>
                <a:moveTo>
                  <a:pt x="2841" y="2052"/>
                </a:moveTo>
                <a:lnTo>
                  <a:pt x="2841" y="2061"/>
                </a:lnTo>
                <a:lnTo>
                  <a:pt x="2840" y="2067"/>
                </a:lnTo>
                <a:lnTo>
                  <a:pt x="2837" y="2071"/>
                </a:lnTo>
                <a:lnTo>
                  <a:pt x="2834" y="2076"/>
                </a:lnTo>
                <a:lnTo>
                  <a:pt x="2829" y="2078"/>
                </a:lnTo>
                <a:lnTo>
                  <a:pt x="2825" y="2080"/>
                </a:lnTo>
                <a:lnTo>
                  <a:pt x="2820" y="2080"/>
                </a:lnTo>
                <a:lnTo>
                  <a:pt x="2814" y="2081"/>
                </a:lnTo>
                <a:lnTo>
                  <a:pt x="2803" y="2080"/>
                </a:lnTo>
                <a:lnTo>
                  <a:pt x="2791" y="2080"/>
                </a:lnTo>
                <a:lnTo>
                  <a:pt x="2785" y="2080"/>
                </a:lnTo>
                <a:lnTo>
                  <a:pt x="2780" y="2081"/>
                </a:lnTo>
                <a:lnTo>
                  <a:pt x="2776" y="2082"/>
                </a:lnTo>
                <a:lnTo>
                  <a:pt x="2771" y="2085"/>
                </a:lnTo>
                <a:lnTo>
                  <a:pt x="2767" y="2069"/>
                </a:lnTo>
                <a:lnTo>
                  <a:pt x="2766" y="2060"/>
                </a:lnTo>
                <a:lnTo>
                  <a:pt x="2767" y="2056"/>
                </a:lnTo>
                <a:lnTo>
                  <a:pt x="2767" y="2054"/>
                </a:lnTo>
                <a:lnTo>
                  <a:pt x="2768" y="2053"/>
                </a:lnTo>
                <a:lnTo>
                  <a:pt x="2770" y="2053"/>
                </a:lnTo>
                <a:lnTo>
                  <a:pt x="2773" y="2054"/>
                </a:lnTo>
                <a:lnTo>
                  <a:pt x="2776" y="2056"/>
                </a:lnTo>
                <a:lnTo>
                  <a:pt x="2777" y="2060"/>
                </a:lnTo>
                <a:lnTo>
                  <a:pt x="2777" y="2063"/>
                </a:lnTo>
                <a:lnTo>
                  <a:pt x="2781" y="2053"/>
                </a:lnTo>
                <a:lnTo>
                  <a:pt x="2786" y="2040"/>
                </a:lnTo>
                <a:lnTo>
                  <a:pt x="2792" y="2028"/>
                </a:lnTo>
                <a:lnTo>
                  <a:pt x="2798" y="2018"/>
                </a:lnTo>
                <a:lnTo>
                  <a:pt x="2803" y="2015"/>
                </a:lnTo>
                <a:lnTo>
                  <a:pt x="2807" y="2013"/>
                </a:lnTo>
                <a:lnTo>
                  <a:pt x="2811" y="2013"/>
                </a:lnTo>
                <a:lnTo>
                  <a:pt x="2817" y="2015"/>
                </a:lnTo>
                <a:lnTo>
                  <a:pt x="2822" y="2019"/>
                </a:lnTo>
                <a:lnTo>
                  <a:pt x="2828" y="2026"/>
                </a:lnTo>
                <a:lnTo>
                  <a:pt x="2835" y="2038"/>
                </a:lnTo>
                <a:lnTo>
                  <a:pt x="2841" y="2052"/>
                </a:lnTo>
                <a:close/>
                <a:moveTo>
                  <a:pt x="20" y="3551"/>
                </a:moveTo>
                <a:lnTo>
                  <a:pt x="19" y="3537"/>
                </a:lnTo>
                <a:lnTo>
                  <a:pt x="18" y="3523"/>
                </a:lnTo>
                <a:lnTo>
                  <a:pt x="15" y="3507"/>
                </a:lnTo>
                <a:lnTo>
                  <a:pt x="8" y="3487"/>
                </a:lnTo>
                <a:lnTo>
                  <a:pt x="22" y="3487"/>
                </a:lnTo>
                <a:lnTo>
                  <a:pt x="34" y="3485"/>
                </a:lnTo>
                <a:lnTo>
                  <a:pt x="46" y="3483"/>
                </a:lnTo>
                <a:lnTo>
                  <a:pt x="56" y="3480"/>
                </a:lnTo>
                <a:lnTo>
                  <a:pt x="78" y="3472"/>
                </a:lnTo>
                <a:lnTo>
                  <a:pt x="97" y="3468"/>
                </a:lnTo>
                <a:lnTo>
                  <a:pt x="107" y="3468"/>
                </a:lnTo>
                <a:lnTo>
                  <a:pt x="117" y="3469"/>
                </a:lnTo>
                <a:lnTo>
                  <a:pt x="127" y="3473"/>
                </a:lnTo>
                <a:lnTo>
                  <a:pt x="137" y="3480"/>
                </a:lnTo>
                <a:lnTo>
                  <a:pt x="148" y="3488"/>
                </a:lnTo>
                <a:lnTo>
                  <a:pt x="159" y="3502"/>
                </a:lnTo>
                <a:lnTo>
                  <a:pt x="169" y="3518"/>
                </a:lnTo>
                <a:lnTo>
                  <a:pt x="181" y="3540"/>
                </a:lnTo>
                <a:lnTo>
                  <a:pt x="181" y="3548"/>
                </a:lnTo>
                <a:lnTo>
                  <a:pt x="181" y="3554"/>
                </a:lnTo>
                <a:lnTo>
                  <a:pt x="180" y="3558"/>
                </a:lnTo>
                <a:lnTo>
                  <a:pt x="179" y="3560"/>
                </a:lnTo>
                <a:lnTo>
                  <a:pt x="177" y="3560"/>
                </a:lnTo>
                <a:lnTo>
                  <a:pt x="175" y="3559"/>
                </a:lnTo>
                <a:lnTo>
                  <a:pt x="172" y="3557"/>
                </a:lnTo>
                <a:lnTo>
                  <a:pt x="170" y="3554"/>
                </a:lnTo>
                <a:lnTo>
                  <a:pt x="165" y="3546"/>
                </a:lnTo>
                <a:lnTo>
                  <a:pt x="159" y="3539"/>
                </a:lnTo>
                <a:lnTo>
                  <a:pt x="155" y="3536"/>
                </a:lnTo>
                <a:lnTo>
                  <a:pt x="153" y="3532"/>
                </a:lnTo>
                <a:lnTo>
                  <a:pt x="150" y="3530"/>
                </a:lnTo>
                <a:lnTo>
                  <a:pt x="147" y="3529"/>
                </a:lnTo>
                <a:lnTo>
                  <a:pt x="139" y="3529"/>
                </a:lnTo>
                <a:lnTo>
                  <a:pt x="132" y="3530"/>
                </a:lnTo>
                <a:lnTo>
                  <a:pt x="124" y="3532"/>
                </a:lnTo>
                <a:lnTo>
                  <a:pt x="117" y="3534"/>
                </a:lnTo>
                <a:lnTo>
                  <a:pt x="101" y="3541"/>
                </a:lnTo>
                <a:lnTo>
                  <a:pt x="85" y="3547"/>
                </a:lnTo>
                <a:lnTo>
                  <a:pt x="77" y="3551"/>
                </a:lnTo>
                <a:lnTo>
                  <a:pt x="69" y="3554"/>
                </a:lnTo>
                <a:lnTo>
                  <a:pt x="62" y="3556"/>
                </a:lnTo>
                <a:lnTo>
                  <a:pt x="53" y="3557"/>
                </a:lnTo>
                <a:lnTo>
                  <a:pt x="45" y="3557"/>
                </a:lnTo>
                <a:lnTo>
                  <a:pt x="37" y="3556"/>
                </a:lnTo>
                <a:lnTo>
                  <a:pt x="29" y="3554"/>
                </a:lnTo>
                <a:lnTo>
                  <a:pt x="20" y="3551"/>
                </a:lnTo>
                <a:close/>
                <a:moveTo>
                  <a:pt x="699" y="3360"/>
                </a:moveTo>
                <a:lnTo>
                  <a:pt x="704" y="3356"/>
                </a:lnTo>
                <a:lnTo>
                  <a:pt x="709" y="3352"/>
                </a:lnTo>
                <a:lnTo>
                  <a:pt x="713" y="3351"/>
                </a:lnTo>
                <a:lnTo>
                  <a:pt x="717" y="3350"/>
                </a:lnTo>
                <a:lnTo>
                  <a:pt x="722" y="3351"/>
                </a:lnTo>
                <a:lnTo>
                  <a:pt x="726" y="3352"/>
                </a:lnTo>
                <a:lnTo>
                  <a:pt x="730" y="3355"/>
                </a:lnTo>
                <a:lnTo>
                  <a:pt x="734" y="3358"/>
                </a:lnTo>
                <a:lnTo>
                  <a:pt x="751" y="3372"/>
                </a:lnTo>
                <a:lnTo>
                  <a:pt x="766" y="3385"/>
                </a:lnTo>
                <a:lnTo>
                  <a:pt x="767" y="3394"/>
                </a:lnTo>
                <a:lnTo>
                  <a:pt x="766" y="3404"/>
                </a:lnTo>
                <a:lnTo>
                  <a:pt x="763" y="3412"/>
                </a:lnTo>
                <a:lnTo>
                  <a:pt x="760" y="3420"/>
                </a:lnTo>
                <a:lnTo>
                  <a:pt x="756" y="3425"/>
                </a:lnTo>
                <a:lnTo>
                  <a:pt x="752" y="3429"/>
                </a:lnTo>
                <a:lnTo>
                  <a:pt x="746" y="3433"/>
                </a:lnTo>
                <a:lnTo>
                  <a:pt x="741" y="3434"/>
                </a:lnTo>
                <a:lnTo>
                  <a:pt x="735" y="3433"/>
                </a:lnTo>
                <a:lnTo>
                  <a:pt x="729" y="3429"/>
                </a:lnTo>
                <a:lnTo>
                  <a:pt x="724" y="3424"/>
                </a:lnTo>
                <a:lnTo>
                  <a:pt x="717" y="3417"/>
                </a:lnTo>
                <a:lnTo>
                  <a:pt x="712" y="3406"/>
                </a:lnTo>
                <a:lnTo>
                  <a:pt x="708" y="3393"/>
                </a:lnTo>
                <a:lnTo>
                  <a:pt x="702" y="3378"/>
                </a:lnTo>
                <a:lnTo>
                  <a:pt x="699" y="3360"/>
                </a:lnTo>
                <a:close/>
                <a:moveTo>
                  <a:pt x="860" y="3402"/>
                </a:moveTo>
                <a:lnTo>
                  <a:pt x="850" y="3403"/>
                </a:lnTo>
                <a:lnTo>
                  <a:pt x="842" y="3404"/>
                </a:lnTo>
                <a:lnTo>
                  <a:pt x="838" y="3404"/>
                </a:lnTo>
                <a:lnTo>
                  <a:pt x="833" y="3404"/>
                </a:lnTo>
                <a:lnTo>
                  <a:pt x="829" y="3403"/>
                </a:lnTo>
                <a:lnTo>
                  <a:pt x="825" y="3401"/>
                </a:lnTo>
                <a:lnTo>
                  <a:pt x="820" y="3398"/>
                </a:lnTo>
                <a:lnTo>
                  <a:pt x="817" y="3395"/>
                </a:lnTo>
                <a:lnTo>
                  <a:pt x="813" y="3391"/>
                </a:lnTo>
                <a:lnTo>
                  <a:pt x="810" y="3386"/>
                </a:lnTo>
                <a:lnTo>
                  <a:pt x="805" y="3380"/>
                </a:lnTo>
                <a:lnTo>
                  <a:pt x="802" y="3373"/>
                </a:lnTo>
                <a:lnTo>
                  <a:pt x="800" y="3363"/>
                </a:lnTo>
                <a:lnTo>
                  <a:pt x="797" y="3353"/>
                </a:lnTo>
                <a:lnTo>
                  <a:pt x="800" y="3352"/>
                </a:lnTo>
                <a:lnTo>
                  <a:pt x="802" y="3351"/>
                </a:lnTo>
                <a:lnTo>
                  <a:pt x="804" y="3350"/>
                </a:lnTo>
                <a:lnTo>
                  <a:pt x="806" y="3348"/>
                </a:lnTo>
                <a:lnTo>
                  <a:pt x="809" y="3343"/>
                </a:lnTo>
                <a:lnTo>
                  <a:pt x="812" y="3337"/>
                </a:lnTo>
                <a:lnTo>
                  <a:pt x="814" y="3332"/>
                </a:lnTo>
                <a:lnTo>
                  <a:pt x="817" y="3327"/>
                </a:lnTo>
                <a:lnTo>
                  <a:pt x="819" y="3326"/>
                </a:lnTo>
                <a:lnTo>
                  <a:pt x="821" y="3323"/>
                </a:lnTo>
                <a:lnTo>
                  <a:pt x="824" y="3322"/>
                </a:lnTo>
                <a:lnTo>
                  <a:pt x="828" y="3322"/>
                </a:lnTo>
                <a:lnTo>
                  <a:pt x="832" y="3329"/>
                </a:lnTo>
                <a:lnTo>
                  <a:pt x="836" y="3336"/>
                </a:lnTo>
                <a:lnTo>
                  <a:pt x="841" y="3345"/>
                </a:lnTo>
                <a:lnTo>
                  <a:pt x="845" y="3355"/>
                </a:lnTo>
                <a:lnTo>
                  <a:pt x="853" y="3376"/>
                </a:lnTo>
                <a:lnTo>
                  <a:pt x="860" y="3402"/>
                </a:lnTo>
                <a:close/>
                <a:moveTo>
                  <a:pt x="1000" y="3340"/>
                </a:moveTo>
                <a:lnTo>
                  <a:pt x="999" y="3347"/>
                </a:lnTo>
                <a:lnTo>
                  <a:pt x="997" y="3353"/>
                </a:lnTo>
                <a:lnTo>
                  <a:pt x="993" y="3360"/>
                </a:lnTo>
                <a:lnTo>
                  <a:pt x="988" y="3365"/>
                </a:lnTo>
                <a:lnTo>
                  <a:pt x="983" y="3370"/>
                </a:lnTo>
                <a:lnTo>
                  <a:pt x="976" y="3373"/>
                </a:lnTo>
                <a:lnTo>
                  <a:pt x="969" y="3376"/>
                </a:lnTo>
                <a:lnTo>
                  <a:pt x="962" y="3376"/>
                </a:lnTo>
                <a:lnTo>
                  <a:pt x="955" y="3376"/>
                </a:lnTo>
                <a:lnTo>
                  <a:pt x="947" y="3374"/>
                </a:lnTo>
                <a:lnTo>
                  <a:pt x="940" y="3370"/>
                </a:lnTo>
                <a:lnTo>
                  <a:pt x="933" y="3364"/>
                </a:lnTo>
                <a:lnTo>
                  <a:pt x="928" y="3357"/>
                </a:lnTo>
                <a:lnTo>
                  <a:pt x="922" y="3346"/>
                </a:lnTo>
                <a:lnTo>
                  <a:pt x="918" y="3334"/>
                </a:lnTo>
                <a:lnTo>
                  <a:pt x="916" y="3319"/>
                </a:lnTo>
                <a:lnTo>
                  <a:pt x="921" y="3316"/>
                </a:lnTo>
                <a:lnTo>
                  <a:pt x="928" y="3313"/>
                </a:lnTo>
                <a:lnTo>
                  <a:pt x="933" y="3311"/>
                </a:lnTo>
                <a:lnTo>
                  <a:pt x="940" y="3310"/>
                </a:lnTo>
                <a:lnTo>
                  <a:pt x="945" y="3308"/>
                </a:lnTo>
                <a:lnTo>
                  <a:pt x="950" y="3308"/>
                </a:lnTo>
                <a:lnTo>
                  <a:pt x="956" y="3310"/>
                </a:lnTo>
                <a:lnTo>
                  <a:pt x="961" y="3311"/>
                </a:lnTo>
                <a:lnTo>
                  <a:pt x="966" y="3312"/>
                </a:lnTo>
                <a:lnTo>
                  <a:pt x="971" y="3314"/>
                </a:lnTo>
                <a:lnTo>
                  <a:pt x="976" y="3317"/>
                </a:lnTo>
                <a:lnTo>
                  <a:pt x="982" y="3320"/>
                </a:lnTo>
                <a:lnTo>
                  <a:pt x="991" y="3329"/>
                </a:lnTo>
                <a:lnTo>
                  <a:pt x="1000" y="3340"/>
                </a:lnTo>
                <a:close/>
                <a:moveTo>
                  <a:pt x="1442" y="3291"/>
                </a:moveTo>
                <a:lnTo>
                  <a:pt x="1435" y="3295"/>
                </a:lnTo>
                <a:lnTo>
                  <a:pt x="1426" y="3297"/>
                </a:lnTo>
                <a:lnTo>
                  <a:pt x="1419" y="3298"/>
                </a:lnTo>
                <a:lnTo>
                  <a:pt x="1411" y="3299"/>
                </a:lnTo>
                <a:lnTo>
                  <a:pt x="1404" y="3298"/>
                </a:lnTo>
                <a:lnTo>
                  <a:pt x="1397" y="3295"/>
                </a:lnTo>
                <a:lnTo>
                  <a:pt x="1390" y="3290"/>
                </a:lnTo>
                <a:lnTo>
                  <a:pt x="1383" y="3284"/>
                </a:lnTo>
                <a:lnTo>
                  <a:pt x="1381" y="3274"/>
                </a:lnTo>
                <a:lnTo>
                  <a:pt x="1381" y="3265"/>
                </a:lnTo>
                <a:lnTo>
                  <a:pt x="1382" y="3256"/>
                </a:lnTo>
                <a:lnTo>
                  <a:pt x="1384" y="3249"/>
                </a:lnTo>
                <a:lnTo>
                  <a:pt x="1389" y="3242"/>
                </a:lnTo>
                <a:lnTo>
                  <a:pt x="1393" y="3237"/>
                </a:lnTo>
                <a:lnTo>
                  <a:pt x="1398" y="3232"/>
                </a:lnTo>
                <a:lnTo>
                  <a:pt x="1405" y="3230"/>
                </a:lnTo>
                <a:lnTo>
                  <a:pt x="1410" y="3229"/>
                </a:lnTo>
                <a:lnTo>
                  <a:pt x="1417" y="3231"/>
                </a:lnTo>
                <a:lnTo>
                  <a:pt x="1423" y="3235"/>
                </a:lnTo>
                <a:lnTo>
                  <a:pt x="1428" y="3241"/>
                </a:lnTo>
                <a:lnTo>
                  <a:pt x="1434" y="3250"/>
                </a:lnTo>
                <a:lnTo>
                  <a:pt x="1437" y="3260"/>
                </a:lnTo>
                <a:lnTo>
                  <a:pt x="1440" y="3274"/>
                </a:lnTo>
                <a:lnTo>
                  <a:pt x="1442" y="3291"/>
                </a:lnTo>
                <a:close/>
                <a:moveTo>
                  <a:pt x="2016" y="3179"/>
                </a:moveTo>
                <a:lnTo>
                  <a:pt x="2013" y="3165"/>
                </a:lnTo>
                <a:lnTo>
                  <a:pt x="2010" y="3153"/>
                </a:lnTo>
                <a:lnTo>
                  <a:pt x="2008" y="3141"/>
                </a:lnTo>
                <a:lnTo>
                  <a:pt x="2006" y="3132"/>
                </a:lnTo>
                <a:lnTo>
                  <a:pt x="2005" y="3123"/>
                </a:lnTo>
                <a:lnTo>
                  <a:pt x="2006" y="3116"/>
                </a:lnTo>
                <a:lnTo>
                  <a:pt x="2008" y="3109"/>
                </a:lnTo>
                <a:lnTo>
                  <a:pt x="2009" y="3103"/>
                </a:lnTo>
                <a:lnTo>
                  <a:pt x="2012" y="3099"/>
                </a:lnTo>
                <a:lnTo>
                  <a:pt x="2014" y="3094"/>
                </a:lnTo>
                <a:lnTo>
                  <a:pt x="2018" y="3092"/>
                </a:lnTo>
                <a:lnTo>
                  <a:pt x="2023" y="3089"/>
                </a:lnTo>
                <a:lnTo>
                  <a:pt x="2027" y="3088"/>
                </a:lnTo>
                <a:lnTo>
                  <a:pt x="2032" y="3087"/>
                </a:lnTo>
                <a:lnTo>
                  <a:pt x="2038" y="3087"/>
                </a:lnTo>
                <a:lnTo>
                  <a:pt x="2043" y="3087"/>
                </a:lnTo>
                <a:lnTo>
                  <a:pt x="2047" y="3100"/>
                </a:lnTo>
                <a:lnTo>
                  <a:pt x="2049" y="3111"/>
                </a:lnTo>
                <a:lnTo>
                  <a:pt x="2052" y="3122"/>
                </a:lnTo>
                <a:lnTo>
                  <a:pt x="2052" y="3132"/>
                </a:lnTo>
                <a:lnTo>
                  <a:pt x="2052" y="3139"/>
                </a:lnTo>
                <a:lnTo>
                  <a:pt x="2052" y="3147"/>
                </a:lnTo>
                <a:lnTo>
                  <a:pt x="2049" y="3153"/>
                </a:lnTo>
                <a:lnTo>
                  <a:pt x="2047" y="3159"/>
                </a:lnTo>
                <a:lnTo>
                  <a:pt x="2045" y="3163"/>
                </a:lnTo>
                <a:lnTo>
                  <a:pt x="2042" y="3166"/>
                </a:lnTo>
                <a:lnTo>
                  <a:pt x="2039" y="3169"/>
                </a:lnTo>
                <a:lnTo>
                  <a:pt x="2034" y="3171"/>
                </a:lnTo>
                <a:lnTo>
                  <a:pt x="2026" y="3176"/>
                </a:lnTo>
                <a:lnTo>
                  <a:pt x="2016" y="3179"/>
                </a:lnTo>
                <a:close/>
                <a:moveTo>
                  <a:pt x="1661" y="3284"/>
                </a:moveTo>
                <a:lnTo>
                  <a:pt x="1653" y="3288"/>
                </a:lnTo>
                <a:lnTo>
                  <a:pt x="1647" y="3290"/>
                </a:lnTo>
                <a:lnTo>
                  <a:pt x="1640" y="3289"/>
                </a:lnTo>
                <a:lnTo>
                  <a:pt x="1634" y="3287"/>
                </a:lnTo>
                <a:lnTo>
                  <a:pt x="1628" y="3283"/>
                </a:lnTo>
                <a:lnTo>
                  <a:pt x="1623" y="3277"/>
                </a:lnTo>
                <a:lnTo>
                  <a:pt x="1618" y="3270"/>
                </a:lnTo>
                <a:lnTo>
                  <a:pt x="1612" y="3261"/>
                </a:lnTo>
                <a:lnTo>
                  <a:pt x="1604" y="3242"/>
                </a:lnTo>
                <a:lnTo>
                  <a:pt x="1594" y="3220"/>
                </a:lnTo>
                <a:lnTo>
                  <a:pt x="1585" y="3196"/>
                </a:lnTo>
                <a:lnTo>
                  <a:pt x="1577" y="3172"/>
                </a:lnTo>
                <a:lnTo>
                  <a:pt x="1584" y="3167"/>
                </a:lnTo>
                <a:lnTo>
                  <a:pt x="1592" y="3164"/>
                </a:lnTo>
                <a:lnTo>
                  <a:pt x="1598" y="3163"/>
                </a:lnTo>
                <a:lnTo>
                  <a:pt x="1605" y="3163"/>
                </a:lnTo>
                <a:lnTo>
                  <a:pt x="1610" y="3166"/>
                </a:lnTo>
                <a:lnTo>
                  <a:pt x="1616" y="3170"/>
                </a:lnTo>
                <a:lnTo>
                  <a:pt x="1622" y="3177"/>
                </a:lnTo>
                <a:lnTo>
                  <a:pt x="1626" y="3184"/>
                </a:lnTo>
                <a:lnTo>
                  <a:pt x="1632" y="3194"/>
                </a:lnTo>
                <a:lnTo>
                  <a:pt x="1636" y="3204"/>
                </a:lnTo>
                <a:lnTo>
                  <a:pt x="1640" y="3215"/>
                </a:lnTo>
                <a:lnTo>
                  <a:pt x="1644" y="3227"/>
                </a:lnTo>
                <a:lnTo>
                  <a:pt x="1653" y="3254"/>
                </a:lnTo>
                <a:lnTo>
                  <a:pt x="1661" y="3284"/>
                </a:lnTo>
                <a:close/>
                <a:moveTo>
                  <a:pt x="1778" y="3212"/>
                </a:moveTo>
                <a:lnTo>
                  <a:pt x="1772" y="3236"/>
                </a:lnTo>
                <a:lnTo>
                  <a:pt x="1767" y="3252"/>
                </a:lnTo>
                <a:lnTo>
                  <a:pt x="1760" y="3259"/>
                </a:lnTo>
                <a:lnTo>
                  <a:pt x="1753" y="3261"/>
                </a:lnTo>
                <a:lnTo>
                  <a:pt x="1746" y="3257"/>
                </a:lnTo>
                <a:lnTo>
                  <a:pt x="1740" y="3250"/>
                </a:lnTo>
                <a:lnTo>
                  <a:pt x="1734" y="3240"/>
                </a:lnTo>
                <a:lnTo>
                  <a:pt x="1729" y="3228"/>
                </a:lnTo>
                <a:lnTo>
                  <a:pt x="1726" y="3215"/>
                </a:lnTo>
                <a:lnTo>
                  <a:pt x="1725" y="3204"/>
                </a:lnTo>
                <a:lnTo>
                  <a:pt x="1726" y="3194"/>
                </a:lnTo>
                <a:lnTo>
                  <a:pt x="1729" y="3186"/>
                </a:lnTo>
                <a:lnTo>
                  <a:pt x="1736" y="3184"/>
                </a:lnTo>
                <a:lnTo>
                  <a:pt x="1745" y="3186"/>
                </a:lnTo>
                <a:lnTo>
                  <a:pt x="1759" y="3196"/>
                </a:lnTo>
                <a:lnTo>
                  <a:pt x="1778" y="3212"/>
                </a:lnTo>
                <a:close/>
                <a:moveTo>
                  <a:pt x="2471" y="3177"/>
                </a:moveTo>
                <a:lnTo>
                  <a:pt x="2461" y="3179"/>
                </a:lnTo>
                <a:lnTo>
                  <a:pt x="2450" y="3181"/>
                </a:lnTo>
                <a:lnTo>
                  <a:pt x="2446" y="3182"/>
                </a:lnTo>
                <a:lnTo>
                  <a:pt x="2441" y="3182"/>
                </a:lnTo>
                <a:lnTo>
                  <a:pt x="2436" y="3182"/>
                </a:lnTo>
                <a:lnTo>
                  <a:pt x="2432" y="3181"/>
                </a:lnTo>
                <a:lnTo>
                  <a:pt x="2427" y="3179"/>
                </a:lnTo>
                <a:lnTo>
                  <a:pt x="2423" y="3176"/>
                </a:lnTo>
                <a:lnTo>
                  <a:pt x="2419" y="3171"/>
                </a:lnTo>
                <a:lnTo>
                  <a:pt x="2416" y="3165"/>
                </a:lnTo>
                <a:lnTo>
                  <a:pt x="2413" y="3157"/>
                </a:lnTo>
                <a:lnTo>
                  <a:pt x="2409" y="3149"/>
                </a:lnTo>
                <a:lnTo>
                  <a:pt x="2407" y="3137"/>
                </a:lnTo>
                <a:lnTo>
                  <a:pt x="2405" y="3124"/>
                </a:lnTo>
                <a:lnTo>
                  <a:pt x="2413" y="3115"/>
                </a:lnTo>
                <a:lnTo>
                  <a:pt x="2422" y="3106"/>
                </a:lnTo>
                <a:lnTo>
                  <a:pt x="2427" y="3103"/>
                </a:lnTo>
                <a:lnTo>
                  <a:pt x="2432" y="3101"/>
                </a:lnTo>
                <a:lnTo>
                  <a:pt x="2436" y="3100"/>
                </a:lnTo>
                <a:lnTo>
                  <a:pt x="2441" y="3101"/>
                </a:lnTo>
                <a:lnTo>
                  <a:pt x="2446" y="3103"/>
                </a:lnTo>
                <a:lnTo>
                  <a:pt x="2450" y="3106"/>
                </a:lnTo>
                <a:lnTo>
                  <a:pt x="2454" y="3112"/>
                </a:lnTo>
                <a:lnTo>
                  <a:pt x="2459" y="3120"/>
                </a:lnTo>
                <a:lnTo>
                  <a:pt x="2462" y="3131"/>
                </a:lnTo>
                <a:lnTo>
                  <a:pt x="2465" y="3142"/>
                </a:lnTo>
                <a:lnTo>
                  <a:pt x="2468" y="3159"/>
                </a:lnTo>
                <a:lnTo>
                  <a:pt x="2471" y="3177"/>
                </a:lnTo>
                <a:close/>
                <a:moveTo>
                  <a:pt x="2742" y="3146"/>
                </a:moveTo>
                <a:lnTo>
                  <a:pt x="2737" y="3148"/>
                </a:lnTo>
                <a:lnTo>
                  <a:pt x="2733" y="3149"/>
                </a:lnTo>
                <a:lnTo>
                  <a:pt x="2728" y="3149"/>
                </a:lnTo>
                <a:lnTo>
                  <a:pt x="2724" y="3149"/>
                </a:lnTo>
                <a:lnTo>
                  <a:pt x="2717" y="3145"/>
                </a:lnTo>
                <a:lnTo>
                  <a:pt x="2709" y="3139"/>
                </a:lnTo>
                <a:lnTo>
                  <a:pt x="2703" y="3132"/>
                </a:lnTo>
                <a:lnTo>
                  <a:pt x="2695" y="3125"/>
                </a:lnTo>
                <a:lnTo>
                  <a:pt x="2689" y="3119"/>
                </a:lnTo>
                <a:lnTo>
                  <a:pt x="2681" y="3115"/>
                </a:lnTo>
                <a:lnTo>
                  <a:pt x="2681" y="3106"/>
                </a:lnTo>
                <a:lnTo>
                  <a:pt x="2683" y="3100"/>
                </a:lnTo>
                <a:lnTo>
                  <a:pt x="2687" y="3094"/>
                </a:lnTo>
                <a:lnTo>
                  <a:pt x="2691" y="3090"/>
                </a:lnTo>
                <a:lnTo>
                  <a:pt x="2695" y="3087"/>
                </a:lnTo>
                <a:lnTo>
                  <a:pt x="2701" y="3085"/>
                </a:lnTo>
                <a:lnTo>
                  <a:pt x="2706" y="3085"/>
                </a:lnTo>
                <a:lnTo>
                  <a:pt x="2711" y="3086"/>
                </a:lnTo>
                <a:lnTo>
                  <a:pt x="2717" y="3088"/>
                </a:lnTo>
                <a:lnTo>
                  <a:pt x="2722" y="3092"/>
                </a:lnTo>
                <a:lnTo>
                  <a:pt x="2727" y="3097"/>
                </a:lnTo>
                <a:lnTo>
                  <a:pt x="2732" y="3104"/>
                </a:lnTo>
                <a:lnTo>
                  <a:pt x="2736" y="3112"/>
                </a:lnTo>
                <a:lnTo>
                  <a:pt x="2739" y="3122"/>
                </a:lnTo>
                <a:lnTo>
                  <a:pt x="2741" y="3133"/>
                </a:lnTo>
                <a:lnTo>
                  <a:pt x="2742" y="3146"/>
                </a:lnTo>
                <a:close/>
                <a:moveTo>
                  <a:pt x="2752" y="3101"/>
                </a:moveTo>
                <a:lnTo>
                  <a:pt x="2755" y="3089"/>
                </a:lnTo>
                <a:lnTo>
                  <a:pt x="2759" y="3079"/>
                </a:lnTo>
                <a:lnTo>
                  <a:pt x="2764" y="3072"/>
                </a:lnTo>
                <a:lnTo>
                  <a:pt x="2769" y="3065"/>
                </a:lnTo>
                <a:lnTo>
                  <a:pt x="2776" y="3059"/>
                </a:lnTo>
                <a:lnTo>
                  <a:pt x="2782" y="3055"/>
                </a:lnTo>
                <a:lnTo>
                  <a:pt x="2791" y="3051"/>
                </a:lnTo>
                <a:lnTo>
                  <a:pt x="2798" y="3048"/>
                </a:lnTo>
                <a:lnTo>
                  <a:pt x="2805" y="3061"/>
                </a:lnTo>
                <a:lnTo>
                  <a:pt x="2810" y="3074"/>
                </a:lnTo>
                <a:lnTo>
                  <a:pt x="2814" y="3090"/>
                </a:lnTo>
                <a:lnTo>
                  <a:pt x="2819" y="3109"/>
                </a:lnTo>
                <a:lnTo>
                  <a:pt x="2817" y="3118"/>
                </a:lnTo>
                <a:lnTo>
                  <a:pt x="2813" y="3124"/>
                </a:lnTo>
                <a:lnTo>
                  <a:pt x="2810" y="3129"/>
                </a:lnTo>
                <a:lnTo>
                  <a:pt x="2806" y="3132"/>
                </a:lnTo>
                <a:lnTo>
                  <a:pt x="2803" y="3133"/>
                </a:lnTo>
                <a:lnTo>
                  <a:pt x="2798" y="3133"/>
                </a:lnTo>
                <a:lnTo>
                  <a:pt x="2794" y="3132"/>
                </a:lnTo>
                <a:lnTo>
                  <a:pt x="2789" y="3130"/>
                </a:lnTo>
                <a:lnTo>
                  <a:pt x="2770" y="3116"/>
                </a:lnTo>
                <a:lnTo>
                  <a:pt x="2752" y="3101"/>
                </a:lnTo>
                <a:close/>
                <a:moveTo>
                  <a:pt x="3080" y="3154"/>
                </a:moveTo>
                <a:lnTo>
                  <a:pt x="3073" y="3145"/>
                </a:lnTo>
                <a:lnTo>
                  <a:pt x="3066" y="3135"/>
                </a:lnTo>
                <a:lnTo>
                  <a:pt x="3057" y="3127"/>
                </a:lnTo>
                <a:lnTo>
                  <a:pt x="3050" y="3121"/>
                </a:lnTo>
                <a:lnTo>
                  <a:pt x="3045" y="3119"/>
                </a:lnTo>
                <a:lnTo>
                  <a:pt x="3041" y="3117"/>
                </a:lnTo>
                <a:lnTo>
                  <a:pt x="3037" y="3116"/>
                </a:lnTo>
                <a:lnTo>
                  <a:pt x="3033" y="3116"/>
                </a:lnTo>
                <a:lnTo>
                  <a:pt x="3027" y="3116"/>
                </a:lnTo>
                <a:lnTo>
                  <a:pt x="3022" y="3117"/>
                </a:lnTo>
                <a:lnTo>
                  <a:pt x="3016" y="3119"/>
                </a:lnTo>
                <a:lnTo>
                  <a:pt x="3011" y="3121"/>
                </a:lnTo>
                <a:lnTo>
                  <a:pt x="3009" y="3100"/>
                </a:lnTo>
                <a:lnTo>
                  <a:pt x="3009" y="3084"/>
                </a:lnTo>
                <a:lnTo>
                  <a:pt x="3010" y="3072"/>
                </a:lnTo>
                <a:lnTo>
                  <a:pt x="3013" y="3063"/>
                </a:lnTo>
                <a:lnTo>
                  <a:pt x="3017" y="3059"/>
                </a:lnTo>
                <a:lnTo>
                  <a:pt x="3023" y="3056"/>
                </a:lnTo>
                <a:lnTo>
                  <a:pt x="3029" y="3056"/>
                </a:lnTo>
                <a:lnTo>
                  <a:pt x="3037" y="3058"/>
                </a:lnTo>
                <a:lnTo>
                  <a:pt x="3053" y="3063"/>
                </a:lnTo>
                <a:lnTo>
                  <a:pt x="3070" y="3070"/>
                </a:lnTo>
                <a:lnTo>
                  <a:pt x="3079" y="3072"/>
                </a:lnTo>
                <a:lnTo>
                  <a:pt x="3087" y="3072"/>
                </a:lnTo>
                <a:lnTo>
                  <a:pt x="3095" y="3070"/>
                </a:lnTo>
                <a:lnTo>
                  <a:pt x="3101" y="3064"/>
                </a:lnTo>
                <a:lnTo>
                  <a:pt x="3099" y="3075"/>
                </a:lnTo>
                <a:lnTo>
                  <a:pt x="3095" y="3085"/>
                </a:lnTo>
                <a:lnTo>
                  <a:pt x="3089" y="3092"/>
                </a:lnTo>
                <a:lnTo>
                  <a:pt x="3085" y="3101"/>
                </a:lnTo>
                <a:lnTo>
                  <a:pt x="3081" y="3109"/>
                </a:lnTo>
                <a:lnTo>
                  <a:pt x="3079" y="3121"/>
                </a:lnTo>
                <a:lnTo>
                  <a:pt x="3079" y="3127"/>
                </a:lnTo>
                <a:lnTo>
                  <a:pt x="3078" y="3135"/>
                </a:lnTo>
                <a:lnTo>
                  <a:pt x="3079" y="3144"/>
                </a:lnTo>
                <a:lnTo>
                  <a:pt x="3080" y="3154"/>
                </a:lnTo>
                <a:close/>
                <a:moveTo>
                  <a:pt x="3354" y="3176"/>
                </a:moveTo>
                <a:lnTo>
                  <a:pt x="3347" y="3174"/>
                </a:lnTo>
                <a:lnTo>
                  <a:pt x="3342" y="3171"/>
                </a:lnTo>
                <a:lnTo>
                  <a:pt x="3335" y="3168"/>
                </a:lnTo>
                <a:lnTo>
                  <a:pt x="3330" y="3164"/>
                </a:lnTo>
                <a:lnTo>
                  <a:pt x="3318" y="3155"/>
                </a:lnTo>
                <a:lnTo>
                  <a:pt x="3306" y="3145"/>
                </a:lnTo>
                <a:lnTo>
                  <a:pt x="3296" y="3134"/>
                </a:lnTo>
                <a:lnTo>
                  <a:pt x="3285" y="3123"/>
                </a:lnTo>
                <a:lnTo>
                  <a:pt x="3273" y="3112"/>
                </a:lnTo>
                <a:lnTo>
                  <a:pt x="3262" y="3104"/>
                </a:lnTo>
                <a:lnTo>
                  <a:pt x="3264" y="3088"/>
                </a:lnTo>
                <a:lnTo>
                  <a:pt x="3267" y="3075"/>
                </a:lnTo>
                <a:lnTo>
                  <a:pt x="3271" y="3065"/>
                </a:lnTo>
                <a:lnTo>
                  <a:pt x="3277" y="3059"/>
                </a:lnTo>
                <a:lnTo>
                  <a:pt x="3284" y="3056"/>
                </a:lnTo>
                <a:lnTo>
                  <a:pt x="3291" y="3056"/>
                </a:lnTo>
                <a:lnTo>
                  <a:pt x="3299" y="3058"/>
                </a:lnTo>
                <a:lnTo>
                  <a:pt x="3308" y="3063"/>
                </a:lnTo>
                <a:lnTo>
                  <a:pt x="3315" y="3071"/>
                </a:lnTo>
                <a:lnTo>
                  <a:pt x="3324" y="3080"/>
                </a:lnTo>
                <a:lnTo>
                  <a:pt x="3331" y="3092"/>
                </a:lnTo>
                <a:lnTo>
                  <a:pt x="3338" y="3105"/>
                </a:lnTo>
                <a:lnTo>
                  <a:pt x="3344" y="3121"/>
                </a:lnTo>
                <a:lnTo>
                  <a:pt x="3348" y="3137"/>
                </a:lnTo>
                <a:lnTo>
                  <a:pt x="3353" y="3156"/>
                </a:lnTo>
                <a:lnTo>
                  <a:pt x="3354" y="3176"/>
                </a:lnTo>
                <a:close/>
                <a:moveTo>
                  <a:pt x="3556" y="3079"/>
                </a:moveTo>
                <a:lnTo>
                  <a:pt x="3558" y="3074"/>
                </a:lnTo>
                <a:lnTo>
                  <a:pt x="3561" y="3070"/>
                </a:lnTo>
                <a:lnTo>
                  <a:pt x="3563" y="3066"/>
                </a:lnTo>
                <a:lnTo>
                  <a:pt x="3568" y="3063"/>
                </a:lnTo>
                <a:lnTo>
                  <a:pt x="3572" y="3061"/>
                </a:lnTo>
                <a:lnTo>
                  <a:pt x="3576" y="3061"/>
                </a:lnTo>
                <a:lnTo>
                  <a:pt x="3580" y="3061"/>
                </a:lnTo>
                <a:lnTo>
                  <a:pt x="3586" y="3062"/>
                </a:lnTo>
                <a:lnTo>
                  <a:pt x="3590" y="3064"/>
                </a:lnTo>
                <a:lnTo>
                  <a:pt x="3594" y="3068"/>
                </a:lnTo>
                <a:lnTo>
                  <a:pt x="3599" y="3072"/>
                </a:lnTo>
                <a:lnTo>
                  <a:pt x="3603" y="3078"/>
                </a:lnTo>
                <a:lnTo>
                  <a:pt x="3607" y="3085"/>
                </a:lnTo>
                <a:lnTo>
                  <a:pt x="3611" y="3093"/>
                </a:lnTo>
                <a:lnTo>
                  <a:pt x="3613" y="3103"/>
                </a:lnTo>
                <a:lnTo>
                  <a:pt x="3615" y="3114"/>
                </a:lnTo>
                <a:lnTo>
                  <a:pt x="3613" y="3120"/>
                </a:lnTo>
                <a:lnTo>
                  <a:pt x="3611" y="3125"/>
                </a:lnTo>
                <a:lnTo>
                  <a:pt x="3606" y="3130"/>
                </a:lnTo>
                <a:lnTo>
                  <a:pt x="3603" y="3133"/>
                </a:lnTo>
                <a:lnTo>
                  <a:pt x="3599" y="3136"/>
                </a:lnTo>
                <a:lnTo>
                  <a:pt x="3594" y="3137"/>
                </a:lnTo>
                <a:lnTo>
                  <a:pt x="3589" y="3137"/>
                </a:lnTo>
                <a:lnTo>
                  <a:pt x="3585" y="3136"/>
                </a:lnTo>
                <a:lnTo>
                  <a:pt x="3580" y="3134"/>
                </a:lnTo>
                <a:lnTo>
                  <a:pt x="3575" y="3130"/>
                </a:lnTo>
                <a:lnTo>
                  <a:pt x="3571" y="3125"/>
                </a:lnTo>
                <a:lnTo>
                  <a:pt x="3568" y="3119"/>
                </a:lnTo>
                <a:lnTo>
                  <a:pt x="3563" y="3111"/>
                </a:lnTo>
                <a:lnTo>
                  <a:pt x="3560" y="3102"/>
                </a:lnTo>
                <a:lnTo>
                  <a:pt x="3558" y="3092"/>
                </a:lnTo>
                <a:lnTo>
                  <a:pt x="3556" y="3079"/>
                </a:lnTo>
                <a:close/>
                <a:moveTo>
                  <a:pt x="252" y="4459"/>
                </a:moveTo>
                <a:lnTo>
                  <a:pt x="254" y="4466"/>
                </a:lnTo>
                <a:lnTo>
                  <a:pt x="255" y="4473"/>
                </a:lnTo>
                <a:lnTo>
                  <a:pt x="254" y="4477"/>
                </a:lnTo>
                <a:lnTo>
                  <a:pt x="253" y="4481"/>
                </a:lnTo>
                <a:lnTo>
                  <a:pt x="251" y="4483"/>
                </a:lnTo>
                <a:lnTo>
                  <a:pt x="248" y="4486"/>
                </a:lnTo>
                <a:lnTo>
                  <a:pt x="243" y="4488"/>
                </a:lnTo>
                <a:lnTo>
                  <a:pt x="239" y="4488"/>
                </a:lnTo>
                <a:lnTo>
                  <a:pt x="231" y="4489"/>
                </a:lnTo>
                <a:lnTo>
                  <a:pt x="221" y="4490"/>
                </a:lnTo>
                <a:lnTo>
                  <a:pt x="217" y="4491"/>
                </a:lnTo>
                <a:lnTo>
                  <a:pt x="213" y="4492"/>
                </a:lnTo>
                <a:lnTo>
                  <a:pt x="210" y="4494"/>
                </a:lnTo>
                <a:lnTo>
                  <a:pt x="207" y="4496"/>
                </a:lnTo>
                <a:lnTo>
                  <a:pt x="205" y="4487"/>
                </a:lnTo>
                <a:lnTo>
                  <a:pt x="203" y="4478"/>
                </a:lnTo>
                <a:lnTo>
                  <a:pt x="203" y="4471"/>
                </a:lnTo>
                <a:lnTo>
                  <a:pt x="204" y="4464"/>
                </a:lnTo>
                <a:lnTo>
                  <a:pt x="205" y="4459"/>
                </a:lnTo>
                <a:lnTo>
                  <a:pt x="208" y="4454"/>
                </a:lnTo>
                <a:lnTo>
                  <a:pt x="211" y="4451"/>
                </a:lnTo>
                <a:lnTo>
                  <a:pt x="214" y="4448"/>
                </a:lnTo>
                <a:lnTo>
                  <a:pt x="220" y="4447"/>
                </a:lnTo>
                <a:lnTo>
                  <a:pt x="224" y="4446"/>
                </a:lnTo>
                <a:lnTo>
                  <a:pt x="228" y="4446"/>
                </a:lnTo>
                <a:lnTo>
                  <a:pt x="234" y="4447"/>
                </a:lnTo>
                <a:lnTo>
                  <a:pt x="239" y="4449"/>
                </a:lnTo>
                <a:lnTo>
                  <a:pt x="243" y="4451"/>
                </a:lnTo>
                <a:lnTo>
                  <a:pt x="248" y="4454"/>
                </a:lnTo>
                <a:lnTo>
                  <a:pt x="252" y="4459"/>
                </a:lnTo>
                <a:close/>
                <a:moveTo>
                  <a:pt x="116" y="4483"/>
                </a:moveTo>
                <a:lnTo>
                  <a:pt x="114" y="4474"/>
                </a:lnTo>
                <a:lnTo>
                  <a:pt x="116" y="4466"/>
                </a:lnTo>
                <a:lnTo>
                  <a:pt x="118" y="4460"/>
                </a:lnTo>
                <a:lnTo>
                  <a:pt x="121" y="4456"/>
                </a:lnTo>
                <a:lnTo>
                  <a:pt x="125" y="4453"/>
                </a:lnTo>
                <a:lnTo>
                  <a:pt x="130" y="4452"/>
                </a:lnTo>
                <a:lnTo>
                  <a:pt x="135" y="4452"/>
                </a:lnTo>
                <a:lnTo>
                  <a:pt x="140" y="4453"/>
                </a:lnTo>
                <a:lnTo>
                  <a:pt x="152" y="4459"/>
                </a:lnTo>
                <a:lnTo>
                  <a:pt x="165" y="4466"/>
                </a:lnTo>
                <a:lnTo>
                  <a:pt x="175" y="4475"/>
                </a:lnTo>
                <a:lnTo>
                  <a:pt x="183" y="4482"/>
                </a:lnTo>
                <a:lnTo>
                  <a:pt x="185" y="4497"/>
                </a:lnTo>
                <a:lnTo>
                  <a:pt x="186" y="4509"/>
                </a:lnTo>
                <a:lnTo>
                  <a:pt x="185" y="4518"/>
                </a:lnTo>
                <a:lnTo>
                  <a:pt x="183" y="4524"/>
                </a:lnTo>
                <a:lnTo>
                  <a:pt x="180" y="4529"/>
                </a:lnTo>
                <a:lnTo>
                  <a:pt x="176" y="4532"/>
                </a:lnTo>
                <a:lnTo>
                  <a:pt x="170" y="4533"/>
                </a:lnTo>
                <a:lnTo>
                  <a:pt x="165" y="4532"/>
                </a:lnTo>
                <a:lnTo>
                  <a:pt x="159" y="4529"/>
                </a:lnTo>
                <a:lnTo>
                  <a:pt x="151" y="4526"/>
                </a:lnTo>
                <a:lnTo>
                  <a:pt x="145" y="4521"/>
                </a:lnTo>
                <a:lnTo>
                  <a:pt x="138" y="4514"/>
                </a:lnTo>
                <a:lnTo>
                  <a:pt x="131" y="4508"/>
                </a:lnTo>
                <a:lnTo>
                  <a:pt x="125" y="4500"/>
                </a:lnTo>
                <a:lnTo>
                  <a:pt x="120" y="4492"/>
                </a:lnTo>
                <a:lnTo>
                  <a:pt x="116" y="4483"/>
                </a:lnTo>
                <a:close/>
                <a:moveTo>
                  <a:pt x="550" y="4423"/>
                </a:moveTo>
                <a:lnTo>
                  <a:pt x="550" y="4405"/>
                </a:lnTo>
                <a:lnTo>
                  <a:pt x="551" y="4391"/>
                </a:lnTo>
                <a:lnTo>
                  <a:pt x="555" y="4382"/>
                </a:lnTo>
                <a:lnTo>
                  <a:pt x="560" y="4374"/>
                </a:lnTo>
                <a:lnTo>
                  <a:pt x="567" y="4370"/>
                </a:lnTo>
                <a:lnTo>
                  <a:pt x="575" y="4368"/>
                </a:lnTo>
                <a:lnTo>
                  <a:pt x="585" y="4368"/>
                </a:lnTo>
                <a:lnTo>
                  <a:pt x="595" y="4369"/>
                </a:lnTo>
                <a:lnTo>
                  <a:pt x="605" y="4370"/>
                </a:lnTo>
                <a:lnTo>
                  <a:pt x="615" y="4370"/>
                </a:lnTo>
                <a:lnTo>
                  <a:pt x="625" y="4371"/>
                </a:lnTo>
                <a:lnTo>
                  <a:pt x="634" y="4370"/>
                </a:lnTo>
                <a:lnTo>
                  <a:pt x="643" y="4368"/>
                </a:lnTo>
                <a:lnTo>
                  <a:pt x="650" y="4362"/>
                </a:lnTo>
                <a:lnTo>
                  <a:pt x="655" y="4355"/>
                </a:lnTo>
                <a:lnTo>
                  <a:pt x="658" y="4343"/>
                </a:lnTo>
                <a:lnTo>
                  <a:pt x="661" y="4349"/>
                </a:lnTo>
                <a:lnTo>
                  <a:pt x="663" y="4354"/>
                </a:lnTo>
                <a:lnTo>
                  <a:pt x="667" y="4356"/>
                </a:lnTo>
                <a:lnTo>
                  <a:pt x="670" y="4358"/>
                </a:lnTo>
                <a:lnTo>
                  <a:pt x="675" y="4358"/>
                </a:lnTo>
                <a:lnTo>
                  <a:pt x="682" y="4359"/>
                </a:lnTo>
                <a:lnTo>
                  <a:pt x="682" y="4372"/>
                </a:lnTo>
                <a:lnTo>
                  <a:pt x="680" y="4384"/>
                </a:lnTo>
                <a:lnTo>
                  <a:pt x="676" y="4394"/>
                </a:lnTo>
                <a:lnTo>
                  <a:pt x="670" y="4403"/>
                </a:lnTo>
                <a:lnTo>
                  <a:pt x="662" y="4411"/>
                </a:lnTo>
                <a:lnTo>
                  <a:pt x="653" y="4416"/>
                </a:lnTo>
                <a:lnTo>
                  <a:pt x="643" y="4421"/>
                </a:lnTo>
                <a:lnTo>
                  <a:pt x="632" y="4424"/>
                </a:lnTo>
                <a:lnTo>
                  <a:pt x="622" y="4428"/>
                </a:lnTo>
                <a:lnTo>
                  <a:pt x="610" y="4429"/>
                </a:lnTo>
                <a:lnTo>
                  <a:pt x="598" y="4430"/>
                </a:lnTo>
                <a:lnTo>
                  <a:pt x="587" y="4430"/>
                </a:lnTo>
                <a:lnTo>
                  <a:pt x="576" y="4429"/>
                </a:lnTo>
                <a:lnTo>
                  <a:pt x="567" y="4428"/>
                </a:lnTo>
                <a:lnTo>
                  <a:pt x="557" y="4426"/>
                </a:lnTo>
                <a:lnTo>
                  <a:pt x="550" y="4423"/>
                </a:lnTo>
                <a:close/>
                <a:moveTo>
                  <a:pt x="2087" y="4055"/>
                </a:moveTo>
                <a:lnTo>
                  <a:pt x="2069" y="3972"/>
                </a:lnTo>
                <a:lnTo>
                  <a:pt x="2077" y="3977"/>
                </a:lnTo>
                <a:lnTo>
                  <a:pt x="2086" y="3979"/>
                </a:lnTo>
                <a:lnTo>
                  <a:pt x="2093" y="3979"/>
                </a:lnTo>
                <a:lnTo>
                  <a:pt x="2101" y="3978"/>
                </a:lnTo>
                <a:lnTo>
                  <a:pt x="2114" y="3971"/>
                </a:lnTo>
                <a:lnTo>
                  <a:pt x="2127" y="3965"/>
                </a:lnTo>
                <a:lnTo>
                  <a:pt x="2132" y="3963"/>
                </a:lnTo>
                <a:lnTo>
                  <a:pt x="2138" y="3963"/>
                </a:lnTo>
                <a:lnTo>
                  <a:pt x="2143" y="3964"/>
                </a:lnTo>
                <a:lnTo>
                  <a:pt x="2148" y="3967"/>
                </a:lnTo>
                <a:lnTo>
                  <a:pt x="2154" y="3974"/>
                </a:lnTo>
                <a:lnTo>
                  <a:pt x="2158" y="3983"/>
                </a:lnTo>
                <a:lnTo>
                  <a:pt x="2163" y="3996"/>
                </a:lnTo>
                <a:lnTo>
                  <a:pt x="2169" y="4014"/>
                </a:lnTo>
                <a:lnTo>
                  <a:pt x="2157" y="4015"/>
                </a:lnTo>
                <a:lnTo>
                  <a:pt x="2144" y="4019"/>
                </a:lnTo>
                <a:lnTo>
                  <a:pt x="2133" y="4022"/>
                </a:lnTo>
                <a:lnTo>
                  <a:pt x="2123" y="4026"/>
                </a:lnTo>
                <a:lnTo>
                  <a:pt x="2112" y="4031"/>
                </a:lnTo>
                <a:lnTo>
                  <a:pt x="2103" y="4038"/>
                </a:lnTo>
                <a:lnTo>
                  <a:pt x="2095" y="4045"/>
                </a:lnTo>
                <a:lnTo>
                  <a:pt x="2087" y="4055"/>
                </a:lnTo>
                <a:close/>
                <a:moveTo>
                  <a:pt x="2328" y="4005"/>
                </a:moveTo>
                <a:lnTo>
                  <a:pt x="2328" y="4012"/>
                </a:lnTo>
                <a:lnTo>
                  <a:pt x="2326" y="4020"/>
                </a:lnTo>
                <a:lnTo>
                  <a:pt x="2323" y="4025"/>
                </a:lnTo>
                <a:lnTo>
                  <a:pt x="2320" y="4029"/>
                </a:lnTo>
                <a:lnTo>
                  <a:pt x="2316" y="4031"/>
                </a:lnTo>
                <a:lnTo>
                  <a:pt x="2311" y="4034"/>
                </a:lnTo>
                <a:lnTo>
                  <a:pt x="2305" y="4034"/>
                </a:lnTo>
                <a:lnTo>
                  <a:pt x="2300" y="4032"/>
                </a:lnTo>
                <a:lnTo>
                  <a:pt x="2294" y="4030"/>
                </a:lnTo>
                <a:lnTo>
                  <a:pt x="2289" y="4027"/>
                </a:lnTo>
                <a:lnTo>
                  <a:pt x="2284" y="4022"/>
                </a:lnTo>
                <a:lnTo>
                  <a:pt x="2279" y="4014"/>
                </a:lnTo>
                <a:lnTo>
                  <a:pt x="2275" y="4007"/>
                </a:lnTo>
                <a:lnTo>
                  <a:pt x="2272" y="3997"/>
                </a:lnTo>
                <a:lnTo>
                  <a:pt x="2269" y="3985"/>
                </a:lnTo>
                <a:lnTo>
                  <a:pt x="2268" y="3972"/>
                </a:lnTo>
                <a:lnTo>
                  <a:pt x="2273" y="3969"/>
                </a:lnTo>
                <a:lnTo>
                  <a:pt x="2277" y="3967"/>
                </a:lnTo>
                <a:lnTo>
                  <a:pt x="2282" y="3966"/>
                </a:lnTo>
                <a:lnTo>
                  <a:pt x="2286" y="3966"/>
                </a:lnTo>
                <a:lnTo>
                  <a:pt x="2290" y="3967"/>
                </a:lnTo>
                <a:lnTo>
                  <a:pt x="2293" y="3969"/>
                </a:lnTo>
                <a:lnTo>
                  <a:pt x="2297" y="3971"/>
                </a:lnTo>
                <a:lnTo>
                  <a:pt x="2301" y="3975"/>
                </a:lnTo>
                <a:lnTo>
                  <a:pt x="2315" y="3990"/>
                </a:lnTo>
                <a:lnTo>
                  <a:pt x="2328" y="4005"/>
                </a:lnTo>
                <a:close/>
                <a:moveTo>
                  <a:pt x="1192" y="4344"/>
                </a:moveTo>
                <a:lnTo>
                  <a:pt x="1149" y="4357"/>
                </a:lnTo>
                <a:lnTo>
                  <a:pt x="1144" y="4342"/>
                </a:lnTo>
                <a:lnTo>
                  <a:pt x="1142" y="4330"/>
                </a:lnTo>
                <a:lnTo>
                  <a:pt x="1141" y="4318"/>
                </a:lnTo>
                <a:lnTo>
                  <a:pt x="1141" y="4309"/>
                </a:lnTo>
                <a:lnTo>
                  <a:pt x="1142" y="4301"/>
                </a:lnTo>
                <a:lnTo>
                  <a:pt x="1145" y="4295"/>
                </a:lnTo>
                <a:lnTo>
                  <a:pt x="1149" y="4292"/>
                </a:lnTo>
                <a:lnTo>
                  <a:pt x="1153" y="4288"/>
                </a:lnTo>
                <a:lnTo>
                  <a:pt x="1159" y="4288"/>
                </a:lnTo>
                <a:lnTo>
                  <a:pt x="1164" y="4290"/>
                </a:lnTo>
                <a:lnTo>
                  <a:pt x="1170" y="4294"/>
                </a:lnTo>
                <a:lnTo>
                  <a:pt x="1175" y="4299"/>
                </a:lnTo>
                <a:lnTo>
                  <a:pt x="1180" y="4308"/>
                </a:lnTo>
                <a:lnTo>
                  <a:pt x="1185" y="4317"/>
                </a:lnTo>
                <a:lnTo>
                  <a:pt x="1189" y="4329"/>
                </a:lnTo>
                <a:lnTo>
                  <a:pt x="1192" y="4344"/>
                </a:lnTo>
                <a:close/>
                <a:moveTo>
                  <a:pt x="1327" y="4262"/>
                </a:moveTo>
                <a:lnTo>
                  <a:pt x="1332" y="4261"/>
                </a:lnTo>
                <a:lnTo>
                  <a:pt x="1337" y="4258"/>
                </a:lnTo>
                <a:lnTo>
                  <a:pt x="1340" y="4255"/>
                </a:lnTo>
                <a:lnTo>
                  <a:pt x="1345" y="4252"/>
                </a:lnTo>
                <a:lnTo>
                  <a:pt x="1350" y="4246"/>
                </a:lnTo>
                <a:lnTo>
                  <a:pt x="1355" y="4241"/>
                </a:lnTo>
                <a:lnTo>
                  <a:pt x="1358" y="4240"/>
                </a:lnTo>
                <a:lnTo>
                  <a:pt x="1361" y="4241"/>
                </a:lnTo>
                <a:lnTo>
                  <a:pt x="1363" y="4243"/>
                </a:lnTo>
                <a:lnTo>
                  <a:pt x="1366" y="4248"/>
                </a:lnTo>
                <a:lnTo>
                  <a:pt x="1373" y="4264"/>
                </a:lnTo>
                <a:lnTo>
                  <a:pt x="1381" y="4291"/>
                </a:lnTo>
                <a:lnTo>
                  <a:pt x="1380" y="4295"/>
                </a:lnTo>
                <a:lnTo>
                  <a:pt x="1379" y="4298"/>
                </a:lnTo>
                <a:lnTo>
                  <a:pt x="1377" y="4301"/>
                </a:lnTo>
                <a:lnTo>
                  <a:pt x="1374" y="4305"/>
                </a:lnTo>
                <a:lnTo>
                  <a:pt x="1370" y="4307"/>
                </a:lnTo>
                <a:lnTo>
                  <a:pt x="1367" y="4308"/>
                </a:lnTo>
                <a:lnTo>
                  <a:pt x="1363" y="4308"/>
                </a:lnTo>
                <a:lnTo>
                  <a:pt x="1359" y="4308"/>
                </a:lnTo>
                <a:lnTo>
                  <a:pt x="1354" y="4306"/>
                </a:lnTo>
                <a:lnTo>
                  <a:pt x="1350" y="4303"/>
                </a:lnTo>
                <a:lnTo>
                  <a:pt x="1346" y="4300"/>
                </a:lnTo>
                <a:lnTo>
                  <a:pt x="1341" y="4295"/>
                </a:lnTo>
                <a:lnTo>
                  <a:pt x="1337" y="4288"/>
                </a:lnTo>
                <a:lnTo>
                  <a:pt x="1334" y="4281"/>
                </a:lnTo>
                <a:lnTo>
                  <a:pt x="1330" y="4272"/>
                </a:lnTo>
                <a:lnTo>
                  <a:pt x="1327" y="4262"/>
                </a:lnTo>
                <a:close/>
                <a:moveTo>
                  <a:pt x="1405" y="4239"/>
                </a:moveTo>
                <a:lnTo>
                  <a:pt x="1408" y="4240"/>
                </a:lnTo>
                <a:lnTo>
                  <a:pt x="1412" y="4239"/>
                </a:lnTo>
                <a:lnTo>
                  <a:pt x="1416" y="4238"/>
                </a:lnTo>
                <a:lnTo>
                  <a:pt x="1420" y="4236"/>
                </a:lnTo>
                <a:lnTo>
                  <a:pt x="1427" y="4233"/>
                </a:lnTo>
                <a:lnTo>
                  <a:pt x="1435" y="4230"/>
                </a:lnTo>
                <a:lnTo>
                  <a:pt x="1438" y="4230"/>
                </a:lnTo>
                <a:lnTo>
                  <a:pt x="1442" y="4231"/>
                </a:lnTo>
                <a:lnTo>
                  <a:pt x="1446" y="4233"/>
                </a:lnTo>
                <a:lnTo>
                  <a:pt x="1449" y="4236"/>
                </a:lnTo>
                <a:lnTo>
                  <a:pt x="1451" y="4241"/>
                </a:lnTo>
                <a:lnTo>
                  <a:pt x="1454" y="4249"/>
                </a:lnTo>
                <a:lnTo>
                  <a:pt x="1456" y="4258"/>
                </a:lnTo>
                <a:lnTo>
                  <a:pt x="1459" y="4270"/>
                </a:lnTo>
                <a:lnTo>
                  <a:pt x="1452" y="4278"/>
                </a:lnTo>
                <a:lnTo>
                  <a:pt x="1446" y="4284"/>
                </a:lnTo>
                <a:lnTo>
                  <a:pt x="1442" y="4287"/>
                </a:lnTo>
                <a:lnTo>
                  <a:pt x="1439" y="4291"/>
                </a:lnTo>
                <a:lnTo>
                  <a:pt x="1436" y="4292"/>
                </a:lnTo>
                <a:lnTo>
                  <a:pt x="1433" y="4293"/>
                </a:lnTo>
                <a:lnTo>
                  <a:pt x="1430" y="4292"/>
                </a:lnTo>
                <a:lnTo>
                  <a:pt x="1426" y="4291"/>
                </a:lnTo>
                <a:lnTo>
                  <a:pt x="1423" y="4287"/>
                </a:lnTo>
                <a:lnTo>
                  <a:pt x="1419" y="4282"/>
                </a:lnTo>
                <a:lnTo>
                  <a:pt x="1416" y="4275"/>
                </a:lnTo>
                <a:lnTo>
                  <a:pt x="1412" y="4265"/>
                </a:lnTo>
                <a:lnTo>
                  <a:pt x="1408" y="4254"/>
                </a:lnTo>
                <a:lnTo>
                  <a:pt x="1405" y="4239"/>
                </a:lnTo>
                <a:close/>
                <a:moveTo>
                  <a:pt x="2161" y="4103"/>
                </a:moveTo>
                <a:lnTo>
                  <a:pt x="2165" y="4104"/>
                </a:lnTo>
                <a:lnTo>
                  <a:pt x="2171" y="4104"/>
                </a:lnTo>
                <a:lnTo>
                  <a:pt x="2175" y="4102"/>
                </a:lnTo>
                <a:lnTo>
                  <a:pt x="2181" y="4100"/>
                </a:lnTo>
                <a:lnTo>
                  <a:pt x="2190" y="4096"/>
                </a:lnTo>
                <a:lnTo>
                  <a:pt x="2201" y="4091"/>
                </a:lnTo>
                <a:lnTo>
                  <a:pt x="2205" y="4090"/>
                </a:lnTo>
                <a:lnTo>
                  <a:pt x="2210" y="4090"/>
                </a:lnTo>
                <a:lnTo>
                  <a:pt x="2214" y="4091"/>
                </a:lnTo>
                <a:lnTo>
                  <a:pt x="2218" y="4095"/>
                </a:lnTo>
                <a:lnTo>
                  <a:pt x="2222" y="4100"/>
                </a:lnTo>
                <a:lnTo>
                  <a:pt x="2226" y="4107"/>
                </a:lnTo>
                <a:lnTo>
                  <a:pt x="2228" y="4118"/>
                </a:lnTo>
                <a:lnTo>
                  <a:pt x="2230" y="4132"/>
                </a:lnTo>
                <a:lnTo>
                  <a:pt x="2229" y="4137"/>
                </a:lnTo>
                <a:lnTo>
                  <a:pt x="2226" y="4143"/>
                </a:lnTo>
                <a:lnTo>
                  <a:pt x="2222" y="4148"/>
                </a:lnTo>
                <a:lnTo>
                  <a:pt x="2218" y="4152"/>
                </a:lnTo>
                <a:lnTo>
                  <a:pt x="2213" y="4157"/>
                </a:lnTo>
                <a:lnTo>
                  <a:pt x="2208" y="4160"/>
                </a:lnTo>
                <a:lnTo>
                  <a:pt x="2203" y="4161"/>
                </a:lnTo>
                <a:lnTo>
                  <a:pt x="2197" y="4162"/>
                </a:lnTo>
                <a:lnTo>
                  <a:pt x="2191" y="4161"/>
                </a:lnTo>
                <a:lnTo>
                  <a:pt x="2186" y="4159"/>
                </a:lnTo>
                <a:lnTo>
                  <a:pt x="2181" y="4155"/>
                </a:lnTo>
                <a:lnTo>
                  <a:pt x="2175" y="4148"/>
                </a:lnTo>
                <a:lnTo>
                  <a:pt x="2171" y="4141"/>
                </a:lnTo>
                <a:lnTo>
                  <a:pt x="2167" y="4130"/>
                </a:lnTo>
                <a:lnTo>
                  <a:pt x="2163" y="4118"/>
                </a:lnTo>
                <a:lnTo>
                  <a:pt x="2161" y="4103"/>
                </a:lnTo>
                <a:close/>
                <a:moveTo>
                  <a:pt x="2422" y="4072"/>
                </a:moveTo>
                <a:lnTo>
                  <a:pt x="2421" y="4088"/>
                </a:lnTo>
                <a:lnTo>
                  <a:pt x="2419" y="4100"/>
                </a:lnTo>
                <a:lnTo>
                  <a:pt x="2416" y="4107"/>
                </a:lnTo>
                <a:lnTo>
                  <a:pt x="2413" y="4113"/>
                </a:lnTo>
                <a:lnTo>
                  <a:pt x="2407" y="4115"/>
                </a:lnTo>
                <a:lnTo>
                  <a:pt x="2403" y="4115"/>
                </a:lnTo>
                <a:lnTo>
                  <a:pt x="2398" y="4113"/>
                </a:lnTo>
                <a:lnTo>
                  <a:pt x="2391" y="4109"/>
                </a:lnTo>
                <a:lnTo>
                  <a:pt x="2379" y="4098"/>
                </a:lnTo>
                <a:lnTo>
                  <a:pt x="2366" y="4086"/>
                </a:lnTo>
                <a:lnTo>
                  <a:pt x="2360" y="4080"/>
                </a:lnTo>
                <a:lnTo>
                  <a:pt x="2353" y="4074"/>
                </a:lnTo>
                <a:lnTo>
                  <a:pt x="2347" y="4070"/>
                </a:lnTo>
                <a:lnTo>
                  <a:pt x="2341" y="4067"/>
                </a:lnTo>
                <a:lnTo>
                  <a:pt x="2341" y="4051"/>
                </a:lnTo>
                <a:lnTo>
                  <a:pt x="2341" y="4038"/>
                </a:lnTo>
                <a:lnTo>
                  <a:pt x="2342" y="4032"/>
                </a:lnTo>
                <a:lnTo>
                  <a:pt x="2344" y="4028"/>
                </a:lnTo>
                <a:lnTo>
                  <a:pt x="2345" y="4025"/>
                </a:lnTo>
                <a:lnTo>
                  <a:pt x="2347" y="4023"/>
                </a:lnTo>
                <a:lnTo>
                  <a:pt x="2351" y="4019"/>
                </a:lnTo>
                <a:lnTo>
                  <a:pt x="2357" y="4017"/>
                </a:lnTo>
                <a:lnTo>
                  <a:pt x="2362" y="4017"/>
                </a:lnTo>
                <a:lnTo>
                  <a:pt x="2366" y="4019"/>
                </a:lnTo>
                <a:lnTo>
                  <a:pt x="2370" y="4028"/>
                </a:lnTo>
                <a:lnTo>
                  <a:pt x="2373" y="4049"/>
                </a:lnTo>
                <a:lnTo>
                  <a:pt x="2377" y="4070"/>
                </a:lnTo>
                <a:lnTo>
                  <a:pt x="2379" y="4081"/>
                </a:lnTo>
                <a:lnTo>
                  <a:pt x="2384" y="4085"/>
                </a:lnTo>
                <a:lnTo>
                  <a:pt x="2387" y="4086"/>
                </a:lnTo>
                <a:lnTo>
                  <a:pt x="2390" y="4084"/>
                </a:lnTo>
                <a:lnTo>
                  <a:pt x="2393" y="4081"/>
                </a:lnTo>
                <a:lnTo>
                  <a:pt x="2398" y="4070"/>
                </a:lnTo>
                <a:lnTo>
                  <a:pt x="2402" y="4057"/>
                </a:lnTo>
                <a:lnTo>
                  <a:pt x="2404" y="4051"/>
                </a:lnTo>
                <a:lnTo>
                  <a:pt x="2406" y="4046"/>
                </a:lnTo>
                <a:lnTo>
                  <a:pt x="2408" y="4044"/>
                </a:lnTo>
                <a:lnTo>
                  <a:pt x="2410" y="4043"/>
                </a:lnTo>
                <a:lnTo>
                  <a:pt x="2414" y="4045"/>
                </a:lnTo>
                <a:lnTo>
                  <a:pt x="2416" y="4051"/>
                </a:lnTo>
                <a:lnTo>
                  <a:pt x="2419" y="4059"/>
                </a:lnTo>
                <a:lnTo>
                  <a:pt x="2422" y="4072"/>
                </a:lnTo>
                <a:close/>
                <a:moveTo>
                  <a:pt x="1826" y="4292"/>
                </a:moveTo>
                <a:lnTo>
                  <a:pt x="1822" y="4279"/>
                </a:lnTo>
                <a:lnTo>
                  <a:pt x="1818" y="4267"/>
                </a:lnTo>
                <a:lnTo>
                  <a:pt x="1817" y="4256"/>
                </a:lnTo>
                <a:lnTo>
                  <a:pt x="1818" y="4247"/>
                </a:lnTo>
                <a:lnTo>
                  <a:pt x="1821" y="4238"/>
                </a:lnTo>
                <a:lnTo>
                  <a:pt x="1824" y="4231"/>
                </a:lnTo>
                <a:lnTo>
                  <a:pt x="1828" y="4224"/>
                </a:lnTo>
                <a:lnTo>
                  <a:pt x="1833" y="4220"/>
                </a:lnTo>
                <a:lnTo>
                  <a:pt x="1839" y="4218"/>
                </a:lnTo>
                <a:lnTo>
                  <a:pt x="1844" y="4217"/>
                </a:lnTo>
                <a:lnTo>
                  <a:pt x="1850" y="4218"/>
                </a:lnTo>
                <a:lnTo>
                  <a:pt x="1855" y="4221"/>
                </a:lnTo>
                <a:lnTo>
                  <a:pt x="1860" y="4226"/>
                </a:lnTo>
                <a:lnTo>
                  <a:pt x="1866" y="4235"/>
                </a:lnTo>
                <a:lnTo>
                  <a:pt x="1869" y="4246"/>
                </a:lnTo>
                <a:lnTo>
                  <a:pt x="1872" y="4258"/>
                </a:lnTo>
                <a:lnTo>
                  <a:pt x="1870" y="4267"/>
                </a:lnTo>
                <a:lnTo>
                  <a:pt x="1866" y="4275"/>
                </a:lnTo>
                <a:lnTo>
                  <a:pt x="1861" y="4280"/>
                </a:lnTo>
                <a:lnTo>
                  <a:pt x="1855" y="4284"/>
                </a:lnTo>
                <a:lnTo>
                  <a:pt x="1849" y="4287"/>
                </a:lnTo>
                <a:lnTo>
                  <a:pt x="1842" y="4290"/>
                </a:lnTo>
                <a:lnTo>
                  <a:pt x="1833" y="4291"/>
                </a:lnTo>
                <a:lnTo>
                  <a:pt x="1826" y="429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2870353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1_Пользовательский макет">
    <p:spTree>
      <p:nvGrpSpPr>
        <p:cNvPr id="1" name=""/>
        <p:cNvGrpSpPr/>
        <p:nvPr/>
      </p:nvGrpSpPr>
      <p:grpSpPr>
        <a:xfrm>
          <a:off x="0" y="0"/>
          <a:ext cx="0" cy="0"/>
          <a:chOff x="0" y="0"/>
          <a:chExt cx="0" cy="0"/>
        </a:xfrm>
      </p:grpSpPr>
      <p:sp>
        <p:nvSpPr>
          <p:cNvPr id="3" name="Freeform 5"/>
          <p:cNvSpPr>
            <a:spLocks noGrp="1" noEditPoints="1"/>
          </p:cNvSpPr>
          <p:nvPr>
            <p:ph type="pic" sz="quarter" idx="10"/>
          </p:nvPr>
        </p:nvSpPr>
        <p:spPr bwMode="auto">
          <a:xfrm>
            <a:off x="0" y="0"/>
            <a:ext cx="18288000" cy="5995998"/>
          </a:xfrm>
          <a:custGeom>
            <a:avLst/>
            <a:gdLst>
              <a:gd name="T0" fmla="*/ 13386 w 14312"/>
              <a:gd name="T1" fmla="*/ 2283 h 4747"/>
              <a:gd name="T2" fmla="*/ 12849 w 14312"/>
              <a:gd name="T3" fmla="*/ 2514 h 4747"/>
              <a:gd name="T4" fmla="*/ 12015 w 14312"/>
              <a:gd name="T5" fmla="*/ 2954 h 4747"/>
              <a:gd name="T6" fmla="*/ 11401 w 14312"/>
              <a:gd name="T7" fmla="*/ 3130 h 4747"/>
              <a:gd name="T8" fmla="*/ 10779 w 14312"/>
              <a:gd name="T9" fmla="*/ 3245 h 4747"/>
              <a:gd name="T10" fmla="*/ 9247 w 14312"/>
              <a:gd name="T11" fmla="*/ 3422 h 4747"/>
              <a:gd name="T12" fmla="*/ 8236 w 14312"/>
              <a:gd name="T13" fmla="*/ 3456 h 4747"/>
              <a:gd name="T14" fmla="*/ 7316 w 14312"/>
              <a:gd name="T15" fmla="*/ 3436 h 4747"/>
              <a:gd name="T16" fmla="*/ 6004 w 14312"/>
              <a:gd name="T17" fmla="*/ 3462 h 4747"/>
              <a:gd name="T18" fmla="*/ 5440 w 14312"/>
              <a:gd name="T19" fmla="*/ 3639 h 4747"/>
              <a:gd name="T20" fmla="*/ 5336 w 14312"/>
              <a:gd name="T21" fmla="*/ 3737 h 4747"/>
              <a:gd name="T22" fmla="*/ 7960 w 14312"/>
              <a:gd name="T23" fmla="*/ 3691 h 4747"/>
              <a:gd name="T24" fmla="*/ 9251 w 14312"/>
              <a:gd name="T25" fmla="*/ 3854 h 4747"/>
              <a:gd name="T26" fmla="*/ 9884 w 14312"/>
              <a:gd name="T27" fmla="*/ 3845 h 4747"/>
              <a:gd name="T28" fmla="*/ 10441 w 14312"/>
              <a:gd name="T29" fmla="*/ 3820 h 4747"/>
              <a:gd name="T30" fmla="*/ 11201 w 14312"/>
              <a:gd name="T31" fmla="*/ 3695 h 4747"/>
              <a:gd name="T32" fmla="*/ 11903 w 14312"/>
              <a:gd name="T33" fmla="*/ 3551 h 4747"/>
              <a:gd name="T34" fmla="*/ 12794 w 14312"/>
              <a:gd name="T35" fmla="*/ 2972 h 4747"/>
              <a:gd name="T36" fmla="*/ 13452 w 14312"/>
              <a:gd name="T37" fmla="*/ 2753 h 4747"/>
              <a:gd name="T38" fmla="*/ 13859 w 14312"/>
              <a:gd name="T39" fmla="*/ 2639 h 4747"/>
              <a:gd name="T40" fmla="*/ 14063 w 14312"/>
              <a:gd name="T41" fmla="*/ 2951 h 4747"/>
              <a:gd name="T42" fmla="*/ 13163 w 14312"/>
              <a:gd name="T43" fmla="*/ 3341 h 4747"/>
              <a:gd name="T44" fmla="*/ 12223 w 14312"/>
              <a:gd name="T45" fmla="*/ 3835 h 4747"/>
              <a:gd name="T46" fmla="*/ 11875 w 14312"/>
              <a:gd name="T47" fmla="*/ 3980 h 4747"/>
              <a:gd name="T48" fmla="*/ 11038 w 14312"/>
              <a:gd name="T49" fmla="*/ 4226 h 4747"/>
              <a:gd name="T50" fmla="*/ 10094 w 14312"/>
              <a:gd name="T51" fmla="*/ 4295 h 4747"/>
              <a:gd name="T52" fmla="*/ 8828 w 14312"/>
              <a:gd name="T53" fmla="*/ 4440 h 4747"/>
              <a:gd name="T54" fmla="*/ 7851 w 14312"/>
              <a:gd name="T55" fmla="*/ 4419 h 4747"/>
              <a:gd name="T56" fmla="*/ 6309 w 14312"/>
              <a:gd name="T57" fmla="*/ 4420 h 4747"/>
              <a:gd name="T58" fmla="*/ 5511 w 14312"/>
              <a:gd name="T59" fmla="*/ 4414 h 4747"/>
              <a:gd name="T60" fmla="*/ 4507 w 14312"/>
              <a:gd name="T61" fmla="*/ 4477 h 4747"/>
              <a:gd name="T62" fmla="*/ 4098 w 14312"/>
              <a:gd name="T63" fmla="*/ 4459 h 4747"/>
              <a:gd name="T64" fmla="*/ 2841 w 14312"/>
              <a:gd name="T65" fmla="*/ 4571 h 4747"/>
              <a:gd name="T66" fmla="*/ 2345 w 14312"/>
              <a:gd name="T67" fmla="*/ 4714 h 4747"/>
              <a:gd name="T68" fmla="*/ 1873 w 14312"/>
              <a:gd name="T69" fmla="*/ 4677 h 4747"/>
              <a:gd name="T70" fmla="*/ 1388 w 14312"/>
              <a:gd name="T71" fmla="*/ 4563 h 4747"/>
              <a:gd name="T72" fmla="*/ 979 w 14312"/>
              <a:gd name="T73" fmla="*/ 4437 h 4747"/>
              <a:gd name="T74" fmla="*/ 160 w 14312"/>
              <a:gd name="T75" fmla="*/ 4410 h 4747"/>
              <a:gd name="T76" fmla="*/ 4954 w 14312"/>
              <a:gd name="T77" fmla="*/ 3652 h 4747"/>
              <a:gd name="T78" fmla="*/ 5220 w 14312"/>
              <a:gd name="T79" fmla="*/ 3507 h 4747"/>
              <a:gd name="T80" fmla="*/ 4724 w 14312"/>
              <a:gd name="T81" fmla="*/ 3475 h 4747"/>
              <a:gd name="T82" fmla="*/ 4221 w 14312"/>
              <a:gd name="T83" fmla="*/ 3521 h 4747"/>
              <a:gd name="T84" fmla="*/ 3554 w 14312"/>
              <a:gd name="T85" fmla="*/ 3495 h 4747"/>
              <a:gd name="T86" fmla="*/ 2651 w 14312"/>
              <a:gd name="T87" fmla="*/ 3670 h 4747"/>
              <a:gd name="T88" fmla="*/ 2212 w 14312"/>
              <a:gd name="T89" fmla="*/ 3765 h 4747"/>
              <a:gd name="T90" fmla="*/ 2785 w 14312"/>
              <a:gd name="T91" fmla="*/ 3744 h 4747"/>
              <a:gd name="T92" fmla="*/ 3638 w 14312"/>
              <a:gd name="T93" fmla="*/ 3685 h 4747"/>
              <a:gd name="T94" fmla="*/ 484 w 14312"/>
              <a:gd name="T95" fmla="*/ 117 h 4747"/>
              <a:gd name="T96" fmla="*/ 11809 w 14312"/>
              <a:gd name="T97" fmla="*/ 2566 h 4747"/>
              <a:gd name="T98" fmla="*/ 11130 w 14312"/>
              <a:gd name="T99" fmla="*/ 2785 h 4747"/>
              <a:gd name="T100" fmla="*/ 10909 w 14312"/>
              <a:gd name="T101" fmla="*/ 2712 h 4747"/>
              <a:gd name="T102" fmla="*/ 11591 w 14312"/>
              <a:gd name="T103" fmla="*/ 2486 h 4747"/>
              <a:gd name="T104" fmla="*/ 12087 w 14312"/>
              <a:gd name="T105" fmla="*/ 2280 h 4747"/>
              <a:gd name="T106" fmla="*/ 12431 w 14312"/>
              <a:gd name="T107" fmla="*/ 2222 h 4747"/>
              <a:gd name="T108" fmla="*/ 4085 w 14312"/>
              <a:gd name="T109" fmla="*/ 2708 h 4747"/>
              <a:gd name="T110" fmla="*/ 6628 w 14312"/>
              <a:gd name="T111" fmla="*/ 1311 h 4747"/>
              <a:gd name="T112" fmla="*/ 5033 w 14312"/>
              <a:gd name="T113" fmla="*/ 3715 h 4747"/>
              <a:gd name="T114" fmla="*/ 5339 w 14312"/>
              <a:gd name="T115" fmla="*/ 3528 h 4747"/>
              <a:gd name="T116" fmla="*/ 14069 w 14312"/>
              <a:gd name="T117" fmla="*/ 1584 h 4747"/>
              <a:gd name="T118" fmla="*/ 13590 w 14312"/>
              <a:gd name="T119" fmla="*/ 1751 h 4747"/>
              <a:gd name="T120" fmla="*/ 13065 w 14312"/>
              <a:gd name="T121" fmla="*/ 1905 h 4747"/>
              <a:gd name="T122" fmla="*/ 12777 w 14312"/>
              <a:gd name="T123" fmla="*/ 1973 h 4747"/>
              <a:gd name="T124" fmla="*/ 13785 w 14312"/>
              <a:gd name="T125" fmla="*/ 1533 h 4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12" h="4747">
                <a:moveTo>
                  <a:pt x="0" y="0"/>
                </a:moveTo>
                <a:lnTo>
                  <a:pt x="1001" y="0"/>
                </a:lnTo>
                <a:lnTo>
                  <a:pt x="1001" y="0"/>
                </a:lnTo>
                <a:lnTo>
                  <a:pt x="1001" y="0"/>
                </a:lnTo>
                <a:lnTo>
                  <a:pt x="1022" y="0"/>
                </a:lnTo>
                <a:lnTo>
                  <a:pt x="1028" y="3"/>
                </a:lnTo>
                <a:lnTo>
                  <a:pt x="1034" y="6"/>
                </a:lnTo>
                <a:lnTo>
                  <a:pt x="1036" y="8"/>
                </a:lnTo>
                <a:lnTo>
                  <a:pt x="1040" y="8"/>
                </a:lnTo>
                <a:lnTo>
                  <a:pt x="1043" y="6"/>
                </a:lnTo>
                <a:lnTo>
                  <a:pt x="1046" y="4"/>
                </a:lnTo>
                <a:lnTo>
                  <a:pt x="1047" y="2"/>
                </a:lnTo>
                <a:lnTo>
                  <a:pt x="1049" y="0"/>
                </a:lnTo>
                <a:lnTo>
                  <a:pt x="14312" y="0"/>
                </a:lnTo>
                <a:lnTo>
                  <a:pt x="14312" y="1855"/>
                </a:lnTo>
                <a:lnTo>
                  <a:pt x="14286" y="1867"/>
                </a:lnTo>
                <a:lnTo>
                  <a:pt x="14259" y="1881"/>
                </a:lnTo>
                <a:lnTo>
                  <a:pt x="14244" y="1888"/>
                </a:lnTo>
                <a:lnTo>
                  <a:pt x="14230" y="1895"/>
                </a:lnTo>
                <a:lnTo>
                  <a:pt x="14214" y="1901"/>
                </a:lnTo>
                <a:lnTo>
                  <a:pt x="14198" y="1908"/>
                </a:lnTo>
                <a:lnTo>
                  <a:pt x="14164" y="1914"/>
                </a:lnTo>
                <a:lnTo>
                  <a:pt x="14129" y="1918"/>
                </a:lnTo>
                <a:lnTo>
                  <a:pt x="14121" y="1920"/>
                </a:lnTo>
                <a:lnTo>
                  <a:pt x="14113" y="1922"/>
                </a:lnTo>
                <a:lnTo>
                  <a:pt x="14105" y="1926"/>
                </a:lnTo>
                <a:lnTo>
                  <a:pt x="14098" y="1930"/>
                </a:lnTo>
                <a:lnTo>
                  <a:pt x="14090" y="1935"/>
                </a:lnTo>
                <a:lnTo>
                  <a:pt x="14084" y="1942"/>
                </a:lnTo>
                <a:lnTo>
                  <a:pt x="14077" y="1949"/>
                </a:lnTo>
                <a:lnTo>
                  <a:pt x="14072" y="1959"/>
                </a:lnTo>
                <a:lnTo>
                  <a:pt x="14063" y="1974"/>
                </a:lnTo>
                <a:lnTo>
                  <a:pt x="14056" y="1986"/>
                </a:lnTo>
                <a:lnTo>
                  <a:pt x="14048" y="1995"/>
                </a:lnTo>
                <a:lnTo>
                  <a:pt x="14039" y="2004"/>
                </a:lnTo>
                <a:lnTo>
                  <a:pt x="14021" y="2018"/>
                </a:lnTo>
                <a:lnTo>
                  <a:pt x="14004" y="2031"/>
                </a:lnTo>
                <a:lnTo>
                  <a:pt x="13987" y="2044"/>
                </a:lnTo>
                <a:lnTo>
                  <a:pt x="13969" y="2055"/>
                </a:lnTo>
                <a:lnTo>
                  <a:pt x="13949" y="2066"/>
                </a:lnTo>
                <a:lnTo>
                  <a:pt x="13931" y="2077"/>
                </a:lnTo>
                <a:lnTo>
                  <a:pt x="13911" y="2086"/>
                </a:lnTo>
                <a:lnTo>
                  <a:pt x="13891" y="2096"/>
                </a:lnTo>
                <a:lnTo>
                  <a:pt x="13850" y="2114"/>
                </a:lnTo>
                <a:lnTo>
                  <a:pt x="13809" y="2130"/>
                </a:lnTo>
                <a:lnTo>
                  <a:pt x="13767" y="2146"/>
                </a:lnTo>
                <a:lnTo>
                  <a:pt x="13724" y="2160"/>
                </a:lnTo>
                <a:lnTo>
                  <a:pt x="13638" y="2189"/>
                </a:lnTo>
                <a:lnTo>
                  <a:pt x="13553" y="2219"/>
                </a:lnTo>
                <a:lnTo>
                  <a:pt x="13512" y="2236"/>
                </a:lnTo>
                <a:lnTo>
                  <a:pt x="13472" y="2255"/>
                </a:lnTo>
                <a:lnTo>
                  <a:pt x="13453" y="2264"/>
                </a:lnTo>
                <a:lnTo>
                  <a:pt x="13435" y="2275"/>
                </a:lnTo>
                <a:lnTo>
                  <a:pt x="13416" y="2286"/>
                </a:lnTo>
                <a:lnTo>
                  <a:pt x="13398" y="2296"/>
                </a:lnTo>
                <a:lnTo>
                  <a:pt x="13392" y="2289"/>
                </a:lnTo>
                <a:lnTo>
                  <a:pt x="13386" y="2283"/>
                </a:lnTo>
                <a:lnTo>
                  <a:pt x="13384" y="2282"/>
                </a:lnTo>
                <a:lnTo>
                  <a:pt x="13382" y="2281"/>
                </a:lnTo>
                <a:lnTo>
                  <a:pt x="13380" y="2281"/>
                </a:lnTo>
                <a:lnTo>
                  <a:pt x="13379" y="2281"/>
                </a:lnTo>
                <a:lnTo>
                  <a:pt x="13376" y="2284"/>
                </a:lnTo>
                <a:lnTo>
                  <a:pt x="13372" y="2288"/>
                </a:lnTo>
                <a:lnTo>
                  <a:pt x="13370" y="2293"/>
                </a:lnTo>
                <a:lnTo>
                  <a:pt x="13368" y="2301"/>
                </a:lnTo>
                <a:lnTo>
                  <a:pt x="13364" y="2316"/>
                </a:lnTo>
                <a:lnTo>
                  <a:pt x="13359" y="2329"/>
                </a:lnTo>
                <a:lnTo>
                  <a:pt x="13356" y="2337"/>
                </a:lnTo>
                <a:lnTo>
                  <a:pt x="13353" y="2342"/>
                </a:lnTo>
                <a:lnTo>
                  <a:pt x="13349" y="2347"/>
                </a:lnTo>
                <a:lnTo>
                  <a:pt x="13344" y="2349"/>
                </a:lnTo>
                <a:lnTo>
                  <a:pt x="13337" y="2335"/>
                </a:lnTo>
                <a:lnTo>
                  <a:pt x="13329" y="2323"/>
                </a:lnTo>
                <a:lnTo>
                  <a:pt x="13324" y="2316"/>
                </a:lnTo>
                <a:lnTo>
                  <a:pt x="13318" y="2310"/>
                </a:lnTo>
                <a:lnTo>
                  <a:pt x="13313" y="2307"/>
                </a:lnTo>
                <a:lnTo>
                  <a:pt x="13309" y="2306"/>
                </a:lnTo>
                <a:lnTo>
                  <a:pt x="13305" y="2307"/>
                </a:lnTo>
                <a:lnTo>
                  <a:pt x="13300" y="2310"/>
                </a:lnTo>
                <a:lnTo>
                  <a:pt x="13293" y="2318"/>
                </a:lnTo>
                <a:lnTo>
                  <a:pt x="13286" y="2327"/>
                </a:lnTo>
                <a:lnTo>
                  <a:pt x="13283" y="2332"/>
                </a:lnTo>
                <a:lnTo>
                  <a:pt x="13279" y="2335"/>
                </a:lnTo>
                <a:lnTo>
                  <a:pt x="13276" y="2338"/>
                </a:lnTo>
                <a:lnTo>
                  <a:pt x="13271" y="2339"/>
                </a:lnTo>
                <a:lnTo>
                  <a:pt x="13234" y="2346"/>
                </a:lnTo>
                <a:lnTo>
                  <a:pt x="13198" y="2353"/>
                </a:lnTo>
                <a:lnTo>
                  <a:pt x="13180" y="2357"/>
                </a:lnTo>
                <a:lnTo>
                  <a:pt x="13163" y="2364"/>
                </a:lnTo>
                <a:lnTo>
                  <a:pt x="13145" y="2371"/>
                </a:lnTo>
                <a:lnTo>
                  <a:pt x="13125" y="2382"/>
                </a:lnTo>
                <a:lnTo>
                  <a:pt x="13121" y="2386"/>
                </a:lnTo>
                <a:lnTo>
                  <a:pt x="13117" y="2391"/>
                </a:lnTo>
                <a:lnTo>
                  <a:pt x="13115" y="2397"/>
                </a:lnTo>
                <a:lnTo>
                  <a:pt x="13112" y="2403"/>
                </a:lnTo>
                <a:lnTo>
                  <a:pt x="13110" y="2409"/>
                </a:lnTo>
                <a:lnTo>
                  <a:pt x="13107" y="2415"/>
                </a:lnTo>
                <a:lnTo>
                  <a:pt x="13104" y="2419"/>
                </a:lnTo>
                <a:lnTo>
                  <a:pt x="13098" y="2423"/>
                </a:lnTo>
                <a:lnTo>
                  <a:pt x="13096" y="2423"/>
                </a:lnTo>
                <a:lnTo>
                  <a:pt x="13093" y="2423"/>
                </a:lnTo>
                <a:lnTo>
                  <a:pt x="13090" y="2423"/>
                </a:lnTo>
                <a:lnTo>
                  <a:pt x="13088" y="2422"/>
                </a:lnTo>
                <a:lnTo>
                  <a:pt x="13081" y="2417"/>
                </a:lnTo>
                <a:lnTo>
                  <a:pt x="13076" y="2413"/>
                </a:lnTo>
                <a:lnTo>
                  <a:pt x="13066" y="2404"/>
                </a:lnTo>
                <a:lnTo>
                  <a:pt x="13062" y="2400"/>
                </a:lnTo>
                <a:lnTo>
                  <a:pt x="13033" y="2413"/>
                </a:lnTo>
                <a:lnTo>
                  <a:pt x="13004" y="2426"/>
                </a:lnTo>
                <a:lnTo>
                  <a:pt x="12974" y="2441"/>
                </a:lnTo>
                <a:lnTo>
                  <a:pt x="12944" y="2456"/>
                </a:lnTo>
                <a:lnTo>
                  <a:pt x="12914" y="2473"/>
                </a:lnTo>
                <a:lnTo>
                  <a:pt x="12881" y="2492"/>
                </a:lnTo>
                <a:lnTo>
                  <a:pt x="12849" y="2514"/>
                </a:lnTo>
                <a:lnTo>
                  <a:pt x="12815" y="2537"/>
                </a:lnTo>
                <a:lnTo>
                  <a:pt x="12816" y="2542"/>
                </a:lnTo>
                <a:lnTo>
                  <a:pt x="12817" y="2553"/>
                </a:lnTo>
                <a:lnTo>
                  <a:pt x="12818" y="2559"/>
                </a:lnTo>
                <a:lnTo>
                  <a:pt x="12817" y="2564"/>
                </a:lnTo>
                <a:lnTo>
                  <a:pt x="12817" y="2568"/>
                </a:lnTo>
                <a:lnTo>
                  <a:pt x="12815" y="2570"/>
                </a:lnTo>
                <a:lnTo>
                  <a:pt x="12800" y="2574"/>
                </a:lnTo>
                <a:lnTo>
                  <a:pt x="12781" y="2577"/>
                </a:lnTo>
                <a:lnTo>
                  <a:pt x="12760" y="2580"/>
                </a:lnTo>
                <a:lnTo>
                  <a:pt x="12736" y="2584"/>
                </a:lnTo>
                <a:lnTo>
                  <a:pt x="12712" y="2591"/>
                </a:lnTo>
                <a:lnTo>
                  <a:pt x="12687" y="2598"/>
                </a:lnTo>
                <a:lnTo>
                  <a:pt x="12674" y="2603"/>
                </a:lnTo>
                <a:lnTo>
                  <a:pt x="12662" y="2608"/>
                </a:lnTo>
                <a:lnTo>
                  <a:pt x="12651" y="2613"/>
                </a:lnTo>
                <a:lnTo>
                  <a:pt x="12641" y="2620"/>
                </a:lnTo>
                <a:lnTo>
                  <a:pt x="12610" y="2640"/>
                </a:lnTo>
                <a:lnTo>
                  <a:pt x="12579" y="2660"/>
                </a:lnTo>
                <a:lnTo>
                  <a:pt x="12548" y="2682"/>
                </a:lnTo>
                <a:lnTo>
                  <a:pt x="12517" y="2703"/>
                </a:lnTo>
                <a:lnTo>
                  <a:pt x="12484" y="2725"/>
                </a:lnTo>
                <a:lnTo>
                  <a:pt x="12451" y="2746"/>
                </a:lnTo>
                <a:lnTo>
                  <a:pt x="12416" y="2766"/>
                </a:lnTo>
                <a:lnTo>
                  <a:pt x="12380" y="2787"/>
                </a:lnTo>
                <a:lnTo>
                  <a:pt x="12361" y="2795"/>
                </a:lnTo>
                <a:lnTo>
                  <a:pt x="12344" y="2804"/>
                </a:lnTo>
                <a:lnTo>
                  <a:pt x="12325" y="2812"/>
                </a:lnTo>
                <a:lnTo>
                  <a:pt x="12307" y="2820"/>
                </a:lnTo>
                <a:lnTo>
                  <a:pt x="12268" y="2836"/>
                </a:lnTo>
                <a:lnTo>
                  <a:pt x="12230" y="2854"/>
                </a:lnTo>
                <a:lnTo>
                  <a:pt x="12223" y="2859"/>
                </a:lnTo>
                <a:lnTo>
                  <a:pt x="12214" y="2864"/>
                </a:lnTo>
                <a:lnTo>
                  <a:pt x="12207" y="2869"/>
                </a:lnTo>
                <a:lnTo>
                  <a:pt x="12199" y="2876"/>
                </a:lnTo>
                <a:lnTo>
                  <a:pt x="12184" y="2890"/>
                </a:lnTo>
                <a:lnTo>
                  <a:pt x="12170" y="2904"/>
                </a:lnTo>
                <a:lnTo>
                  <a:pt x="12155" y="2917"/>
                </a:lnTo>
                <a:lnTo>
                  <a:pt x="12140" y="2929"/>
                </a:lnTo>
                <a:lnTo>
                  <a:pt x="12131" y="2936"/>
                </a:lnTo>
                <a:lnTo>
                  <a:pt x="12124" y="2940"/>
                </a:lnTo>
                <a:lnTo>
                  <a:pt x="12115" y="2944"/>
                </a:lnTo>
                <a:lnTo>
                  <a:pt x="12107" y="2947"/>
                </a:lnTo>
                <a:lnTo>
                  <a:pt x="12102" y="2949"/>
                </a:lnTo>
                <a:lnTo>
                  <a:pt x="12098" y="2949"/>
                </a:lnTo>
                <a:lnTo>
                  <a:pt x="12093" y="2949"/>
                </a:lnTo>
                <a:lnTo>
                  <a:pt x="12089" y="2947"/>
                </a:lnTo>
                <a:lnTo>
                  <a:pt x="12079" y="2944"/>
                </a:lnTo>
                <a:lnTo>
                  <a:pt x="12068" y="2940"/>
                </a:lnTo>
                <a:lnTo>
                  <a:pt x="12057" y="2937"/>
                </a:lnTo>
                <a:lnTo>
                  <a:pt x="12047" y="2934"/>
                </a:lnTo>
                <a:lnTo>
                  <a:pt x="12041" y="2932"/>
                </a:lnTo>
                <a:lnTo>
                  <a:pt x="12036" y="2932"/>
                </a:lnTo>
                <a:lnTo>
                  <a:pt x="12032" y="2932"/>
                </a:lnTo>
                <a:lnTo>
                  <a:pt x="12026" y="2934"/>
                </a:lnTo>
                <a:lnTo>
                  <a:pt x="12022" y="2940"/>
                </a:lnTo>
                <a:lnTo>
                  <a:pt x="12015" y="2954"/>
                </a:lnTo>
                <a:lnTo>
                  <a:pt x="12011" y="2960"/>
                </a:lnTo>
                <a:lnTo>
                  <a:pt x="12007" y="2967"/>
                </a:lnTo>
                <a:lnTo>
                  <a:pt x="12004" y="2969"/>
                </a:lnTo>
                <a:lnTo>
                  <a:pt x="12001" y="2971"/>
                </a:lnTo>
                <a:lnTo>
                  <a:pt x="11998" y="2972"/>
                </a:lnTo>
                <a:lnTo>
                  <a:pt x="11996" y="2973"/>
                </a:lnTo>
                <a:lnTo>
                  <a:pt x="11991" y="2972"/>
                </a:lnTo>
                <a:lnTo>
                  <a:pt x="11985" y="2970"/>
                </a:lnTo>
                <a:lnTo>
                  <a:pt x="11980" y="2966"/>
                </a:lnTo>
                <a:lnTo>
                  <a:pt x="11974" y="2961"/>
                </a:lnTo>
                <a:lnTo>
                  <a:pt x="11965" y="2953"/>
                </a:lnTo>
                <a:lnTo>
                  <a:pt x="11961" y="2949"/>
                </a:lnTo>
                <a:lnTo>
                  <a:pt x="11960" y="2950"/>
                </a:lnTo>
                <a:lnTo>
                  <a:pt x="11957" y="2953"/>
                </a:lnTo>
                <a:lnTo>
                  <a:pt x="11956" y="2956"/>
                </a:lnTo>
                <a:lnTo>
                  <a:pt x="11955" y="2959"/>
                </a:lnTo>
                <a:lnTo>
                  <a:pt x="11954" y="2969"/>
                </a:lnTo>
                <a:lnTo>
                  <a:pt x="11954" y="2980"/>
                </a:lnTo>
                <a:lnTo>
                  <a:pt x="11953" y="2991"/>
                </a:lnTo>
                <a:lnTo>
                  <a:pt x="11952" y="3001"/>
                </a:lnTo>
                <a:lnTo>
                  <a:pt x="11950" y="3011"/>
                </a:lnTo>
                <a:lnTo>
                  <a:pt x="11947" y="3017"/>
                </a:lnTo>
                <a:lnTo>
                  <a:pt x="11943" y="3020"/>
                </a:lnTo>
                <a:lnTo>
                  <a:pt x="11939" y="3023"/>
                </a:lnTo>
                <a:lnTo>
                  <a:pt x="11934" y="3025"/>
                </a:lnTo>
                <a:lnTo>
                  <a:pt x="11929" y="3025"/>
                </a:lnTo>
                <a:lnTo>
                  <a:pt x="11918" y="3022"/>
                </a:lnTo>
                <a:lnTo>
                  <a:pt x="11907" y="3017"/>
                </a:lnTo>
                <a:lnTo>
                  <a:pt x="11895" y="3012"/>
                </a:lnTo>
                <a:lnTo>
                  <a:pt x="11884" y="3006"/>
                </a:lnTo>
                <a:lnTo>
                  <a:pt x="11879" y="3004"/>
                </a:lnTo>
                <a:lnTo>
                  <a:pt x="11875" y="3003"/>
                </a:lnTo>
                <a:lnTo>
                  <a:pt x="11870" y="3002"/>
                </a:lnTo>
                <a:lnTo>
                  <a:pt x="11866" y="3003"/>
                </a:lnTo>
                <a:lnTo>
                  <a:pt x="11852" y="3006"/>
                </a:lnTo>
                <a:lnTo>
                  <a:pt x="11836" y="3012"/>
                </a:lnTo>
                <a:lnTo>
                  <a:pt x="11819" y="3018"/>
                </a:lnTo>
                <a:lnTo>
                  <a:pt x="11801" y="3027"/>
                </a:lnTo>
                <a:lnTo>
                  <a:pt x="11760" y="3045"/>
                </a:lnTo>
                <a:lnTo>
                  <a:pt x="11717" y="3065"/>
                </a:lnTo>
                <a:lnTo>
                  <a:pt x="11672" y="3087"/>
                </a:lnTo>
                <a:lnTo>
                  <a:pt x="11625" y="3106"/>
                </a:lnTo>
                <a:lnTo>
                  <a:pt x="11603" y="3116"/>
                </a:lnTo>
                <a:lnTo>
                  <a:pt x="11580" y="3124"/>
                </a:lnTo>
                <a:lnTo>
                  <a:pt x="11559" y="3131"/>
                </a:lnTo>
                <a:lnTo>
                  <a:pt x="11537" y="3137"/>
                </a:lnTo>
                <a:lnTo>
                  <a:pt x="11529" y="3139"/>
                </a:lnTo>
                <a:lnTo>
                  <a:pt x="11520" y="3140"/>
                </a:lnTo>
                <a:lnTo>
                  <a:pt x="11510" y="3140"/>
                </a:lnTo>
                <a:lnTo>
                  <a:pt x="11502" y="3140"/>
                </a:lnTo>
                <a:lnTo>
                  <a:pt x="11484" y="3138"/>
                </a:lnTo>
                <a:lnTo>
                  <a:pt x="11465" y="3135"/>
                </a:lnTo>
                <a:lnTo>
                  <a:pt x="11446" y="3133"/>
                </a:lnTo>
                <a:lnTo>
                  <a:pt x="11428" y="3130"/>
                </a:lnTo>
                <a:lnTo>
                  <a:pt x="11418" y="3130"/>
                </a:lnTo>
                <a:lnTo>
                  <a:pt x="11409" y="3130"/>
                </a:lnTo>
                <a:lnTo>
                  <a:pt x="11401" y="3130"/>
                </a:lnTo>
                <a:lnTo>
                  <a:pt x="11392" y="3132"/>
                </a:lnTo>
                <a:lnTo>
                  <a:pt x="11375" y="3136"/>
                </a:lnTo>
                <a:lnTo>
                  <a:pt x="11358" y="3142"/>
                </a:lnTo>
                <a:lnTo>
                  <a:pt x="11341" y="3149"/>
                </a:lnTo>
                <a:lnTo>
                  <a:pt x="11325" y="3157"/>
                </a:lnTo>
                <a:lnTo>
                  <a:pt x="11291" y="3174"/>
                </a:lnTo>
                <a:lnTo>
                  <a:pt x="11258" y="3191"/>
                </a:lnTo>
                <a:lnTo>
                  <a:pt x="11241" y="3197"/>
                </a:lnTo>
                <a:lnTo>
                  <a:pt x="11225" y="3202"/>
                </a:lnTo>
                <a:lnTo>
                  <a:pt x="11216" y="3204"/>
                </a:lnTo>
                <a:lnTo>
                  <a:pt x="11208" y="3206"/>
                </a:lnTo>
                <a:lnTo>
                  <a:pt x="11199" y="3207"/>
                </a:lnTo>
                <a:lnTo>
                  <a:pt x="11189" y="3207"/>
                </a:lnTo>
                <a:lnTo>
                  <a:pt x="11181" y="3207"/>
                </a:lnTo>
                <a:lnTo>
                  <a:pt x="11172" y="3206"/>
                </a:lnTo>
                <a:lnTo>
                  <a:pt x="11162" y="3203"/>
                </a:lnTo>
                <a:lnTo>
                  <a:pt x="11154" y="3201"/>
                </a:lnTo>
                <a:lnTo>
                  <a:pt x="11144" y="3197"/>
                </a:lnTo>
                <a:lnTo>
                  <a:pt x="11134" y="3193"/>
                </a:lnTo>
                <a:lnTo>
                  <a:pt x="11126" y="3187"/>
                </a:lnTo>
                <a:lnTo>
                  <a:pt x="11116" y="3181"/>
                </a:lnTo>
                <a:lnTo>
                  <a:pt x="11110" y="3194"/>
                </a:lnTo>
                <a:lnTo>
                  <a:pt x="11104" y="3204"/>
                </a:lnTo>
                <a:lnTo>
                  <a:pt x="11098" y="3213"/>
                </a:lnTo>
                <a:lnTo>
                  <a:pt x="11091" y="3222"/>
                </a:lnTo>
                <a:lnTo>
                  <a:pt x="11085" y="3228"/>
                </a:lnTo>
                <a:lnTo>
                  <a:pt x="11078" y="3234"/>
                </a:lnTo>
                <a:lnTo>
                  <a:pt x="11070" y="3239"/>
                </a:lnTo>
                <a:lnTo>
                  <a:pt x="11062" y="3242"/>
                </a:lnTo>
                <a:lnTo>
                  <a:pt x="11055" y="3245"/>
                </a:lnTo>
                <a:lnTo>
                  <a:pt x="11046" y="3247"/>
                </a:lnTo>
                <a:lnTo>
                  <a:pt x="11038" y="3249"/>
                </a:lnTo>
                <a:lnTo>
                  <a:pt x="11030" y="3251"/>
                </a:lnTo>
                <a:lnTo>
                  <a:pt x="11012" y="3251"/>
                </a:lnTo>
                <a:lnTo>
                  <a:pt x="10995" y="3251"/>
                </a:lnTo>
                <a:lnTo>
                  <a:pt x="10977" y="3249"/>
                </a:lnTo>
                <a:lnTo>
                  <a:pt x="10957" y="3249"/>
                </a:lnTo>
                <a:lnTo>
                  <a:pt x="10939" y="3249"/>
                </a:lnTo>
                <a:lnTo>
                  <a:pt x="10921" y="3252"/>
                </a:lnTo>
                <a:lnTo>
                  <a:pt x="10911" y="3254"/>
                </a:lnTo>
                <a:lnTo>
                  <a:pt x="10902" y="3257"/>
                </a:lnTo>
                <a:lnTo>
                  <a:pt x="10893" y="3260"/>
                </a:lnTo>
                <a:lnTo>
                  <a:pt x="10884" y="3264"/>
                </a:lnTo>
                <a:lnTo>
                  <a:pt x="10874" y="3270"/>
                </a:lnTo>
                <a:lnTo>
                  <a:pt x="10866" y="3276"/>
                </a:lnTo>
                <a:lnTo>
                  <a:pt x="10857" y="3285"/>
                </a:lnTo>
                <a:lnTo>
                  <a:pt x="10849" y="3293"/>
                </a:lnTo>
                <a:lnTo>
                  <a:pt x="10839" y="3276"/>
                </a:lnTo>
                <a:lnTo>
                  <a:pt x="10829" y="3262"/>
                </a:lnTo>
                <a:lnTo>
                  <a:pt x="10821" y="3253"/>
                </a:lnTo>
                <a:lnTo>
                  <a:pt x="10811" y="3246"/>
                </a:lnTo>
                <a:lnTo>
                  <a:pt x="10807" y="3244"/>
                </a:lnTo>
                <a:lnTo>
                  <a:pt x="10802" y="3243"/>
                </a:lnTo>
                <a:lnTo>
                  <a:pt x="10798" y="3242"/>
                </a:lnTo>
                <a:lnTo>
                  <a:pt x="10795" y="3242"/>
                </a:lnTo>
                <a:lnTo>
                  <a:pt x="10786" y="3242"/>
                </a:lnTo>
                <a:lnTo>
                  <a:pt x="10779" y="3245"/>
                </a:lnTo>
                <a:lnTo>
                  <a:pt x="10763" y="3254"/>
                </a:lnTo>
                <a:lnTo>
                  <a:pt x="10748" y="3264"/>
                </a:lnTo>
                <a:lnTo>
                  <a:pt x="10739" y="3271"/>
                </a:lnTo>
                <a:lnTo>
                  <a:pt x="10732" y="3275"/>
                </a:lnTo>
                <a:lnTo>
                  <a:pt x="10723" y="3279"/>
                </a:lnTo>
                <a:lnTo>
                  <a:pt x="10715" y="3282"/>
                </a:lnTo>
                <a:lnTo>
                  <a:pt x="10710" y="3283"/>
                </a:lnTo>
                <a:lnTo>
                  <a:pt x="10705" y="3282"/>
                </a:lnTo>
                <a:lnTo>
                  <a:pt x="10699" y="3279"/>
                </a:lnTo>
                <a:lnTo>
                  <a:pt x="10694" y="3276"/>
                </a:lnTo>
                <a:lnTo>
                  <a:pt x="10683" y="3268"/>
                </a:lnTo>
                <a:lnTo>
                  <a:pt x="10671" y="3257"/>
                </a:lnTo>
                <a:lnTo>
                  <a:pt x="10661" y="3246"/>
                </a:lnTo>
                <a:lnTo>
                  <a:pt x="10649" y="3238"/>
                </a:lnTo>
                <a:lnTo>
                  <a:pt x="10642" y="3234"/>
                </a:lnTo>
                <a:lnTo>
                  <a:pt x="10636" y="3232"/>
                </a:lnTo>
                <a:lnTo>
                  <a:pt x="10629" y="3231"/>
                </a:lnTo>
                <a:lnTo>
                  <a:pt x="10623" y="3231"/>
                </a:lnTo>
                <a:lnTo>
                  <a:pt x="10613" y="3233"/>
                </a:lnTo>
                <a:lnTo>
                  <a:pt x="10602" y="3239"/>
                </a:lnTo>
                <a:lnTo>
                  <a:pt x="10589" y="3246"/>
                </a:lnTo>
                <a:lnTo>
                  <a:pt x="10575" y="3254"/>
                </a:lnTo>
                <a:lnTo>
                  <a:pt x="10561" y="3262"/>
                </a:lnTo>
                <a:lnTo>
                  <a:pt x="10546" y="3269"/>
                </a:lnTo>
                <a:lnTo>
                  <a:pt x="10532" y="3274"/>
                </a:lnTo>
                <a:lnTo>
                  <a:pt x="10518" y="3277"/>
                </a:lnTo>
                <a:lnTo>
                  <a:pt x="10452" y="3285"/>
                </a:lnTo>
                <a:lnTo>
                  <a:pt x="10385" y="3291"/>
                </a:lnTo>
                <a:lnTo>
                  <a:pt x="10315" y="3299"/>
                </a:lnTo>
                <a:lnTo>
                  <a:pt x="10243" y="3305"/>
                </a:lnTo>
                <a:lnTo>
                  <a:pt x="10170" y="3312"/>
                </a:lnTo>
                <a:lnTo>
                  <a:pt x="10094" y="3318"/>
                </a:lnTo>
                <a:lnTo>
                  <a:pt x="10018" y="3326"/>
                </a:lnTo>
                <a:lnTo>
                  <a:pt x="9942" y="3333"/>
                </a:lnTo>
                <a:lnTo>
                  <a:pt x="9866" y="3339"/>
                </a:lnTo>
                <a:lnTo>
                  <a:pt x="9789" y="3346"/>
                </a:lnTo>
                <a:lnTo>
                  <a:pt x="9713" y="3353"/>
                </a:lnTo>
                <a:lnTo>
                  <a:pt x="9638" y="3363"/>
                </a:lnTo>
                <a:lnTo>
                  <a:pt x="9564" y="3373"/>
                </a:lnTo>
                <a:lnTo>
                  <a:pt x="9491" y="3384"/>
                </a:lnTo>
                <a:lnTo>
                  <a:pt x="9454" y="3391"/>
                </a:lnTo>
                <a:lnTo>
                  <a:pt x="9419" y="3398"/>
                </a:lnTo>
                <a:lnTo>
                  <a:pt x="9383" y="3406"/>
                </a:lnTo>
                <a:lnTo>
                  <a:pt x="9349" y="3414"/>
                </a:lnTo>
                <a:lnTo>
                  <a:pt x="9340" y="3415"/>
                </a:lnTo>
                <a:lnTo>
                  <a:pt x="9331" y="3415"/>
                </a:lnTo>
                <a:lnTo>
                  <a:pt x="9322" y="3414"/>
                </a:lnTo>
                <a:lnTo>
                  <a:pt x="9313" y="3412"/>
                </a:lnTo>
                <a:lnTo>
                  <a:pt x="9304" y="3411"/>
                </a:lnTo>
                <a:lnTo>
                  <a:pt x="9295" y="3409"/>
                </a:lnTo>
                <a:lnTo>
                  <a:pt x="9285" y="3408"/>
                </a:lnTo>
                <a:lnTo>
                  <a:pt x="9277" y="3408"/>
                </a:lnTo>
                <a:lnTo>
                  <a:pt x="9268" y="3410"/>
                </a:lnTo>
                <a:lnTo>
                  <a:pt x="9260" y="3413"/>
                </a:lnTo>
                <a:lnTo>
                  <a:pt x="9255" y="3415"/>
                </a:lnTo>
                <a:lnTo>
                  <a:pt x="9251" y="3419"/>
                </a:lnTo>
                <a:lnTo>
                  <a:pt x="9247" y="3422"/>
                </a:lnTo>
                <a:lnTo>
                  <a:pt x="9244" y="3426"/>
                </a:lnTo>
                <a:lnTo>
                  <a:pt x="9236" y="3437"/>
                </a:lnTo>
                <a:lnTo>
                  <a:pt x="9230" y="3451"/>
                </a:lnTo>
                <a:lnTo>
                  <a:pt x="9223" y="3468"/>
                </a:lnTo>
                <a:lnTo>
                  <a:pt x="9218" y="3490"/>
                </a:lnTo>
                <a:lnTo>
                  <a:pt x="9189" y="3487"/>
                </a:lnTo>
                <a:lnTo>
                  <a:pt x="9160" y="3485"/>
                </a:lnTo>
                <a:lnTo>
                  <a:pt x="9131" y="3484"/>
                </a:lnTo>
                <a:lnTo>
                  <a:pt x="9102" y="3482"/>
                </a:lnTo>
                <a:lnTo>
                  <a:pt x="9073" y="3481"/>
                </a:lnTo>
                <a:lnTo>
                  <a:pt x="9044" y="3480"/>
                </a:lnTo>
                <a:lnTo>
                  <a:pt x="9015" y="3479"/>
                </a:lnTo>
                <a:lnTo>
                  <a:pt x="8987" y="3478"/>
                </a:lnTo>
                <a:lnTo>
                  <a:pt x="8984" y="3479"/>
                </a:lnTo>
                <a:lnTo>
                  <a:pt x="8980" y="3481"/>
                </a:lnTo>
                <a:lnTo>
                  <a:pt x="8977" y="3484"/>
                </a:lnTo>
                <a:lnTo>
                  <a:pt x="8973" y="3487"/>
                </a:lnTo>
                <a:lnTo>
                  <a:pt x="8965" y="3496"/>
                </a:lnTo>
                <a:lnTo>
                  <a:pt x="8958" y="3502"/>
                </a:lnTo>
                <a:lnTo>
                  <a:pt x="8953" y="3503"/>
                </a:lnTo>
                <a:lnTo>
                  <a:pt x="8949" y="3503"/>
                </a:lnTo>
                <a:lnTo>
                  <a:pt x="8946" y="3501"/>
                </a:lnTo>
                <a:lnTo>
                  <a:pt x="8943" y="3497"/>
                </a:lnTo>
                <a:lnTo>
                  <a:pt x="8939" y="3490"/>
                </a:lnTo>
                <a:lnTo>
                  <a:pt x="8936" y="3480"/>
                </a:lnTo>
                <a:lnTo>
                  <a:pt x="8933" y="3467"/>
                </a:lnTo>
                <a:lnTo>
                  <a:pt x="8931" y="3450"/>
                </a:lnTo>
                <a:lnTo>
                  <a:pt x="8914" y="3453"/>
                </a:lnTo>
                <a:lnTo>
                  <a:pt x="8897" y="3456"/>
                </a:lnTo>
                <a:lnTo>
                  <a:pt x="8879" y="3459"/>
                </a:lnTo>
                <a:lnTo>
                  <a:pt x="8862" y="3460"/>
                </a:lnTo>
                <a:lnTo>
                  <a:pt x="8828" y="3463"/>
                </a:lnTo>
                <a:lnTo>
                  <a:pt x="8793" y="3464"/>
                </a:lnTo>
                <a:lnTo>
                  <a:pt x="8759" y="3463"/>
                </a:lnTo>
                <a:lnTo>
                  <a:pt x="8726" y="3459"/>
                </a:lnTo>
                <a:lnTo>
                  <a:pt x="8691" y="3456"/>
                </a:lnTo>
                <a:lnTo>
                  <a:pt x="8657" y="3451"/>
                </a:lnTo>
                <a:lnTo>
                  <a:pt x="8588" y="3441"/>
                </a:lnTo>
                <a:lnTo>
                  <a:pt x="8520" y="3430"/>
                </a:lnTo>
                <a:lnTo>
                  <a:pt x="8486" y="3426"/>
                </a:lnTo>
                <a:lnTo>
                  <a:pt x="8453" y="3423"/>
                </a:lnTo>
                <a:lnTo>
                  <a:pt x="8418" y="3421"/>
                </a:lnTo>
                <a:lnTo>
                  <a:pt x="8385" y="3420"/>
                </a:lnTo>
                <a:lnTo>
                  <a:pt x="8378" y="3420"/>
                </a:lnTo>
                <a:lnTo>
                  <a:pt x="8370" y="3421"/>
                </a:lnTo>
                <a:lnTo>
                  <a:pt x="8363" y="3423"/>
                </a:lnTo>
                <a:lnTo>
                  <a:pt x="8356" y="3425"/>
                </a:lnTo>
                <a:lnTo>
                  <a:pt x="8341" y="3432"/>
                </a:lnTo>
                <a:lnTo>
                  <a:pt x="8327" y="3438"/>
                </a:lnTo>
                <a:lnTo>
                  <a:pt x="8313" y="3445"/>
                </a:lnTo>
                <a:lnTo>
                  <a:pt x="8299" y="3452"/>
                </a:lnTo>
                <a:lnTo>
                  <a:pt x="8292" y="3454"/>
                </a:lnTo>
                <a:lnTo>
                  <a:pt x="8284" y="3456"/>
                </a:lnTo>
                <a:lnTo>
                  <a:pt x="8277" y="3457"/>
                </a:lnTo>
                <a:lnTo>
                  <a:pt x="8269" y="3458"/>
                </a:lnTo>
                <a:lnTo>
                  <a:pt x="8253" y="3457"/>
                </a:lnTo>
                <a:lnTo>
                  <a:pt x="8236" y="3456"/>
                </a:lnTo>
                <a:lnTo>
                  <a:pt x="8219" y="3453"/>
                </a:lnTo>
                <a:lnTo>
                  <a:pt x="8201" y="3449"/>
                </a:lnTo>
                <a:lnTo>
                  <a:pt x="8166" y="3440"/>
                </a:lnTo>
                <a:lnTo>
                  <a:pt x="8133" y="3433"/>
                </a:lnTo>
                <a:lnTo>
                  <a:pt x="8118" y="3429"/>
                </a:lnTo>
                <a:lnTo>
                  <a:pt x="8103" y="3424"/>
                </a:lnTo>
                <a:lnTo>
                  <a:pt x="8087" y="3419"/>
                </a:lnTo>
                <a:lnTo>
                  <a:pt x="8072" y="3413"/>
                </a:lnTo>
                <a:lnTo>
                  <a:pt x="8058" y="3409"/>
                </a:lnTo>
                <a:lnTo>
                  <a:pt x="8043" y="3405"/>
                </a:lnTo>
                <a:lnTo>
                  <a:pt x="8036" y="3404"/>
                </a:lnTo>
                <a:lnTo>
                  <a:pt x="8029" y="3404"/>
                </a:lnTo>
                <a:lnTo>
                  <a:pt x="8022" y="3404"/>
                </a:lnTo>
                <a:lnTo>
                  <a:pt x="8016" y="3404"/>
                </a:lnTo>
                <a:lnTo>
                  <a:pt x="8008" y="3406"/>
                </a:lnTo>
                <a:lnTo>
                  <a:pt x="8002" y="3409"/>
                </a:lnTo>
                <a:lnTo>
                  <a:pt x="7994" y="3412"/>
                </a:lnTo>
                <a:lnTo>
                  <a:pt x="7988" y="3417"/>
                </a:lnTo>
                <a:lnTo>
                  <a:pt x="7973" y="3427"/>
                </a:lnTo>
                <a:lnTo>
                  <a:pt x="7959" y="3439"/>
                </a:lnTo>
                <a:lnTo>
                  <a:pt x="7945" y="3451"/>
                </a:lnTo>
                <a:lnTo>
                  <a:pt x="7931" y="3460"/>
                </a:lnTo>
                <a:lnTo>
                  <a:pt x="7923" y="3465"/>
                </a:lnTo>
                <a:lnTo>
                  <a:pt x="7916" y="3468"/>
                </a:lnTo>
                <a:lnTo>
                  <a:pt x="7908" y="3470"/>
                </a:lnTo>
                <a:lnTo>
                  <a:pt x="7902" y="3471"/>
                </a:lnTo>
                <a:lnTo>
                  <a:pt x="7895" y="3470"/>
                </a:lnTo>
                <a:lnTo>
                  <a:pt x="7889" y="3469"/>
                </a:lnTo>
                <a:lnTo>
                  <a:pt x="7883" y="3466"/>
                </a:lnTo>
                <a:lnTo>
                  <a:pt x="7877" y="3463"/>
                </a:lnTo>
                <a:lnTo>
                  <a:pt x="7864" y="3453"/>
                </a:lnTo>
                <a:lnTo>
                  <a:pt x="7851" y="3442"/>
                </a:lnTo>
                <a:lnTo>
                  <a:pt x="7838" y="3432"/>
                </a:lnTo>
                <a:lnTo>
                  <a:pt x="7825" y="3421"/>
                </a:lnTo>
                <a:lnTo>
                  <a:pt x="7819" y="3417"/>
                </a:lnTo>
                <a:lnTo>
                  <a:pt x="7812" y="3413"/>
                </a:lnTo>
                <a:lnTo>
                  <a:pt x="7807" y="3411"/>
                </a:lnTo>
                <a:lnTo>
                  <a:pt x="7801" y="3410"/>
                </a:lnTo>
                <a:lnTo>
                  <a:pt x="7795" y="3410"/>
                </a:lnTo>
                <a:lnTo>
                  <a:pt x="7790" y="3411"/>
                </a:lnTo>
                <a:lnTo>
                  <a:pt x="7785" y="3413"/>
                </a:lnTo>
                <a:lnTo>
                  <a:pt x="7778" y="3415"/>
                </a:lnTo>
                <a:lnTo>
                  <a:pt x="7766" y="3422"/>
                </a:lnTo>
                <a:lnTo>
                  <a:pt x="7753" y="3428"/>
                </a:lnTo>
                <a:lnTo>
                  <a:pt x="7740" y="3435"/>
                </a:lnTo>
                <a:lnTo>
                  <a:pt x="7725" y="3441"/>
                </a:lnTo>
                <a:lnTo>
                  <a:pt x="7718" y="3443"/>
                </a:lnTo>
                <a:lnTo>
                  <a:pt x="7710" y="3444"/>
                </a:lnTo>
                <a:lnTo>
                  <a:pt x="7703" y="3445"/>
                </a:lnTo>
                <a:lnTo>
                  <a:pt x="7694" y="3444"/>
                </a:lnTo>
                <a:lnTo>
                  <a:pt x="7653" y="3441"/>
                </a:lnTo>
                <a:lnTo>
                  <a:pt x="7614" y="3439"/>
                </a:lnTo>
                <a:lnTo>
                  <a:pt x="7575" y="3438"/>
                </a:lnTo>
                <a:lnTo>
                  <a:pt x="7536" y="3437"/>
                </a:lnTo>
                <a:lnTo>
                  <a:pt x="7461" y="3436"/>
                </a:lnTo>
                <a:lnTo>
                  <a:pt x="7388" y="3436"/>
                </a:lnTo>
                <a:lnTo>
                  <a:pt x="7316" y="3436"/>
                </a:lnTo>
                <a:lnTo>
                  <a:pt x="7244" y="3435"/>
                </a:lnTo>
                <a:lnTo>
                  <a:pt x="7210" y="3433"/>
                </a:lnTo>
                <a:lnTo>
                  <a:pt x="7174" y="3430"/>
                </a:lnTo>
                <a:lnTo>
                  <a:pt x="7140" y="3427"/>
                </a:lnTo>
                <a:lnTo>
                  <a:pt x="7104" y="3422"/>
                </a:lnTo>
                <a:lnTo>
                  <a:pt x="7057" y="3417"/>
                </a:lnTo>
                <a:lnTo>
                  <a:pt x="7009" y="3411"/>
                </a:lnTo>
                <a:lnTo>
                  <a:pt x="6962" y="3408"/>
                </a:lnTo>
                <a:lnTo>
                  <a:pt x="6914" y="3406"/>
                </a:lnTo>
                <a:lnTo>
                  <a:pt x="6867" y="3404"/>
                </a:lnTo>
                <a:lnTo>
                  <a:pt x="6819" y="3404"/>
                </a:lnTo>
                <a:lnTo>
                  <a:pt x="6771" y="3405"/>
                </a:lnTo>
                <a:lnTo>
                  <a:pt x="6724" y="3407"/>
                </a:lnTo>
                <a:lnTo>
                  <a:pt x="6677" y="3409"/>
                </a:lnTo>
                <a:lnTo>
                  <a:pt x="6630" y="3412"/>
                </a:lnTo>
                <a:lnTo>
                  <a:pt x="6582" y="3417"/>
                </a:lnTo>
                <a:lnTo>
                  <a:pt x="6534" y="3422"/>
                </a:lnTo>
                <a:lnTo>
                  <a:pt x="6487" y="3427"/>
                </a:lnTo>
                <a:lnTo>
                  <a:pt x="6438" y="3434"/>
                </a:lnTo>
                <a:lnTo>
                  <a:pt x="6390" y="3440"/>
                </a:lnTo>
                <a:lnTo>
                  <a:pt x="6342" y="3448"/>
                </a:lnTo>
                <a:lnTo>
                  <a:pt x="6337" y="3449"/>
                </a:lnTo>
                <a:lnTo>
                  <a:pt x="6334" y="3451"/>
                </a:lnTo>
                <a:lnTo>
                  <a:pt x="6331" y="3454"/>
                </a:lnTo>
                <a:lnTo>
                  <a:pt x="6328" y="3457"/>
                </a:lnTo>
                <a:lnTo>
                  <a:pt x="6322" y="3464"/>
                </a:lnTo>
                <a:lnTo>
                  <a:pt x="6318" y="3467"/>
                </a:lnTo>
                <a:lnTo>
                  <a:pt x="6316" y="3468"/>
                </a:lnTo>
                <a:lnTo>
                  <a:pt x="6315" y="3467"/>
                </a:lnTo>
                <a:lnTo>
                  <a:pt x="6313" y="3464"/>
                </a:lnTo>
                <a:lnTo>
                  <a:pt x="6312" y="3459"/>
                </a:lnTo>
                <a:lnTo>
                  <a:pt x="6309" y="3443"/>
                </a:lnTo>
                <a:lnTo>
                  <a:pt x="6307" y="3415"/>
                </a:lnTo>
                <a:lnTo>
                  <a:pt x="6289" y="3429"/>
                </a:lnTo>
                <a:lnTo>
                  <a:pt x="6272" y="3443"/>
                </a:lnTo>
                <a:lnTo>
                  <a:pt x="6255" y="3456"/>
                </a:lnTo>
                <a:lnTo>
                  <a:pt x="6237" y="3467"/>
                </a:lnTo>
                <a:lnTo>
                  <a:pt x="6228" y="3471"/>
                </a:lnTo>
                <a:lnTo>
                  <a:pt x="6218" y="3474"/>
                </a:lnTo>
                <a:lnTo>
                  <a:pt x="6208" y="3477"/>
                </a:lnTo>
                <a:lnTo>
                  <a:pt x="6199" y="3479"/>
                </a:lnTo>
                <a:lnTo>
                  <a:pt x="6189" y="3479"/>
                </a:lnTo>
                <a:lnTo>
                  <a:pt x="6178" y="3479"/>
                </a:lnTo>
                <a:lnTo>
                  <a:pt x="6166" y="3477"/>
                </a:lnTo>
                <a:lnTo>
                  <a:pt x="6155" y="3474"/>
                </a:lnTo>
                <a:lnTo>
                  <a:pt x="6151" y="3472"/>
                </a:lnTo>
                <a:lnTo>
                  <a:pt x="6148" y="3468"/>
                </a:lnTo>
                <a:lnTo>
                  <a:pt x="6146" y="3463"/>
                </a:lnTo>
                <a:lnTo>
                  <a:pt x="6144" y="3457"/>
                </a:lnTo>
                <a:lnTo>
                  <a:pt x="6141" y="3447"/>
                </a:lnTo>
                <a:lnTo>
                  <a:pt x="6139" y="3442"/>
                </a:lnTo>
                <a:lnTo>
                  <a:pt x="6127" y="3447"/>
                </a:lnTo>
                <a:lnTo>
                  <a:pt x="6100" y="3457"/>
                </a:lnTo>
                <a:lnTo>
                  <a:pt x="6072" y="3467"/>
                </a:lnTo>
                <a:lnTo>
                  <a:pt x="6058" y="3471"/>
                </a:lnTo>
                <a:lnTo>
                  <a:pt x="6031" y="3468"/>
                </a:lnTo>
                <a:lnTo>
                  <a:pt x="6004" y="3462"/>
                </a:lnTo>
                <a:lnTo>
                  <a:pt x="5975" y="3454"/>
                </a:lnTo>
                <a:lnTo>
                  <a:pt x="5946" y="3447"/>
                </a:lnTo>
                <a:lnTo>
                  <a:pt x="5940" y="3460"/>
                </a:lnTo>
                <a:lnTo>
                  <a:pt x="5934" y="3475"/>
                </a:lnTo>
                <a:lnTo>
                  <a:pt x="5931" y="3482"/>
                </a:lnTo>
                <a:lnTo>
                  <a:pt x="5928" y="3487"/>
                </a:lnTo>
                <a:lnTo>
                  <a:pt x="5925" y="3492"/>
                </a:lnTo>
                <a:lnTo>
                  <a:pt x="5922" y="3494"/>
                </a:lnTo>
                <a:lnTo>
                  <a:pt x="5917" y="3494"/>
                </a:lnTo>
                <a:lnTo>
                  <a:pt x="5913" y="3493"/>
                </a:lnTo>
                <a:lnTo>
                  <a:pt x="5909" y="3489"/>
                </a:lnTo>
                <a:lnTo>
                  <a:pt x="5903" y="3486"/>
                </a:lnTo>
                <a:lnTo>
                  <a:pt x="5899" y="3482"/>
                </a:lnTo>
                <a:lnTo>
                  <a:pt x="5895" y="3479"/>
                </a:lnTo>
                <a:lnTo>
                  <a:pt x="5889" y="3475"/>
                </a:lnTo>
                <a:lnTo>
                  <a:pt x="5886" y="3474"/>
                </a:lnTo>
                <a:lnTo>
                  <a:pt x="5870" y="3475"/>
                </a:lnTo>
                <a:lnTo>
                  <a:pt x="5854" y="3478"/>
                </a:lnTo>
                <a:lnTo>
                  <a:pt x="5837" y="3481"/>
                </a:lnTo>
                <a:lnTo>
                  <a:pt x="5819" y="3485"/>
                </a:lnTo>
                <a:lnTo>
                  <a:pt x="5802" y="3489"/>
                </a:lnTo>
                <a:lnTo>
                  <a:pt x="5784" y="3495"/>
                </a:lnTo>
                <a:lnTo>
                  <a:pt x="5767" y="3501"/>
                </a:lnTo>
                <a:lnTo>
                  <a:pt x="5751" y="3507"/>
                </a:lnTo>
                <a:lnTo>
                  <a:pt x="5744" y="3511"/>
                </a:lnTo>
                <a:lnTo>
                  <a:pt x="5739" y="3515"/>
                </a:lnTo>
                <a:lnTo>
                  <a:pt x="5734" y="3521"/>
                </a:lnTo>
                <a:lnTo>
                  <a:pt x="5729" y="3529"/>
                </a:lnTo>
                <a:lnTo>
                  <a:pt x="5724" y="3536"/>
                </a:lnTo>
                <a:lnTo>
                  <a:pt x="5718" y="3543"/>
                </a:lnTo>
                <a:lnTo>
                  <a:pt x="5713" y="3549"/>
                </a:lnTo>
                <a:lnTo>
                  <a:pt x="5707" y="3554"/>
                </a:lnTo>
                <a:lnTo>
                  <a:pt x="5697" y="3559"/>
                </a:lnTo>
                <a:lnTo>
                  <a:pt x="5686" y="3563"/>
                </a:lnTo>
                <a:lnTo>
                  <a:pt x="5675" y="3566"/>
                </a:lnTo>
                <a:lnTo>
                  <a:pt x="5665" y="3570"/>
                </a:lnTo>
                <a:lnTo>
                  <a:pt x="5654" y="3572"/>
                </a:lnTo>
                <a:lnTo>
                  <a:pt x="5643" y="3573"/>
                </a:lnTo>
                <a:lnTo>
                  <a:pt x="5631" y="3574"/>
                </a:lnTo>
                <a:lnTo>
                  <a:pt x="5621" y="3574"/>
                </a:lnTo>
                <a:lnTo>
                  <a:pt x="5598" y="3574"/>
                </a:lnTo>
                <a:lnTo>
                  <a:pt x="5577" y="3573"/>
                </a:lnTo>
                <a:lnTo>
                  <a:pt x="5556" y="3571"/>
                </a:lnTo>
                <a:lnTo>
                  <a:pt x="5537" y="3570"/>
                </a:lnTo>
                <a:lnTo>
                  <a:pt x="5521" y="3559"/>
                </a:lnTo>
                <a:lnTo>
                  <a:pt x="5508" y="3550"/>
                </a:lnTo>
                <a:lnTo>
                  <a:pt x="5504" y="3554"/>
                </a:lnTo>
                <a:lnTo>
                  <a:pt x="5498" y="3557"/>
                </a:lnTo>
                <a:lnTo>
                  <a:pt x="5494" y="3562"/>
                </a:lnTo>
                <a:lnTo>
                  <a:pt x="5490" y="3568"/>
                </a:lnTo>
                <a:lnTo>
                  <a:pt x="5481" y="3581"/>
                </a:lnTo>
                <a:lnTo>
                  <a:pt x="5472" y="3595"/>
                </a:lnTo>
                <a:lnTo>
                  <a:pt x="5463" y="3610"/>
                </a:lnTo>
                <a:lnTo>
                  <a:pt x="5454" y="3624"/>
                </a:lnTo>
                <a:lnTo>
                  <a:pt x="5450" y="3631"/>
                </a:lnTo>
                <a:lnTo>
                  <a:pt x="5445" y="3635"/>
                </a:lnTo>
                <a:lnTo>
                  <a:pt x="5440" y="3639"/>
                </a:lnTo>
                <a:lnTo>
                  <a:pt x="5435" y="3643"/>
                </a:lnTo>
                <a:lnTo>
                  <a:pt x="5428" y="3645"/>
                </a:lnTo>
                <a:lnTo>
                  <a:pt x="5422" y="3646"/>
                </a:lnTo>
                <a:lnTo>
                  <a:pt x="5414" y="3646"/>
                </a:lnTo>
                <a:lnTo>
                  <a:pt x="5408" y="3645"/>
                </a:lnTo>
                <a:lnTo>
                  <a:pt x="5400" y="3645"/>
                </a:lnTo>
                <a:lnTo>
                  <a:pt x="5394" y="3645"/>
                </a:lnTo>
                <a:lnTo>
                  <a:pt x="5388" y="3645"/>
                </a:lnTo>
                <a:lnTo>
                  <a:pt x="5381" y="3648"/>
                </a:lnTo>
                <a:lnTo>
                  <a:pt x="5376" y="3652"/>
                </a:lnTo>
                <a:lnTo>
                  <a:pt x="5370" y="3658"/>
                </a:lnTo>
                <a:lnTo>
                  <a:pt x="5365" y="3664"/>
                </a:lnTo>
                <a:lnTo>
                  <a:pt x="5361" y="3671"/>
                </a:lnTo>
                <a:lnTo>
                  <a:pt x="5355" y="3679"/>
                </a:lnTo>
                <a:lnTo>
                  <a:pt x="5350" y="3685"/>
                </a:lnTo>
                <a:lnTo>
                  <a:pt x="5345" y="3691"/>
                </a:lnTo>
                <a:lnTo>
                  <a:pt x="5338" y="3694"/>
                </a:lnTo>
                <a:lnTo>
                  <a:pt x="5334" y="3695"/>
                </a:lnTo>
                <a:lnTo>
                  <a:pt x="5328" y="3693"/>
                </a:lnTo>
                <a:lnTo>
                  <a:pt x="5324" y="3691"/>
                </a:lnTo>
                <a:lnTo>
                  <a:pt x="5320" y="3686"/>
                </a:lnTo>
                <a:lnTo>
                  <a:pt x="5316" y="3683"/>
                </a:lnTo>
                <a:lnTo>
                  <a:pt x="5311" y="3679"/>
                </a:lnTo>
                <a:lnTo>
                  <a:pt x="5307" y="3677"/>
                </a:lnTo>
                <a:lnTo>
                  <a:pt x="5303" y="3676"/>
                </a:lnTo>
                <a:lnTo>
                  <a:pt x="5293" y="3677"/>
                </a:lnTo>
                <a:lnTo>
                  <a:pt x="5284" y="3679"/>
                </a:lnTo>
                <a:lnTo>
                  <a:pt x="5276" y="3682"/>
                </a:lnTo>
                <a:lnTo>
                  <a:pt x="5267" y="3685"/>
                </a:lnTo>
                <a:lnTo>
                  <a:pt x="5249" y="3693"/>
                </a:lnTo>
                <a:lnTo>
                  <a:pt x="5232" y="3702"/>
                </a:lnTo>
                <a:lnTo>
                  <a:pt x="5216" y="3712"/>
                </a:lnTo>
                <a:lnTo>
                  <a:pt x="5198" y="3721"/>
                </a:lnTo>
                <a:lnTo>
                  <a:pt x="5190" y="3725"/>
                </a:lnTo>
                <a:lnTo>
                  <a:pt x="5182" y="3728"/>
                </a:lnTo>
                <a:lnTo>
                  <a:pt x="5174" y="3730"/>
                </a:lnTo>
                <a:lnTo>
                  <a:pt x="5166" y="3732"/>
                </a:lnTo>
                <a:lnTo>
                  <a:pt x="5162" y="3731"/>
                </a:lnTo>
                <a:lnTo>
                  <a:pt x="5157" y="3729"/>
                </a:lnTo>
                <a:lnTo>
                  <a:pt x="5151" y="3727"/>
                </a:lnTo>
                <a:lnTo>
                  <a:pt x="5145" y="3723"/>
                </a:lnTo>
                <a:lnTo>
                  <a:pt x="5139" y="3720"/>
                </a:lnTo>
                <a:lnTo>
                  <a:pt x="5134" y="3717"/>
                </a:lnTo>
                <a:lnTo>
                  <a:pt x="5129" y="3715"/>
                </a:lnTo>
                <a:lnTo>
                  <a:pt x="5124" y="3715"/>
                </a:lnTo>
                <a:lnTo>
                  <a:pt x="5118" y="3720"/>
                </a:lnTo>
                <a:lnTo>
                  <a:pt x="5111" y="3726"/>
                </a:lnTo>
                <a:lnTo>
                  <a:pt x="5106" y="3732"/>
                </a:lnTo>
                <a:lnTo>
                  <a:pt x="5100" y="3741"/>
                </a:lnTo>
                <a:lnTo>
                  <a:pt x="5109" y="3741"/>
                </a:lnTo>
                <a:lnTo>
                  <a:pt x="5119" y="3742"/>
                </a:lnTo>
                <a:lnTo>
                  <a:pt x="5129" y="3742"/>
                </a:lnTo>
                <a:lnTo>
                  <a:pt x="5138" y="3742"/>
                </a:lnTo>
                <a:lnTo>
                  <a:pt x="5187" y="3743"/>
                </a:lnTo>
                <a:lnTo>
                  <a:pt x="5237" y="3742"/>
                </a:lnTo>
                <a:lnTo>
                  <a:pt x="5287" y="3739"/>
                </a:lnTo>
                <a:lnTo>
                  <a:pt x="5336" y="3737"/>
                </a:lnTo>
                <a:lnTo>
                  <a:pt x="5386" y="3734"/>
                </a:lnTo>
                <a:lnTo>
                  <a:pt x="5436" y="3731"/>
                </a:lnTo>
                <a:lnTo>
                  <a:pt x="5486" y="3730"/>
                </a:lnTo>
                <a:lnTo>
                  <a:pt x="5536" y="3732"/>
                </a:lnTo>
                <a:lnTo>
                  <a:pt x="5629" y="3738"/>
                </a:lnTo>
                <a:lnTo>
                  <a:pt x="5723" y="3742"/>
                </a:lnTo>
                <a:lnTo>
                  <a:pt x="5816" y="3745"/>
                </a:lnTo>
                <a:lnTo>
                  <a:pt x="5911" y="3746"/>
                </a:lnTo>
                <a:lnTo>
                  <a:pt x="5958" y="3746"/>
                </a:lnTo>
                <a:lnTo>
                  <a:pt x="6005" y="3746"/>
                </a:lnTo>
                <a:lnTo>
                  <a:pt x="6053" y="3744"/>
                </a:lnTo>
                <a:lnTo>
                  <a:pt x="6099" y="3742"/>
                </a:lnTo>
                <a:lnTo>
                  <a:pt x="6146" y="3740"/>
                </a:lnTo>
                <a:lnTo>
                  <a:pt x="6193" y="3737"/>
                </a:lnTo>
                <a:lnTo>
                  <a:pt x="6241" y="3732"/>
                </a:lnTo>
                <a:lnTo>
                  <a:pt x="6288" y="3727"/>
                </a:lnTo>
                <a:lnTo>
                  <a:pt x="6302" y="3726"/>
                </a:lnTo>
                <a:lnTo>
                  <a:pt x="6317" y="3726"/>
                </a:lnTo>
                <a:lnTo>
                  <a:pt x="6333" y="3727"/>
                </a:lnTo>
                <a:lnTo>
                  <a:pt x="6348" y="3729"/>
                </a:lnTo>
                <a:lnTo>
                  <a:pt x="6372" y="3732"/>
                </a:lnTo>
                <a:lnTo>
                  <a:pt x="6401" y="3735"/>
                </a:lnTo>
                <a:lnTo>
                  <a:pt x="6417" y="3736"/>
                </a:lnTo>
                <a:lnTo>
                  <a:pt x="6434" y="3736"/>
                </a:lnTo>
                <a:lnTo>
                  <a:pt x="6451" y="3735"/>
                </a:lnTo>
                <a:lnTo>
                  <a:pt x="6468" y="3732"/>
                </a:lnTo>
                <a:lnTo>
                  <a:pt x="6511" y="3726"/>
                </a:lnTo>
                <a:lnTo>
                  <a:pt x="6555" y="3721"/>
                </a:lnTo>
                <a:lnTo>
                  <a:pt x="6601" y="3716"/>
                </a:lnTo>
                <a:lnTo>
                  <a:pt x="6646" y="3713"/>
                </a:lnTo>
                <a:lnTo>
                  <a:pt x="6691" y="3710"/>
                </a:lnTo>
                <a:lnTo>
                  <a:pt x="6737" y="3708"/>
                </a:lnTo>
                <a:lnTo>
                  <a:pt x="6784" y="3707"/>
                </a:lnTo>
                <a:lnTo>
                  <a:pt x="6830" y="3705"/>
                </a:lnTo>
                <a:lnTo>
                  <a:pt x="6924" y="3704"/>
                </a:lnTo>
                <a:lnTo>
                  <a:pt x="7016" y="3704"/>
                </a:lnTo>
                <a:lnTo>
                  <a:pt x="7109" y="3704"/>
                </a:lnTo>
                <a:lnTo>
                  <a:pt x="7198" y="3704"/>
                </a:lnTo>
                <a:lnTo>
                  <a:pt x="7218" y="3705"/>
                </a:lnTo>
                <a:lnTo>
                  <a:pt x="7239" y="3706"/>
                </a:lnTo>
                <a:lnTo>
                  <a:pt x="7259" y="3708"/>
                </a:lnTo>
                <a:lnTo>
                  <a:pt x="7280" y="3710"/>
                </a:lnTo>
                <a:lnTo>
                  <a:pt x="7321" y="3716"/>
                </a:lnTo>
                <a:lnTo>
                  <a:pt x="7362" y="3723"/>
                </a:lnTo>
                <a:lnTo>
                  <a:pt x="7403" y="3728"/>
                </a:lnTo>
                <a:lnTo>
                  <a:pt x="7445" y="3732"/>
                </a:lnTo>
                <a:lnTo>
                  <a:pt x="7465" y="3734"/>
                </a:lnTo>
                <a:lnTo>
                  <a:pt x="7486" y="3734"/>
                </a:lnTo>
                <a:lnTo>
                  <a:pt x="7507" y="3732"/>
                </a:lnTo>
                <a:lnTo>
                  <a:pt x="7529" y="3730"/>
                </a:lnTo>
                <a:lnTo>
                  <a:pt x="7589" y="3724"/>
                </a:lnTo>
                <a:lnTo>
                  <a:pt x="7650" y="3717"/>
                </a:lnTo>
                <a:lnTo>
                  <a:pt x="7711" y="3712"/>
                </a:lnTo>
                <a:lnTo>
                  <a:pt x="7773" y="3707"/>
                </a:lnTo>
                <a:lnTo>
                  <a:pt x="7834" y="3701"/>
                </a:lnTo>
                <a:lnTo>
                  <a:pt x="7896" y="3696"/>
                </a:lnTo>
                <a:lnTo>
                  <a:pt x="7960" y="3691"/>
                </a:lnTo>
                <a:lnTo>
                  <a:pt x="8024" y="3685"/>
                </a:lnTo>
                <a:lnTo>
                  <a:pt x="8027" y="3685"/>
                </a:lnTo>
                <a:lnTo>
                  <a:pt x="8029" y="3686"/>
                </a:lnTo>
                <a:lnTo>
                  <a:pt x="8033" y="3688"/>
                </a:lnTo>
                <a:lnTo>
                  <a:pt x="8036" y="3690"/>
                </a:lnTo>
                <a:lnTo>
                  <a:pt x="8041" y="3696"/>
                </a:lnTo>
                <a:lnTo>
                  <a:pt x="8047" y="3702"/>
                </a:lnTo>
                <a:lnTo>
                  <a:pt x="8052" y="3708"/>
                </a:lnTo>
                <a:lnTo>
                  <a:pt x="8057" y="3713"/>
                </a:lnTo>
                <a:lnTo>
                  <a:pt x="8061" y="3715"/>
                </a:lnTo>
                <a:lnTo>
                  <a:pt x="8064" y="3716"/>
                </a:lnTo>
                <a:lnTo>
                  <a:pt x="8066" y="3716"/>
                </a:lnTo>
                <a:lnTo>
                  <a:pt x="8069" y="3715"/>
                </a:lnTo>
                <a:lnTo>
                  <a:pt x="8078" y="3710"/>
                </a:lnTo>
                <a:lnTo>
                  <a:pt x="8090" y="3701"/>
                </a:lnTo>
                <a:lnTo>
                  <a:pt x="8104" y="3691"/>
                </a:lnTo>
                <a:lnTo>
                  <a:pt x="8119" y="3679"/>
                </a:lnTo>
                <a:lnTo>
                  <a:pt x="8134" y="3668"/>
                </a:lnTo>
                <a:lnTo>
                  <a:pt x="8150" y="3659"/>
                </a:lnTo>
                <a:lnTo>
                  <a:pt x="8158" y="3654"/>
                </a:lnTo>
                <a:lnTo>
                  <a:pt x="8166" y="3651"/>
                </a:lnTo>
                <a:lnTo>
                  <a:pt x="8172" y="3649"/>
                </a:lnTo>
                <a:lnTo>
                  <a:pt x="8180" y="3649"/>
                </a:lnTo>
                <a:lnTo>
                  <a:pt x="8192" y="3649"/>
                </a:lnTo>
                <a:lnTo>
                  <a:pt x="8205" y="3651"/>
                </a:lnTo>
                <a:lnTo>
                  <a:pt x="8216" y="3654"/>
                </a:lnTo>
                <a:lnTo>
                  <a:pt x="8229" y="3659"/>
                </a:lnTo>
                <a:lnTo>
                  <a:pt x="8255" y="3670"/>
                </a:lnTo>
                <a:lnTo>
                  <a:pt x="8281" y="3684"/>
                </a:lnTo>
                <a:lnTo>
                  <a:pt x="8307" y="3698"/>
                </a:lnTo>
                <a:lnTo>
                  <a:pt x="8334" y="3712"/>
                </a:lnTo>
                <a:lnTo>
                  <a:pt x="8346" y="3719"/>
                </a:lnTo>
                <a:lnTo>
                  <a:pt x="8359" y="3724"/>
                </a:lnTo>
                <a:lnTo>
                  <a:pt x="8372" y="3728"/>
                </a:lnTo>
                <a:lnTo>
                  <a:pt x="8386" y="3731"/>
                </a:lnTo>
                <a:lnTo>
                  <a:pt x="8471" y="3746"/>
                </a:lnTo>
                <a:lnTo>
                  <a:pt x="8557" y="3761"/>
                </a:lnTo>
                <a:lnTo>
                  <a:pt x="8643" y="3775"/>
                </a:lnTo>
                <a:lnTo>
                  <a:pt x="8729" y="3788"/>
                </a:lnTo>
                <a:lnTo>
                  <a:pt x="8816" y="3802"/>
                </a:lnTo>
                <a:lnTo>
                  <a:pt x="8902" y="3816"/>
                </a:lnTo>
                <a:lnTo>
                  <a:pt x="8988" y="3830"/>
                </a:lnTo>
                <a:lnTo>
                  <a:pt x="9075" y="3845"/>
                </a:lnTo>
                <a:lnTo>
                  <a:pt x="9081" y="3844"/>
                </a:lnTo>
                <a:lnTo>
                  <a:pt x="9091" y="3840"/>
                </a:lnTo>
                <a:lnTo>
                  <a:pt x="9097" y="3839"/>
                </a:lnTo>
                <a:lnTo>
                  <a:pt x="9104" y="3839"/>
                </a:lnTo>
                <a:lnTo>
                  <a:pt x="9111" y="3839"/>
                </a:lnTo>
                <a:lnTo>
                  <a:pt x="9119" y="3842"/>
                </a:lnTo>
                <a:lnTo>
                  <a:pt x="9129" y="3845"/>
                </a:lnTo>
                <a:lnTo>
                  <a:pt x="9138" y="3848"/>
                </a:lnTo>
                <a:lnTo>
                  <a:pt x="9148" y="3850"/>
                </a:lnTo>
                <a:lnTo>
                  <a:pt x="9159" y="3852"/>
                </a:lnTo>
                <a:lnTo>
                  <a:pt x="9180" y="3856"/>
                </a:lnTo>
                <a:lnTo>
                  <a:pt x="9203" y="3856"/>
                </a:lnTo>
                <a:lnTo>
                  <a:pt x="9226" y="3856"/>
                </a:lnTo>
                <a:lnTo>
                  <a:pt x="9251" y="3854"/>
                </a:lnTo>
                <a:lnTo>
                  <a:pt x="9277" y="3851"/>
                </a:lnTo>
                <a:lnTo>
                  <a:pt x="9303" y="3848"/>
                </a:lnTo>
                <a:lnTo>
                  <a:pt x="9356" y="3841"/>
                </a:lnTo>
                <a:lnTo>
                  <a:pt x="9411" y="3834"/>
                </a:lnTo>
                <a:lnTo>
                  <a:pt x="9439" y="3832"/>
                </a:lnTo>
                <a:lnTo>
                  <a:pt x="9467" y="3832"/>
                </a:lnTo>
                <a:lnTo>
                  <a:pt x="9495" y="3832"/>
                </a:lnTo>
                <a:lnTo>
                  <a:pt x="9522" y="3834"/>
                </a:lnTo>
                <a:lnTo>
                  <a:pt x="9525" y="3835"/>
                </a:lnTo>
                <a:lnTo>
                  <a:pt x="9528" y="3837"/>
                </a:lnTo>
                <a:lnTo>
                  <a:pt x="9531" y="3841"/>
                </a:lnTo>
                <a:lnTo>
                  <a:pt x="9535" y="3844"/>
                </a:lnTo>
                <a:lnTo>
                  <a:pt x="9541" y="3854"/>
                </a:lnTo>
                <a:lnTo>
                  <a:pt x="9548" y="3864"/>
                </a:lnTo>
                <a:lnTo>
                  <a:pt x="9554" y="3874"/>
                </a:lnTo>
                <a:lnTo>
                  <a:pt x="9559" y="3883"/>
                </a:lnTo>
                <a:lnTo>
                  <a:pt x="9563" y="3887"/>
                </a:lnTo>
                <a:lnTo>
                  <a:pt x="9566" y="3890"/>
                </a:lnTo>
                <a:lnTo>
                  <a:pt x="9569" y="3892"/>
                </a:lnTo>
                <a:lnTo>
                  <a:pt x="9573" y="3893"/>
                </a:lnTo>
                <a:lnTo>
                  <a:pt x="9576" y="3893"/>
                </a:lnTo>
                <a:lnTo>
                  <a:pt x="9579" y="3892"/>
                </a:lnTo>
                <a:lnTo>
                  <a:pt x="9582" y="3890"/>
                </a:lnTo>
                <a:lnTo>
                  <a:pt x="9584" y="3888"/>
                </a:lnTo>
                <a:lnTo>
                  <a:pt x="9591" y="3881"/>
                </a:lnTo>
                <a:lnTo>
                  <a:pt x="9597" y="3875"/>
                </a:lnTo>
                <a:lnTo>
                  <a:pt x="9603" y="3867"/>
                </a:lnTo>
                <a:lnTo>
                  <a:pt x="9610" y="3862"/>
                </a:lnTo>
                <a:lnTo>
                  <a:pt x="9613" y="3860"/>
                </a:lnTo>
                <a:lnTo>
                  <a:pt x="9616" y="3858"/>
                </a:lnTo>
                <a:lnTo>
                  <a:pt x="9620" y="3857"/>
                </a:lnTo>
                <a:lnTo>
                  <a:pt x="9623" y="3857"/>
                </a:lnTo>
                <a:lnTo>
                  <a:pt x="9637" y="3858"/>
                </a:lnTo>
                <a:lnTo>
                  <a:pt x="9651" y="3860"/>
                </a:lnTo>
                <a:lnTo>
                  <a:pt x="9664" y="3863"/>
                </a:lnTo>
                <a:lnTo>
                  <a:pt x="9678" y="3867"/>
                </a:lnTo>
                <a:lnTo>
                  <a:pt x="9692" y="3871"/>
                </a:lnTo>
                <a:lnTo>
                  <a:pt x="9706" y="3874"/>
                </a:lnTo>
                <a:lnTo>
                  <a:pt x="9719" y="3876"/>
                </a:lnTo>
                <a:lnTo>
                  <a:pt x="9733" y="3877"/>
                </a:lnTo>
                <a:lnTo>
                  <a:pt x="9737" y="3877"/>
                </a:lnTo>
                <a:lnTo>
                  <a:pt x="9740" y="3876"/>
                </a:lnTo>
                <a:lnTo>
                  <a:pt x="9743" y="3874"/>
                </a:lnTo>
                <a:lnTo>
                  <a:pt x="9746" y="3872"/>
                </a:lnTo>
                <a:lnTo>
                  <a:pt x="9752" y="3865"/>
                </a:lnTo>
                <a:lnTo>
                  <a:pt x="9758" y="3859"/>
                </a:lnTo>
                <a:lnTo>
                  <a:pt x="9765" y="3851"/>
                </a:lnTo>
                <a:lnTo>
                  <a:pt x="9771" y="3846"/>
                </a:lnTo>
                <a:lnTo>
                  <a:pt x="9774" y="3844"/>
                </a:lnTo>
                <a:lnTo>
                  <a:pt x="9777" y="3842"/>
                </a:lnTo>
                <a:lnTo>
                  <a:pt x="9780" y="3841"/>
                </a:lnTo>
                <a:lnTo>
                  <a:pt x="9783" y="3841"/>
                </a:lnTo>
                <a:lnTo>
                  <a:pt x="9799" y="3842"/>
                </a:lnTo>
                <a:lnTo>
                  <a:pt x="9818" y="3843"/>
                </a:lnTo>
                <a:lnTo>
                  <a:pt x="9839" y="3843"/>
                </a:lnTo>
                <a:lnTo>
                  <a:pt x="9861" y="3844"/>
                </a:lnTo>
                <a:lnTo>
                  <a:pt x="9884" y="3845"/>
                </a:lnTo>
                <a:lnTo>
                  <a:pt x="9909" y="3846"/>
                </a:lnTo>
                <a:lnTo>
                  <a:pt x="9932" y="3848"/>
                </a:lnTo>
                <a:lnTo>
                  <a:pt x="9957" y="3852"/>
                </a:lnTo>
                <a:lnTo>
                  <a:pt x="9966" y="3855"/>
                </a:lnTo>
                <a:lnTo>
                  <a:pt x="9973" y="3858"/>
                </a:lnTo>
                <a:lnTo>
                  <a:pt x="9982" y="3861"/>
                </a:lnTo>
                <a:lnTo>
                  <a:pt x="9991" y="3866"/>
                </a:lnTo>
                <a:lnTo>
                  <a:pt x="10008" y="3877"/>
                </a:lnTo>
                <a:lnTo>
                  <a:pt x="10026" y="3890"/>
                </a:lnTo>
                <a:lnTo>
                  <a:pt x="10044" y="3903"/>
                </a:lnTo>
                <a:lnTo>
                  <a:pt x="10061" y="3915"/>
                </a:lnTo>
                <a:lnTo>
                  <a:pt x="10070" y="3919"/>
                </a:lnTo>
                <a:lnTo>
                  <a:pt x="10077" y="3923"/>
                </a:lnTo>
                <a:lnTo>
                  <a:pt x="10086" y="3926"/>
                </a:lnTo>
                <a:lnTo>
                  <a:pt x="10094" y="3930"/>
                </a:lnTo>
                <a:lnTo>
                  <a:pt x="10098" y="3930"/>
                </a:lnTo>
                <a:lnTo>
                  <a:pt x="10100" y="3928"/>
                </a:lnTo>
                <a:lnTo>
                  <a:pt x="10103" y="3927"/>
                </a:lnTo>
                <a:lnTo>
                  <a:pt x="10106" y="3925"/>
                </a:lnTo>
                <a:lnTo>
                  <a:pt x="10111" y="3920"/>
                </a:lnTo>
                <a:lnTo>
                  <a:pt x="10115" y="3912"/>
                </a:lnTo>
                <a:lnTo>
                  <a:pt x="10122" y="3900"/>
                </a:lnTo>
                <a:lnTo>
                  <a:pt x="10126" y="3893"/>
                </a:lnTo>
                <a:lnTo>
                  <a:pt x="10142" y="3892"/>
                </a:lnTo>
                <a:lnTo>
                  <a:pt x="10162" y="3892"/>
                </a:lnTo>
                <a:lnTo>
                  <a:pt x="10186" y="3893"/>
                </a:lnTo>
                <a:lnTo>
                  <a:pt x="10212" y="3895"/>
                </a:lnTo>
                <a:lnTo>
                  <a:pt x="10237" y="3897"/>
                </a:lnTo>
                <a:lnTo>
                  <a:pt x="10262" y="3900"/>
                </a:lnTo>
                <a:lnTo>
                  <a:pt x="10284" y="3901"/>
                </a:lnTo>
                <a:lnTo>
                  <a:pt x="10301" y="3901"/>
                </a:lnTo>
                <a:lnTo>
                  <a:pt x="10305" y="3894"/>
                </a:lnTo>
                <a:lnTo>
                  <a:pt x="10313" y="3880"/>
                </a:lnTo>
                <a:lnTo>
                  <a:pt x="10317" y="3874"/>
                </a:lnTo>
                <a:lnTo>
                  <a:pt x="10321" y="3867"/>
                </a:lnTo>
                <a:lnTo>
                  <a:pt x="10324" y="3865"/>
                </a:lnTo>
                <a:lnTo>
                  <a:pt x="10327" y="3864"/>
                </a:lnTo>
                <a:lnTo>
                  <a:pt x="10330" y="3864"/>
                </a:lnTo>
                <a:lnTo>
                  <a:pt x="10333" y="3864"/>
                </a:lnTo>
                <a:lnTo>
                  <a:pt x="10338" y="3871"/>
                </a:lnTo>
                <a:lnTo>
                  <a:pt x="10346" y="3881"/>
                </a:lnTo>
                <a:lnTo>
                  <a:pt x="10350" y="3887"/>
                </a:lnTo>
                <a:lnTo>
                  <a:pt x="10354" y="3891"/>
                </a:lnTo>
                <a:lnTo>
                  <a:pt x="10357" y="3892"/>
                </a:lnTo>
                <a:lnTo>
                  <a:pt x="10359" y="3893"/>
                </a:lnTo>
                <a:lnTo>
                  <a:pt x="10362" y="3893"/>
                </a:lnTo>
                <a:lnTo>
                  <a:pt x="10364" y="3892"/>
                </a:lnTo>
                <a:lnTo>
                  <a:pt x="10369" y="3890"/>
                </a:lnTo>
                <a:lnTo>
                  <a:pt x="10375" y="3886"/>
                </a:lnTo>
                <a:lnTo>
                  <a:pt x="10380" y="3881"/>
                </a:lnTo>
                <a:lnTo>
                  <a:pt x="10386" y="3876"/>
                </a:lnTo>
                <a:lnTo>
                  <a:pt x="10396" y="3864"/>
                </a:lnTo>
                <a:lnTo>
                  <a:pt x="10407" y="3851"/>
                </a:lnTo>
                <a:lnTo>
                  <a:pt x="10418" y="3840"/>
                </a:lnTo>
                <a:lnTo>
                  <a:pt x="10430" y="3829"/>
                </a:lnTo>
                <a:lnTo>
                  <a:pt x="10435" y="3824"/>
                </a:lnTo>
                <a:lnTo>
                  <a:pt x="10441" y="3820"/>
                </a:lnTo>
                <a:lnTo>
                  <a:pt x="10448" y="3818"/>
                </a:lnTo>
                <a:lnTo>
                  <a:pt x="10454" y="3816"/>
                </a:lnTo>
                <a:lnTo>
                  <a:pt x="10461" y="3816"/>
                </a:lnTo>
                <a:lnTo>
                  <a:pt x="10467" y="3817"/>
                </a:lnTo>
                <a:lnTo>
                  <a:pt x="10475" y="3818"/>
                </a:lnTo>
                <a:lnTo>
                  <a:pt x="10481" y="3821"/>
                </a:lnTo>
                <a:lnTo>
                  <a:pt x="10496" y="3828"/>
                </a:lnTo>
                <a:lnTo>
                  <a:pt x="10511" y="3836"/>
                </a:lnTo>
                <a:lnTo>
                  <a:pt x="10526" y="3845"/>
                </a:lnTo>
                <a:lnTo>
                  <a:pt x="10541" y="3854"/>
                </a:lnTo>
                <a:lnTo>
                  <a:pt x="10549" y="3858"/>
                </a:lnTo>
                <a:lnTo>
                  <a:pt x="10556" y="3860"/>
                </a:lnTo>
                <a:lnTo>
                  <a:pt x="10564" y="3863"/>
                </a:lnTo>
                <a:lnTo>
                  <a:pt x="10571" y="3864"/>
                </a:lnTo>
                <a:lnTo>
                  <a:pt x="10583" y="3865"/>
                </a:lnTo>
                <a:lnTo>
                  <a:pt x="10595" y="3864"/>
                </a:lnTo>
                <a:lnTo>
                  <a:pt x="10608" y="3863"/>
                </a:lnTo>
                <a:lnTo>
                  <a:pt x="10621" y="3861"/>
                </a:lnTo>
                <a:lnTo>
                  <a:pt x="10646" y="3856"/>
                </a:lnTo>
                <a:lnTo>
                  <a:pt x="10670" y="3850"/>
                </a:lnTo>
                <a:lnTo>
                  <a:pt x="10689" y="3848"/>
                </a:lnTo>
                <a:lnTo>
                  <a:pt x="10707" y="3845"/>
                </a:lnTo>
                <a:lnTo>
                  <a:pt x="10724" y="3843"/>
                </a:lnTo>
                <a:lnTo>
                  <a:pt x="10742" y="3840"/>
                </a:lnTo>
                <a:lnTo>
                  <a:pt x="10753" y="3840"/>
                </a:lnTo>
                <a:lnTo>
                  <a:pt x="10764" y="3842"/>
                </a:lnTo>
                <a:lnTo>
                  <a:pt x="10775" y="3845"/>
                </a:lnTo>
                <a:lnTo>
                  <a:pt x="10786" y="3848"/>
                </a:lnTo>
                <a:lnTo>
                  <a:pt x="10797" y="3852"/>
                </a:lnTo>
                <a:lnTo>
                  <a:pt x="10808" y="3856"/>
                </a:lnTo>
                <a:lnTo>
                  <a:pt x="10819" y="3857"/>
                </a:lnTo>
                <a:lnTo>
                  <a:pt x="10829" y="3857"/>
                </a:lnTo>
                <a:lnTo>
                  <a:pt x="10857" y="3851"/>
                </a:lnTo>
                <a:lnTo>
                  <a:pt x="10887" y="3844"/>
                </a:lnTo>
                <a:lnTo>
                  <a:pt x="10918" y="3835"/>
                </a:lnTo>
                <a:lnTo>
                  <a:pt x="10951" y="3826"/>
                </a:lnTo>
                <a:lnTo>
                  <a:pt x="10983" y="3815"/>
                </a:lnTo>
                <a:lnTo>
                  <a:pt x="11015" y="3804"/>
                </a:lnTo>
                <a:lnTo>
                  <a:pt x="11046" y="3792"/>
                </a:lnTo>
                <a:lnTo>
                  <a:pt x="11076" y="3780"/>
                </a:lnTo>
                <a:lnTo>
                  <a:pt x="11080" y="3786"/>
                </a:lnTo>
                <a:lnTo>
                  <a:pt x="11087" y="3798"/>
                </a:lnTo>
                <a:lnTo>
                  <a:pt x="11090" y="3804"/>
                </a:lnTo>
                <a:lnTo>
                  <a:pt x="11095" y="3809"/>
                </a:lnTo>
                <a:lnTo>
                  <a:pt x="11096" y="3810"/>
                </a:lnTo>
                <a:lnTo>
                  <a:pt x="11098" y="3810"/>
                </a:lnTo>
                <a:lnTo>
                  <a:pt x="11099" y="3810"/>
                </a:lnTo>
                <a:lnTo>
                  <a:pt x="11100" y="3807"/>
                </a:lnTo>
                <a:lnTo>
                  <a:pt x="11108" y="3794"/>
                </a:lnTo>
                <a:lnTo>
                  <a:pt x="11118" y="3779"/>
                </a:lnTo>
                <a:lnTo>
                  <a:pt x="11130" y="3761"/>
                </a:lnTo>
                <a:lnTo>
                  <a:pt x="11144" y="3744"/>
                </a:lnTo>
                <a:lnTo>
                  <a:pt x="11159" y="3727"/>
                </a:lnTo>
                <a:lnTo>
                  <a:pt x="11176" y="3712"/>
                </a:lnTo>
                <a:lnTo>
                  <a:pt x="11184" y="3706"/>
                </a:lnTo>
                <a:lnTo>
                  <a:pt x="11192" y="3700"/>
                </a:lnTo>
                <a:lnTo>
                  <a:pt x="11201" y="3695"/>
                </a:lnTo>
                <a:lnTo>
                  <a:pt x="11210" y="3692"/>
                </a:lnTo>
                <a:lnTo>
                  <a:pt x="11214" y="3691"/>
                </a:lnTo>
                <a:lnTo>
                  <a:pt x="11221" y="3691"/>
                </a:lnTo>
                <a:lnTo>
                  <a:pt x="11231" y="3693"/>
                </a:lnTo>
                <a:lnTo>
                  <a:pt x="11241" y="3695"/>
                </a:lnTo>
                <a:lnTo>
                  <a:pt x="11252" y="3697"/>
                </a:lnTo>
                <a:lnTo>
                  <a:pt x="11262" y="3701"/>
                </a:lnTo>
                <a:lnTo>
                  <a:pt x="11272" y="3706"/>
                </a:lnTo>
                <a:lnTo>
                  <a:pt x="11278" y="3711"/>
                </a:lnTo>
                <a:lnTo>
                  <a:pt x="11292" y="3715"/>
                </a:lnTo>
                <a:lnTo>
                  <a:pt x="11305" y="3720"/>
                </a:lnTo>
                <a:lnTo>
                  <a:pt x="11318" y="3723"/>
                </a:lnTo>
                <a:lnTo>
                  <a:pt x="11331" y="3725"/>
                </a:lnTo>
                <a:lnTo>
                  <a:pt x="11357" y="3728"/>
                </a:lnTo>
                <a:lnTo>
                  <a:pt x="11383" y="3729"/>
                </a:lnTo>
                <a:lnTo>
                  <a:pt x="11407" y="3729"/>
                </a:lnTo>
                <a:lnTo>
                  <a:pt x="11432" y="3727"/>
                </a:lnTo>
                <a:lnTo>
                  <a:pt x="11457" y="3723"/>
                </a:lnTo>
                <a:lnTo>
                  <a:pt x="11480" y="3717"/>
                </a:lnTo>
                <a:lnTo>
                  <a:pt x="11504" y="3710"/>
                </a:lnTo>
                <a:lnTo>
                  <a:pt x="11528" y="3702"/>
                </a:lnTo>
                <a:lnTo>
                  <a:pt x="11550" y="3694"/>
                </a:lnTo>
                <a:lnTo>
                  <a:pt x="11573" y="3683"/>
                </a:lnTo>
                <a:lnTo>
                  <a:pt x="11594" y="3673"/>
                </a:lnTo>
                <a:lnTo>
                  <a:pt x="11616" y="3662"/>
                </a:lnTo>
                <a:lnTo>
                  <a:pt x="11637" y="3650"/>
                </a:lnTo>
                <a:lnTo>
                  <a:pt x="11658" y="3638"/>
                </a:lnTo>
                <a:lnTo>
                  <a:pt x="11666" y="3635"/>
                </a:lnTo>
                <a:lnTo>
                  <a:pt x="11675" y="3633"/>
                </a:lnTo>
                <a:lnTo>
                  <a:pt x="11683" y="3633"/>
                </a:lnTo>
                <a:lnTo>
                  <a:pt x="11693" y="3633"/>
                </a:lnTo>
                <a:lnTo>
                  <a:pt x="11703" y="3632"/>
                </a:lnTo>
                <a:lnTo>
                  <a:pt x="11712" y="3631"/>
                </a:lnTo>
                <a:lnTo>
                  <a:pt x="11717" y="3629"/>
                </a:lnTo>
                <a:lnTo>
                  <a:pt x="11721" y="3628"/>
                </a:lnTo>
                <a:lnTo>
                  <a:pt x="11726" y="3624"/>
                </a:lnTo>
                <a:lnTo>
                  <a:pt x="11731" y="3621"/>
                </a:lnTo>
                <a:lnTo>
                  <a:pt x="11736" y="3616"/>
                </a:lnTo>
                <a:lnTo>
                  <a:pt x="11740" y="3606"/>
                </a:lnTo>
                <a:lnTo>
                  <a:pt x="11746" y="3594"/>
                </a:lnTo>
                <a:lnTo>
                  <a:pt x="11751" y="3583"/>
                </a:lnTo>
                <a:lnTo>
                  <a:pt x="11755" y="3571"/>
                </a:lnTo>
                <a:lnTo>
                  <a:pt x="11761" y="3560"/>
                </a:lnTo>
                <a:lnTo>
                  <a:pt x="11763" y="3556"/>
                </a:lnTo>
                <a:lnTo>
                  <a:pt x="11766" y="3551"/>
                </a:lnTo>
                <a:lnTo>
                  <a:pt x="11768" y="3549"/>
                </a:lnTo>
                <a:lnTo>
                  <a:pt x="11772" y="3547"/>
                </a:lnTo>
                <a:lnTo>
                  <a:pt x="11780" y="3545"/>
                </a:lnTo>
                <a:lnTo>
                  <a:pt x="11789" y="3543"/>
                </a:lnTo>
                <a:lnTo>
                  <a:pt x="11798" y="3543"/>
                </a:lnTo>
                <a:lnTo>
                  <a:pt x="11809" y="3543"/>
                </a:lnTo>
                <a:lnTo>
                  <a:pt x="11831" y="3546"/>
                </a:lnTo>
                <a:lnTo>
                  <a:pt x="11854" y="3548"/>
                </a:lnTo>
                <a:lnTo>
                  <a:pt x="11866" y="3550"/>
                </a:lnTo>
                <a:lnTo>
                  <a:pt x="11878" y="3551"/>
                </a:lnTo>
                <a:lnTo>
                  <a:pt x="11890" y="3551"/>
                </a:lnTo>
                <a:lnTo>
                  <a:pt x="11903" y="3551"/>
                </a:lnTo>
                <a:lnTo>
                  <a:pt x="11914" y="3550"/>
                </a:lnTo>
                <a:lnTo>
                  <a:pt x="11926" y="3548"/>
                </a:lnTo>
                <a:lnTo>
                  <a:pt x="11938" y="3544"/>
                </a:lnTo>
                <a:lnTo>
                  <a:pt x="11950" y="3539"/>
                </a:lnTo>
                <a:lnTo>
                  <a:pt x="11970" y="3533"/>
                </a:lnTo>
                <a:lnTo>
                  <a:pt x="11997" y="3527"/>
                </a:lnTo>
                <a:lnTo>
                  <a:pt x="12005" y="3525"/>
                </a:lnTo>
                <a:lnTo>
                  <a:pt x="12011" y="3521"/>
                </a:lnTo>
                <a:lnTo>
                  <a:pt x="12018" y="3517"/>
                </a:lnTo>
                <a:lnTo>
                  <a:pt x="12024" y="3513"/>
                </a:lnTo>
                <a:lnTo>
                  <a:pt x="12029" y="3508"/>
                </a:lnTo>
                <a:lnTo>
                  <a:pt x="12035" y="3501"/>
                </a:lnTo>
                <a:lnTo>
                  <a:pt x="12039" y="3494"/>
                </a:lnTo>
                <a:lnTo>
                  <a:pt x="12042" y="3485"/>
                </a:lnTo>
                <a:lnTo>
                  <a:pt x="12041" y="3473"/>
                </a:lnTo>
                <a:lnTo>
                  <a:pt x="12040" y="3452"/>
                </a:lnTo>
                <a:lnTo>
                  <a:pt x="12038" y="3430"/>
                </a:lnTo>
                <a:lnTo>
                  <a:pt x="12037" y="3422"/>
                </a:lnTo>
                <a:lnTo>
                  <a:pt x="12043" y="3417"/>
                </a:lnTo>
                <a:lnTo>
                  <a:pt x="12051" y="3412"/>
                </a:lnTo>
                <a:lnTo>
                  <a:pt x="12059" y="3410"/>
                </a:lnTo>
                <a:lnTo>
                  <a:pt x="12067" y="3408"/>
                </a:lnTo>
                <a:lnTo>
                  <a:pt x="12084" y="3406"/>
                </a:lnTo>
                <a:lnTo>
                  <a:pt x="12102" y="3405"/>
                </a:lnTo>
                <a:lnTo>
                  <a:pt x="12121" y="3404"/>
                </a:lnTo>
                <a:lnTo>
                  <a:pt x="12138" y="3402"/>
                </a:lnTo>
                <a:lnTo>
                  <a:pt x="12147" y="3399"/>
                </a:lnTo>
                <a:lnTo>
                  <a:pt x="12155" y="3397"/>
                </a:lnTo>
                <a:lnTo>
                  <a:pt x="12164" y="3394"/>
                </a:lnTo>
                <a:lnTo>
                  <a:pt x="12171" y="3390"/>
                </a:lnTo>
                <a:lnTo>
                  <a:pt x="12182" y="3382"/>
                </a:lnTo>
                <a:lnTo>
                  <a:pt x="12193" y="3373"/>
                </a:lnTo>
                <a:lnTo>
                  <a:pt x="12202" y="3361"/>
                </a:lnTo>
                <a:lnTo>
                  <a:pt x="12214" y="3349"/>
                </a:lnTo>
                <a:lnTo>
                  <a:pt x="12226" y="3336"/>
                </a:lnTo>
                <a:lnTo>
                  <a:pt x="12239" y="3323"/>
                </a:lnTo>
                <a:lnTo>
                  <a:pt x="12246" y="3318"/>
                </a:lnTo>
                <a:lnTo>
                  <a:pt x="12255" y="3312"/>
                </a:lnTo>
                <a:lnTo>
                  <a:pt x="12264" y="3306"/>
                </a:lnTo>
                <a:lnTo>
                  <a:pt x="12272" y="3302"/>
                </a:lnTo>
                <a:lnTo>
                  <a:pt x="12295" y="3290"/>
                </a:lnTo>
                <a:lnTo>
                  <a:pt x="12317" y="3277"/>
                </a:lnTo>
                <a:lnTo>
                  <a:pt x="12341" y="3262"/>
                </a:lnTo>
                <a:lnTo>
                  <a:pt x="12366" y="3246"/>
                </a:lnTo>
                <a:lnTo>
                  <a:pt x="12414" y="3212"/>
                </a:lnTo>
                <a:lnTo>
                  <a:pt x="12463" y="3174"/>
                </a:lnTo>
                <a:lnTo>
                  <a:pt x="12514" y="3137"/>
                </a:lnTo>
                <a:lnTo>
                  <a:pt x="12563" y="3100"/>
                </a:lnTo>
                <a:lnTo>
                  <a:pt x="12612" y="3064"/>
                </a:lnTo>
                <a:lnTo>
                  <a:pt x="12659" y="3032"/>
                </a:lnTo>
                <a:lnTo>
                  <a:pt x="12678" y="3021"/>
                </a:lnTo>
                <a:lnTo>
                  <a:pt x="12699" y="3012"/>
                </a:lnTo>
                <a:lnTo>
                  <a:pt x="12720" y="3003"/>
                </a:lnTo>
                <a:lnTo>
                  <a:pt x="12741" y="2996"/>
                </a:lnTo>
                <a:lnTo>
                  <a:pt x="12762" y="2987"/>
                </a:lnTo>
                <a:lnTo>
                  <a:pt x="12784" y="2977"/>
                </a:lnTo>
                <a:lnTo>
                  <a:pt x="12794" y="2972"/>
                </a:lnTo>
                <a:lnTo>
                  <a:pt x="12805" y="2966"/>
                </a:lnTo>
                <a:lnTo>
                  <a:pt x="12816" y="2959"/>
                </a:lnTo>
                <a:lnTo>
                  <a:pt x="12827" y="2952"/>
                </a:lnTo>
                <a:lnTo>
                  <a:pt x="12838" y="2962"/>
                </a:lnTo>
                <a:lnTo>
                  <a:pt x="12849" y="2972"/>
                </a:lnTo>
                <a:lnTo>
                  <a:pt x="12859" y="2980"/>
                </a:lnTo>
                <a:lnTo>
                  <a:pt x="12869" y="2986"/>
                </a:lnTo>
                <a:lnTo>
                  <a:pt x="12878" y="2991"/>
                </a:lnTo>
                <a:lnTo>
                  <a:pt x="12888" y="2995"/>
                </a:lnTo>
                <a:lnTo>
                  <a:pt x="12896" y="2997"/>
                </a:lnTo>
                <a:lnTo>
                  <a:pt x="12904" y="2998"/>
                </a:lnTo>
                <a:lnTo>
                  <a:pt x="12913" y="2998"/>
                </a:lnTo>
                <a:lnTo>
                  <a:pt x="12920" y="2997"/>
                </a:lnTo>
                <a:lnTo>
                  <a:pt x="12928" y="2995"/>
                </a:lnTo>
                <a:lnTo>
                  <a:pt x="12935" y="2991"/>
                </a:lnTo>
                <a:lnTo>
                  <a:pt x="12942" y="2987"/>
                </a:lnTo>
                <a:lnTo>
                  <a:pt x="12949" y="2983"/>
                </a:lnTo>
                <a:lnTo>
                  <a:pt x="12956" y="2977"/>
                </a:lnTo>
                <a:lnTo>
                  <a:pt x="12962" y="2972"/>
                </a:lnTo>
                <a:lnTo>
                  <a:pt x="12987" y="2946"/>
                </a:lnTo>
                <a:lnTo>
                  <a:pt x="13011" y="2919"/>
                </a:lnTo>
                <a:lnTo>
                  <a:pt x="13024" y="2907"/>
                </a:lnTo>
                <a:lnTo>
                  <a:pt x="13037" y="2896"/>
                </a:lnTo>
                <a:lnTo>
                  <a:pt x="13044" y="2892"/>
                </a:lnTo>
                <a:lnTo>
                  <a:pt x="13051" y="2887"/>
                </a:lnTo>
                <a:lnTo>
                  <a:pt x="13058" y="2884"/>
                </a:lnTo>
                <a:lnTo>
                  <a:pt x="13065" y="2882"/>
                </a:lnTo>
                <a:lnTo>
                  <a:pt x="13072" y="2881"/>
                </a:lnTo>
                <a:lnTo>
                  <a:pt x="13079" y="2881"/>
                </a:lnTo>
                <a:lnTo>
                  <a:pt x="13087" y="2882"/>
                </a:lnTo>
                <a:lnTo>
                  <a:pt x="13094" y="2884"/>
                </a:lnTo>
                <a:lnTo>
                  <a:pt x="13110" y="2890"/>
                </a:lnTo>
                <a:lnTo>
                  <a:pt x="13127" y="2896"/>
                </a:lnTo>
                <a:lnTo>
                  <a:pt x="13145" y="2902"/>
                </a:lnTo>
                <a:lnTo>
                  <a:pt x="13161" y="2908"/>
                </a:lnTo>
                <a:lnTo>
                  <a:pt x="13168" y="2910"/>
                </a:lnTo>
                <a:lnTo>
                  <a:pt x="13176" y="2911"/>
                </a:lnTo>
                <a:lnTo>
                  <a:pt x="13183" y="2911"/>
                </a:lnTo>
                <a:lnTo>
                  <a:pt x="13191" y="2911"/>
                </a:lnTo>
                <a:lnTo>
                  <a:pt x="13202" y="2908"/>
                </a:lnTo>
                <a:lnTo>
                  <a:pt x="13213" y="2905"/>
                </a:lnTo>
                <a:lnTo>
                  <a:pt x="13225" y="2900"/>
                </a:lnTo>
                <a:lnTo>
                  <a:pt x="13236" y="2896"/>
                </a:lnTo>
                <a:lnTo>
                  <a:pt x="13259" y="2884"/>
                </a:lnTo>
                <a:lnTo>
                  <a:pt x="13280" y="2870"/>
                </a:lnTo>
                <a:lnTo>
                  <a:pt x="13301" y="2856"/>
                </a:lnTo>
                <a:lnTo>
                  <a:pt x="13323" y="2841"/>
                </a:lnTo>
                <a:lnTo>
                  <a:pt x="13344" y="2829"/>
                </a:lnTo>
                <a:lnTo>
                  <a:pt x="13366" y="2816"/>
                </a:lnTo>
                <a:lnTo>
                  <a:pt x="13377" y="2809"/>
                </a:lnTo>
                <a:lnTo>
                  <a:pt x="13387" y="2802"/>
                </a:lnTo>
                <a:lnTo>
                  <a:pt x="13398" y="2793"/>
                </a:lnTo>
                <a:lnTo>
                  <a:pt x="13409" y="2785"/>
                </a:lnTo>
                <a:lnTo>
                  <a:pt x="13420" y="2775"/>
                </a:lnTo>
                <a:lnTo>
                  <a:pt x="13430" y="2766"/>
                </a:lnTo>
                <a:lnTo>
                  <a:pt x="13441" y="2759"/>
                </a:lnTo>
                <a:lnTo>
                  <a:pt x="13452" y="2753"/>
                </a:lnTo>
                <a:lnTo>
                  <a:pt x="13455" y="2751"/>
                </a:lnTo>
                <a:lnTo>
                  <a:pt x="13457" y="2751"/>
                </a:lnTo>
                <a:lnTo>
                  <a:pt x="13460" y="2751"/>
                </a:lnTo>
                <a:lnTo>
                  <a:pt x="13465" y="2753"/>
                </a:lnTo>
                <a:lnTo>
                  <a:pt x="13471" y="2756"/>
                </a:lnTo>
                <a:lnTo>
                  <a:pt x="13479" y="2759"/>
                </a:lnTo>
                <a:lnTo>
                  <a:pt x="13486" y="2763"/>
                </a:lnTo>
                <a:lnTo>
                  <a:pt x="13494" y="2765"/>
                </a:lnTo>
                <a:lnTo>
                  <a:pt x="13497" y="2766"/>
                </a:lnTo>
                <a:lnTo>
                  <a:pt x="13501" y="2768"/>
                </a:lnTo>
                <a:lnTo>
                  <a:pt x="13503" y="2768"/>
                </a:lnTo>
                <a:lnTo>
                  <a:pt x="13507" y="2766"/>
                </a:lnTo>
                <a:lnTo>
                  <a:pt x="13510" y="2765"/>
                </a:lnTo>
                <a:lnTo>
                  <a:pt x="13513" y="2762"/>
                </a:lnTo>
                <a:lnTo>
                  <a:pt x="13515" y="2760"/>
                </a:lnTo>
                <a:lnTo>
                  <a:pt x="13517" y="2757"/>
                </a:lnTo>
                <a:lnTo>
                  <a:pt x="13521" y="2749"/>
                </a:lnTo>
                <a:lnTo>
                  <a:pt x="13524" y="2742"/>
                </a:lnTo>
                <a:lnTo>
                  <a:pt x="13526" y="2734"/>
                </a:lnTo>
                <a:lnTo>
                  <a:pt x="13530" y="2728"/>
                </a:lnTo>
                <a:lnTo>
                  <a:pt x="13531" y="2726"/>
                </a:lnTo>
                <a:lnTo>
                  <a:pt x="13535" y="2724"/>
                </a:lnTo>
                <a:lnTo>
                  <a:pt x="13537" y="2723"/>
                </a:lnTo>
                <a:lnTo>
                  <a:pt x="13540" y="2721"/>
                </a:lnTo>
                <a:lnTo>
                  <a:pt x="13556" y="2721"/>
                </a:lnTo>
                <a:lnTo>
                  <a:pt x="13573" y="2724"/>
                </a:lnTo>
                <a:lnTo>
                  <a:pt x="13590" y="2728"/>
                </a:lnTo>
                <a:lnTo>
                  <a:pt x="13609" y="2732"/>
                </a:lnTo>
                <a:lnTo>
                  <a:pt x="13626" y="2736"/>
                </a:lnTo>
                <a:lnTo>
                  <a:pt x="13643" y="2740"/>
                </a:lnTo>
                <a:lnTo>
                  <a:pt x="13652" y="2741"/>
                </a:lnTo>
                <a:lnTo>
                  <a:pt x="13660" y="2742"/>
                </a:lnTo>
                <a:lnTo>
                  <a:pt x="13668" y="2742"/>
                </a:lnTo>
                <a:lnTo>
                  <a:pt x="13675" y="2741"/>
                </a:lnTo>
                <a:lnTo>
                  <a:pt x="13686" y="2738"/>
                </a:lnTo>
                <a:lnTo>
                  <a:pt x="13696" y="2734"/>
                </a:lnTo>
                <a:lnTo>
                  <a:pt x="13705" y="2729"/>
                </a:lnTo>
                <a:lnTo>
                  <a:pt x="13714" y="2723"/>
                </a:lnTo>
                <a:lnTo>
                  <a:pt x="13723" y="2715"/>
                </a:lnTo>
                <a:lnTo>
                  <a:pt x="13731" y="2708"/>
                </a:lnTo>
                <a:lnTo>
                  <a:pt x="13739" y="2699"/>
                </a:lnTo>
                <a:lnTo>
                  <a:pt x="13747" y="2690"/>
                </a:lnTo>
                <a:lnTo>
                  <a:pt x="13762" y="2672"/>
                </a:lnTo>
                <a:lnTo>
                  <a:pt x="13779" y="2654"/>
                </a:lnTo>
                <a:lnTo>
                  <a:pt x="13786" y="2645"/>
                </a:lnTo>
                <a:lnTo>
                  <a:pt x="13795" y="2638"/>
                </a:lnTo>
                <a:lnTo>
                  <a:pt x="13803" y="2631"/>
                </a:lnTo>
                <a:lnTo>
                  <a:pt x="13812" y="2625"/>
                </a:lnTo>
                <a:lnTo>
                  <a:pt x="13815" y="2624"/>
                </a:lnTo>
                <a:lnTo>
                  <a:pt x="13818" y="2623"/>
                </a:lnTo>
                <a:lnTo>
                  <a:pt x="13821" y="2623"/>
                </a:lnTo>
                <a:lnTo>
                  <a:pt x="13825" y="2624"/>
                </a:lnTo>
                <a:lnTo>
                  <a:pt x="13831" y="2626"/>
                </a:lnTo>
                <a:lnTo>
                  <a:pt x="13838" y="2629"/>
                </a:lnTo>
                <a:lnTo>
                  <a:pt x="13844" y="2634"/>
                </a:lnTo>
                <a:lnTo>
                  <a:pt x="13852" y="2637"/>
                </a:lnTo>
                <a:lnTo>
                  <a:pt x="13859" y="2639"/>
                </a:lnTo>
                <a:lnTo>
                  <a:pt x="13868" y="2639"/>
                </a:lnTo>
                <a:lnTo>
                  <a:pt x="13870" y="2639"/>
                </a:lnTo>
                <a:lnTo>
                  <a:pt x="13872" y="2637"/>
                </a:lnTo>
                <a:lnTo>
                  <a:pt x="13875" y="2635"/>
                </a:lnTo>
                <a:lnTo>
                  <a:pt x="13877" y="2631"/>
                </a:lnTo>
                <a:lnTo>
                  <a:pt x="13881" y="2625"/>
                </a:lnTo>
                <a:lnTo>
                  <a:pt x="13884" y="2618"/>
                </a:lnTo>
                <a:lnTo>
                  <a:pt x="13888" y="2609"/>
                </a:lnTo>
                <a:lnTo>
                  <a:pt x="13891" y="2603"/>
                </a:lnTo>
                <a:lnTo>
                  <a:pt x="13893" y="2599"/>
                </a:lnTo>
                <a:lnTo>
                  <a:pt x="13896" y="2597"/>
                </a:lnTo>
                <a:lnTo>
                  <a:pt x="13898" y="2595"/>
                </a:lnTo>
                <a:lnTo>
                  <a:pt x="13900" y="2594"/>
                </a:lnTo>
                <a:lnTo>
                  <a:pt x="13913" y="2592"/>
                </a:lnTo>
                <a:lnTo>
                  <a:pt x="13925" y="2591"/>
                </a:lnTo>
                <a:lnTo>
                  <a:pt x="13938" y="2592"/>
                </a:lnTo>
                <a:lnTo>
                  <a:pt x="13950" y="2593"/>
                </a:lnTo>
                <a:lnTo>
                  <a:pt x="13962" y="2594"/>
                </a:lnTo>
                <a:lnTo>
                  <a:pt x="13975" y="2594"/>
                </a:lnTo>
                <a:lnTo>
                  <a:pt x="13987" y="2593"/>
                </a:lnTo>
                <a:lnTo>
                  <a:pt x="13999" y="2591"/>
                </a:lnTo>
                <a:lnTo>
                  <a:pt x="14018" y="2585"/>
                </a:lnTo>
                <a:lnTo>
                  <a:pt x="14035" y="2580"/>
                </a:lnTo>
                <a:lnTo>
                  <a:pt x="14044" y="2577"/>
                </a:lnTo>
                <a:lnTo>
                  <a:pt x="14052" y="2573"/>
                </a:lnTo>
                <a:lnTo>
                  <a:pt x="14061" y="2568"/>
                </a:lnTo>
                <a:lnTo>
                  <a:pt x="14069" y="2562"/>
                </a:lnTo>
                <a:lnTo>
                  <a:pt x="14087" y="2545"/>
                </a:lnTo>
                <a:lnTo>
                  <a:pt x="14105" y="2528"/>
                </a:lnTo>
                <a:lnTo>
                  <a:pt x="14124" y="2510"/>
                </a:lnTo>
                <a:lnTo>
                  <a:pt x="14144" y="2495"/>
                </a:lnTo>
                <a:lnTo>
                  <a:pt x="14164" y="2484"/>
                </a:lnTo>
                <a:lnTo>
                  <a:pt x="14185" y="2473"/>
                </a:lnTo>
                <a:lnTo>
                  <a:pt x="14205" y="2464"/>
                </a:lnTo>
                <a:lnTo>
                  <a:pt x="14227" y="2456"/>
                </a:lnTo>
                <a:lnTo>
                  <a:pt x="14247" y="2448"/>
                </a:lnTo>
                <a:lnTo>
                  <a:pt x="14270" y="2442"/>
                </a:lnTo>
                <a:lnTo>
                  <a:pt x="14291" y="2434"/>
                </a:lnTo>
                <a:lnTo>
                  <a:pt x="14312" y="2428"/>
                </a:lnTo>
                <a:lnTo>
                  <a:pt x="14312" y="2832"/>
                </a:lnTo>
                <a:lnTo>
                  <a:pt x="14286" y="2845"/>
                </a:lnTo>
                <a:lnTo>
                  <a:pt x="14259" y="2859"/>
                </a:lnTo>
                <a:lnTo>
                  <a:pt x="14244" y="2865"/>
                </a:lnTo>
                <a:lnTo>
                  <a:pt x="14230" y="2872"/>
                </a:lnTo>
                <a:lnTo>
                  <a:pt x="14214" y="2879"/>
                </a:lnTo>
                <a:lnTo>
                  <a:pt x="14198" y="2884"/>
                </a:lnTo>
                <a:lnTo>
                  <a:pt x="14164" y="2891"/>
                </a:lnTo>
                <a:lnTo>
                  <a:pt x="14129" y="2896"/>
                </a:lnTo>
                <a:lnTo>
                  <a:pt x="14121" y="2897"/>
                </a:lnTo>
                <a:lnTo>
                  <a:pt x="14113" y="2900"/>
                </a:lnTo>
                <a:lnTo>
                  <a:pt x="14105" y="2904"/>
                </a:lnTo>
                <a:lnTo>
                  <a:pt x="14098" y="2907"/>
                </a:lnTo>
                <a:lnTo>
                  <a:pt x="14090" y="2912"/>
                </a:lnTo>
                <a:lnTo>
                  <a:pt x="14084" y="2919"/>
                </a:lnTo>
                <a:lnTo>
                  <a:pt x="14077" y="2926"/>
                </a:lnTo>
                <a:lnTo>
                  <a:pt x="14072" y="2936"/>
                </a:lnTo>
                <a:lnTo>
                  <a:pt x="14063" y="2951"/>
                </a:lnTo>
                <a:lnTo>
                  <a:pt x="14056" y="2962"/>
                </a:lnTo>
                <a:lnTo>
                  <a:pt x="14048" y="2972"/>
                </a:lnTo>
                <a:lnTo>
                  <a:pt x="14039" y="2982"/>
                </a:lnTo>
                <a:lnTo>
                  <a:pt x="14021" y="2995"/>
                </a:lnTo>
                <a:lnTo>
                  <a:pt x="14004" y="3008"/>
                </a:lnTo>
                <a:lnTo>
                  <a:pt x="13987" y="3020"/>
                </a:lnTo>
                <a:lnTo>
                  <a:pt x="13969" y="3032"/>
                </a:lnTo>
                <a:lnTo>
                  <a:pt x="13949" y="3044"/>
                </a:lnTo>
                <a:lnTo>
                  <a:pt x="13931" y="3053"/>
                </a:lnTo>
                <a:lnTo>
                  <a:pt x="13911" y="3064"/>
                </a:lnTo>
                <a:lnTo>
                  <a:pt x="13891" y="3074"/>
                </a:lnTo>
                <a:lnTo>
                  <a:pt x="13850" y="3091"/>
                </a:lnTo>
                <a:lnTo>
                  <a:pt x="13809" y="3107"/>
                </a:lnTo>
                <a:lnTo>
                  <a:pt x="13767" y="3123"/>
                </a:lnTo>
                <a:lnTo>
                  <a:pt x="13724" y="3137"/>
                </a:lnTo>
                <a:lnTo>
                  <a:pt x="13638" y="3166"/>
                </a:lnTo>
                <a:lnTo>
                  <a:pt x="13553" y="3197"/>
                </a:lnTo>
                <a:lnTo>
                  <a:pt x="13512" y="3213"/>
                </a:lnTo>
                <a:lnTo>
                  <a:pt x="13472" y="3231"/>
                </a:lnTo>
                <a:lnTo>
                  <a:pt x="13453" y="3241"/>
                </a:lnTo>
                <a:lnTo>
                  <a:pt x="13435" y="3252"/>
                </a:lnTo>
                <a:lnTo>
                  <a:pt x="13416" y="3262"/>
                </a:lnTo>
                <a:lnTo>
                  <a:pt x="13398" y="3274"/>
                </a:lnTo>
                <a:lnTo>
                  <a:pt x="13392" y="3266"/>
                </a:lnTo>
                <a:lnTo>
                  <a:pt x="13386" y="3260"/>
                </a:lnTo>
                <a:lnTo>
                  <a:pt x="13384" y="3259"/>
                </a:lnTo>
                <a:lnTo>
                  <a:pt x="13382" y="3258"/>
                </a:lnTo>
                <a:lnTo>
                  <a:pt x="13380" y="3258"/>
                </a:lnTo>
                <a:lnTo>
                  <a:pt x="13379" y="3259"/>
                </a:lnTo>
                <a:lnTo>
                  <a:pt x="13376" y="3261"/>
                </a:lnTo>
                <a:lnTo>
                  <a:pt x="13372" y="3266"/>
                </a:lnTo>
                <a:lnTo>
                  <a:pt x="13370" y="3271"/>
                </a:lnTo>
                <a:lnTo>
                  <a:pt x="13368" y="3277"/>
                </a:lnTo>
                <a:lnTo>
                  <a:pt x="13364" y="3292"/>
                </a:lnTo>
                <a:lnTo>
                  <a:pt x="13359" y="3307"/>
                </a:lnTo>
                <a:lnTo>
                  <a:pt x="13356" y="3314"/>
                </a:lnTo>
                <a:lnTo>
                  <a:pt x="13353" y="3319"/>
                </a:lnTo>
                <a:lnTo>
                  <a:pt x="13349" y="3323"/>
                </a:lnTo>
                <a:lnTo>
                  <a:pt x="13344" y="3326"/>
                </a:lnTo>
                <a:lnTo>
                  <a:pt x="13337" y="3312"/>
                </a:lnTo>
                <a:lnTo>
                  <a:pt x="13329" y="3300"/>
                </a:lnTo>
                <a:lnTo>
                  <a:pt x="13324" y="3292"/>
                </a:lnTo>
                <a:lnTo>
                  <a:pt x="13318" y="3287"/>
                </a:lnTo>
                <a:lnTo>
                  <a:pt x="13313" y="3284"/>
                </a:lnTo>
                <a:lnTo>
                  <a:pt x="13309" y="3284"/>
                </a:lnTo>
                <a:lnTo>
                  <a:pt x="13305" y="3285"/>
                </a:lnTo>
                <a:lnTo>
                  <a:pt x="13300" y="3287"/>
                </a:lnTo>
                <a:lnTo>
                  <a:pt x="13293" y="3294"/>
                </a:lnTo>
                <a:lnTo>
                  <a:pt x="13286" y="3304"/>
                </a:lnTo>
                <a:lnTo>
                  <a:pt x="13283" y="3308"/>
                </a:lnTo>
                <a:lnTo>
                  <a:pt x="13279" y="3312"/>
                </a:lnTo>
                <a:lnTo>
                  <a:pt x="13276" y="3315"/>
                </a:lnTo>
                <a:lnTo>
                  <a:pt x="13271" y="3317"/>
                </a:lnTo>
                <a:lnTo>
                  <a:pt x="13234" y="3323"/>
                </a:lnTo>
                <a:lnTo>
                  <a:pt x="13198" y="3330"/>
                </a:lnTo>
                <a:lnTo>
                  <a:pt x="13180" y="3334"/>
                </a:lnTo>
                <a:lnTo>
                  <a:pt x="13163" y="3341"/>
                </a:lnTo>
                <a:lnTo>
                  <a:pt x="13145" y="3348"/>
                </a:lnTo>
                <a:lnTo>
                  <a:pt x="13125" y="3359"/>
                </a:lnTo>
                <a:lnTo>
                  <a:pt x="13121" y="3363"/>
                </a:lnTo>
                <a:lnTo>
                  <a:pt x="13117" y="3368"/>
                </a:lnTo>
                <a:lnTo>
                  <a:pt x="13115" y="3374"/>
                </a:lnTo>
                <a:lnTo>
                  <a:pt x="13112" y="3380"/>
                </a:lnTo>
                <a:lnTo>
                  <a:pt x="13110" y="3387"/>
                </a:lnTo>
                <a:lnTo>
                  <a:pt x="13107" y="3392"/>
                </a:lnTo>
                <a:lnTo>
                  <a:pt x="13104" y="3396"/>
                </a:lnTo>
                <a:lnTo>
                  <a:pt x="13098" y="3399"/>
                </a:lnTo>
                <a:lnTo>
                  <a:pt x="13096" y="3400"/>
                </a:lnTo>
                <a:lnTo>
                  <a:pt x="13093" y="3400"/>
                </a:lnTo>
                <a:lnTo>
                  <a:pt x="13090" y="3399"/>
                </a:lnTo>
                <a:lnTo>
                  <a:pt x="13088" y="3398"/>
                </a:lnTo>
                <a:lnTo>
                  <a:pt x="13081" y="3394"/>
                </a:lnTo>
                <a:lnTo>
                  <a:pt x="13076" y="3390"/>
                </a:lnTo>
                <a:lnTo>
                  <a:pt x="13066" y="3381"/>
                </a:lnTo>
                <a:lnTo>
                  <a:pt x="13062" y="3377"/>
                </a:lnTo>
                <a:lnTo>
                  <a:pt x="13033" y="3390"/>
                </a:lnTo>
                <a:lnTo>
                  <a:pt x="13004" y="3404"/>
                </a:lnTo>
                <a:lnTo>
                  <a:pt x="12974" y="3418"/>
                </a:lnTo>
                <a:lnTo>
                  <a:pt x="12944" y="3434"/>
                </a:lnTo>
                <a:lnTo>
                  <a:pt x="12914" y="3450"/>
                </a:lnTo>
                <a:lnTo>
                  <a:pt x="12881" y="3469"/>
                </a:lnTo>
                <a:lnTo>
                  <a:pt x="12849" y="3490"/>
                </a:lnTo>
                <a:lnTo>
                  <a:pt x="12815" y="3514"/>
                </a:lnTo>
                <a:lnTo>
                  <a:pt x="12816" y="3519"/>
                </a:lnTo>
                <a:lnTo>
                  <a:pt x="12817" y="3530"/>
                </a:lnTo>
                <a:lnTo>
                  <a:pt x="12818" y="3535"/>
                </a:lnTo>
                <a:lnTo>
                  <a:pt x="12817" y="3541"/>
                </a:lnTo>
                <a:lnTo>
                  <a:pt x="12817" y="3545"/>
                </a:lnTo>
                <a:lnTo>
                  <a:pt x="12815" y="3547"/>
                </a:lnTo>
                <a:lnTo>
                  <a:pt x="12800" y="3550"/>
                </a:lnTo>
                <a:lnTo>
                  <a:pt x="12781" y="3554"/>
                </a:lnTo>
                <a:lnTo>
                  <a:pt x="12760" y="3558"/>
                </a:lnTo>
                <a:lnTo>
                  <a:pt x="12736" y="3562"/>
                </a:lnTo>
                <a:lnTo>
                  <a:pt x="12712" y="3568"/>
                </a:lnTo>
                <a:lnTo>
                  <a:pt x="12687" y="3575"/>
                </a:lnTo>
                <a:lnTo>
                  <a:pt x="12674" y="3579"/>
                </a:lnTo>
                <a:lnTo>
                  <a:pt x="12662" y="3585"/>
                </a:lnTo>
                <a:lnTo>
                  <a:pt x="12651" y="3590"/>
                </a:lnTo>
                <a:lnTo>
                  <a:pt x="12641" y="3596"/>
                </a:lnTo>
                <a:lnTo>
                  <a:pt x="12610" y="3617"/>
                </a:lnTo>
                <a:lnTo>
                  <a:pt x="12579" y="3637"/>
                </a:lnTo>
                <a:lnTo>
                  <a:pt x="12548" y="3659"/>
                </a:lnTo>
                <a:lnTo>
                  <a:pt x="12517" y="3680"/>
                </a:lnTo>
                <a:lnTo>
                  <a:pt x="12484" y="3701"/>
                </a:lnTo>
                <a:lnTo>
                  <a:pt x="12451" y="3723"/>
                </a:lnTo>
                <a:lnTo>
                  <a:pt x="12416" y="3743"/>
                </a:lnTo>
                <a:lnTo>
                  <a:pt x="12380" y="3764"/>
                </a:lnTo>
                <a:lnTo>
                  <a:pt x="12361" y="3773"/>
                </a:lnTo>
                <a:lnTo>
                  <a:pt x="12344" y="3782"/>
                </a:lnTo>
                <a:lnTo>
                  <a:pt x="12325" y="3789"/>
                </a:lnTo>
                <a:lnTo>
                  <a:pt x="12307" y="3797"/>
                </a:lnTo>
                <a:lnTo>
                  <a:pt x="12268" y="3813"/>
                </a:lnTo>
                <a:lnTo>
                  <a:pt x="12230" y="3831"/>
                </a:lnTo>
                <a:lnTo>
                  <a:pt x="12223" y="3835"/>
                </a:lnTo>
                <a:lnTo>
                  <a:pt x="12214" y="3841"/>
                </a:lnTo>
                <a:lnTo>
                  <a:pt x="12207" y="3847"/>
                </a:lnTo>
                <a:lnTo>
                  <a:pt x="12199" y="3854"/>
                </a:lnTo>
                <a:lnTo>
                  <a:pt x="12184" y="3866"/>
                </a:lnTo>
                <a:lnTo>
                  <a:pt x="12170" y="3880"/>
                </a:lnTo>
                <a:lnTo>
                  <a:pt x="12155" y="3894"/>
                </a:lnTo>
                <a:lnTo>
                  <a:pt x="12140" y="3907"/>
                </a:lnTo>
                <a:lnTo>
                  <a:pt x="12131" y="3912"/>
                </a:lnTo>
                <a:lnTo>
                  <a:pt x="12124" y="3917"/>
                </a:lnTo>
                <a:lnTo>
                  <a:pt x="12115" y="3921"/>
                </a:lnTo>
                <a:lnTo>
                  <a:pt x="12107" y="3924"/>
                </a:lnTo>
                <a:lnTo>
                  <a:pt x="12102" y="3925"/>
                </a:lnTo>
                <a:lnTo>
                  <a:pt x="12098" y="3925"/>
                </a:lnTo>
                <a:lnTo>
                  <a:pt x="12093" y="3925"/>
                </a:lnTo>
                <a:lnTo>
                  <a:pt x="12089" y="3924"/>
                </a:lnTo>
                <a:lnTo>
                  <a:pt x="12079" y="3921"/>
                </a:lnTo>
                <a:lnTo>
                  <a:pt x="12068" y="3918"/>
                </a:lnTo>
                <a:lnTo>
                  <a:pt x="12057" y="3913"/>
                </a:lnTo>
                <a:lnTo>
                  <a:pt x="12047" y="3910"/>
                </a:lnTo>
                <a:lnTo>
                  <a:pt x="12041" y="3909"/>
                </a:lnTo>
                <a:lnTo>
                  <a:pt x="12036" y="3909"/>
                </a:lnTo>
                <a:lnTo>
                  <a:pt x="12032" y="3909"/>
                </a:lnTo>
                <a:lnTo>
                  <a:pt x="12026" y="3910"/>
                </a:lnTo>
                <a:lnTo>
                  <a:pt x="12022" y="3917"/>
                </a:lnTo>
                <a:lnTo>
                  <a:pt x="12015" y="3931"/>
                </a:lnTo>
                <a:lnTo>
                  <a:pt x="12011" y="3937"/>
                </a:lnTo>
                <a:lnTo>
                  <a:pt x="12007" y="3943"/>
                </a:lnTo>
                <a:lnTo>
                  <a:pt x="12004" y="3947"/>
                </a:lnTo>
                <a:lnTo>
                  <a:pt x="12001" y="3948"/>
                </a:lnTo>
                <a:lnTo>
                  <a:pt x="11998" y="3950"/>
                </a:lnTo>
                <a:lnTo>
                  <a:pt x="11996" y="3950"/>
                </a:lnTo>
                <a:lnTo>
                  <a:pt x="11991" y="3949"/>
                </a:lnTo>
                <a:lnTo>
                  <a:pt x="11985" y="3947"/>
                </a:lnTo>
                <a:lnTo>
                  <a:pt x="11980" y="3942"/>
                </a:lnTo>
                <a:lnTo>
                  <a:pt x="11974" y="3938"/>
                </a:lnTo>
                <a:lnTo>
                  <a:pt x="11965" y="3930"/>
                </a:lnTo>
                <a:lnTo>
                  <a:pt x="11961" y="3925"/>
                </a:lnTo>
                <a:lnTo>
                  <a:pt x="11960" y="3927"/>
                </a:lnTo>
                <a:lnTo>
                  <a:pt x="11957" y="3930"/>
                </a:lnTo>
                <a:lnTo>
                  <a:pt x="11956" y="3933"/>
                </a:lnTo>
                <a:lnTo>
                  <a:pt x="11955" y="3936"/>
                </a:lnTo>
                <a:lnTo>
                  <a:pt x="11954" y="3946"/>
                </a:lnTo>
                <a:lnTo>
                  <a:pt x="11954" y="3956"/>
                </a:lnTo>
                <a:lnTo>
                  <a:pt x="11953" y="3968"/>
                </a:lnTo>
                <a:lnTo>
                  <a:pt x="11952" y="3979"/>
                </a:lnTo>
                <a:lnTo>
                  <a:pt x="11950" y="3987"/>
                </a:lnTo>
                <a:lnTo>
                  <a:pt x="11947" y="3994"/>
                </a:lnTo>
                <a:lnTo>
                  <a:pt x="11943" y="3998"/>
                </a:lnTo>
                <a:lnTo>
                  <a:pt x="11939" y="4000"/>
                </a:lnTo>
                <a:lnTo>
                  <a:pt x="11934" y="4001"/>
                </a:lnTo>
                <a:lnTo>
                  <a:pt x="11929" y="4001"/>
                </a:lnTo>
                <a:lnTo>
                  <a:pt x="11918" y="3999"/>
                </a:lnTo>
                <a:lnTo>
                  <a:pt x="11907" y="3995"/>
                </a:lnTo>
                <a:lnTo>
                  <a:pt x="11895" y="3988"/>
                </a:lnTo>
                <a:lnTo>
                  <a:pt x="11884" y="3984"/>
                </a:lnTo>
                <a:lnTo>
                  <a:pt x="11879" y="3982"/>
                </a:lnTo>
                <a:lnTo>
                  <a:pt x="11875" y="3980"/>
                </a:lnTo>
                <a:lnTo>
                  <a:pt x="11870" y="3980"/>
                </a:lnTo>
                <a:lnTo>
                  <a:pt x="11866" y="3980"/>
                </a:lnTo>
                <a:lnTo>
                  <a:pt x="11852" y="3983"/>
                </a:lnTo>
                <a:lnTo>
                  <a:pt x="11836" y="3988"/>
                </a:lnTo>
                <a:lnTo>
                  <a:pt x="11819" y="3995"/>
                </a:lnTo>
                <a:lnTo>
                  <a:pt x="11801" y="4003"/>
                </a:lnTo>
                <a:lnTo>
                  <a:pt x="11760" y="4022"/>
                </a:lnTo>
                <a:lnTo>
                  <a:pt x="11717" y="4042"/>
                </a:lnTo>
                <a:lnTo>
                  <a:pt x="11672" y="4063"/>
                </a:lnTo>
                <a:lnTo>
                  <a:pt x="11625" y="4084"/>
                </a:lnTo>
                <a:lnTo>
                  <a:pt x="11603" y="4092"/>
                </a:lnTo>
                <a:lnTo>
                  <a:pt x="11580" y="4101"/>
                </a:lnTo>
                <a:lnTo>
                  <a:pt x="11559" y="4108"/>
                </a:lnTo>
                <a:lnTo>
                  <a:pt x="11537" y="4114"/>
                </a:lnTo>
                <a:lnTo>
                  <a:pt x="11529" y="4116"/>
                </a:lnTo>
                <a:lnTo>
                  <a:pt x="11520" y="4117"/>
                </a:lnTo>
                <a:lnTo>
                  <a:pt x="11510" y="4117"/>
                </a:lnTo>
                <a:lnTo>
                  <a:pt x="11502" y="4117"/>
                </a:lnTo>
                <a:lnTo>
                  <a:pt x="11484" y="4115"/>
                </a:lnTo>
                <a:lnTo>
                  <a:pt x="11465" y="4113"/>
                </a:lnTo>
                <a:lnTo>
                  <a:pt x="11446" y="4109"/>
                </a:lnTo>
                <a:lnTo>
                  <a:pt x="11428" y="4107"/>
                </a:lnTo>
                <a:lnTo>
                  <a:pt x="11418" y="4106"/>
                </a:lnTo>
                <a:lnTo>
                  <a:pt x="11409" y="4106"/>
                </a:lnTo>
                <a:lnTo>
                  <a:pt x="11401" y="4107"/>
                </a:lnTo>
                <a:lnTo>
                  <a:pt x="11392" y="4108"/>
                </a:lnTo>
                <a:lnTo>
                  <a:pt x="11375" y="4113"/>
                </a:lnTo>
                <a:lnTo>
                  <a:pt x="11358" y="4119"/>
                </a:lnTo>
                <a:lnTo>
                  <a:pt x="11341" y="4127"/>
                </a:lnTo>
                <a:lnTo>
                  <a:pt x="11325" y="4134"/>
                </a:lnTo>
                <a:lnTo>
                  <a:pt x="11291" y="4151"/>
                </a:lnTo>
                <a:lnTo>
                  <a:pt x="11258" y="4167"/>
                </a:lnTo>
                <a:lnTo>
                  <a:pt x="11241" y="4175"/>
                </a:lnTo>
                <a:lnTo>
                  <a:pt x="11225" y="4179"/>
                </a:lnTo>
                <a:lnTo>
                  <a:pt x="11216" y="4181"/>
                </a:lnTo>
                <a:lnTo>
                  <a:pt x="11208" y="4183"/>
                </a:lnTo>
                <a:lnTo>
                  <a:pt x="11199" y="4183"/>
                </a:lnTo>
                <a:lnTo>
                  <a:pt x="11189" y="4184"/>
                </a:lnTo>
                <a:lnTo>
                  <a:pt x="11181" y="4183"/>
                </a:lnTo>
                <a:lnTo>
                  <a:pt x="11172" y="4182"/>
                </a:lnTo>
                <a:lnTo>
                  <a:pt x="11162" y="4180"/>
                </a:lnTo>
                <a:lnTo>
                  <a:pt x="11154" y="4178"/>
                </a:lnTo>
                <a:lnTo>
                  <a:pt x="11144" y="4175"/>
                </a:lnTo>
                <a:lnTo>
                  <a:pt x="11134" y="4171"/>
                </a:lnTo>
                <a:lnTo>
                  <a:pt x="11126" y="4165"/>
                </a:lnTo>
                <a:lnTo>
                  <a:pt x="11116" y="4159"/>
                </a:lnTo>
                <a:lnTo>
                  <a:pt x="11110" y="4171"/>
                </a:lnTo>
                <a:lnTo>
                  <a:pt x="11104" y="4181"/>
                </a:lnTo>
                <a:lnTo>
                  <a:pt x="11098" y="4191"/>
                </a:lnTo>
                <a:lnTo>
                  <a:pt x="11091" y="4198"/>
                </a:lnTo>
                <a:lnTo>
                  <a:pt x="11085" y="4205"/>
                </a:lnTo>
                <a:lnTo>
                  <a:pt x="11078" y="4211"/>
                </a:lnTo>
                <a:lnTo>
                  <a:pt x="11070" y="4216"/>
                </a:lnTo>
                <a:lnTo>
                  <a:pt x="11062" y="4220"/>
                </a:lnTo>
                <a:lnTo>
                  <a:pt x="11055" y="4222"/>
                </a:lnTo>
                <a:lnTo>
                  <a:pt x="11046" y="4225"/>
                </a:lnTo>
                <a:lnTo>
                  <a:pt x="11038" y="4226"/>
                </a:lnTo>
                <a:lnTo>
                  <a:pt x="11030" y="4227"/>
                </a:lnTo>
                <a:lnTo>
                  <a:pt x="11012" y="4228"/>
                </a:lnTo>
                <a:lnTo>
                  <a:pt x="10995" y="4227"/>
                </a:lnTo>
                <a:lnTo>
                  <a:pt x="10977" y="4226"/>
                </a:lnTo>
                <a:lnTo>
                  <a:pt x="10957" y="4226"/>
                </a:lnTo>
                <a:lnTo>
                  <a:pt x="10939" y="4227"/>
                </a:lnTo>
                <a:lnTo>
                  <a:pt x="10921" y="4229"/>
                </a:lnTo>
                <a:lnTo>
                  <a:pt x="10911" y="4232"/>
                </a:lnTo>
                <a:lnTo>
                  <a:pt x="10902" y="4234"/>
                </a:lnTo>
                <a:lnTo>
                  <a:pt x="10893" y="4237"/>
                </a:lnTo>
                <a:lnTo>
                  <a:pt x="10884" y="4242"/>
                </a:lnTo>
                <a:lnTo>
                  <a:pt x="10874" y="4248"/>
                </a:lnTo>
                <a:lnTo>
                  <a:pt x="10866" y="4254"/>
                </a:lnTo>
                <a:lnTo>
                  <a:pt x="10857" y="4262"/>
                </a:lnTo>
                <a:lnTo>
                  <a:pt x="10849" y="4270"/>
                </a:lnTo>
                <a:lnTo>
                  <a:pt x="10839" y="4253"/>
                </a:lnTo>
                <a:lnTo>
                  <a:pt x="10829" y="4240"/>
                </a:lnTo>
                <a:lnTo>
                  <a:pt x="10821" y="4231"/>
                </a:lnTo>
                <a:lnTo>
                  <a:pt x="10811" y="4223"/>
                </a:lnTo>
                <a:lnTo>
                  <a:pt x="10807" y="4221"/>
                </a:lnTo>
                <a:lnTo>
                  <a:pt x="10802" y="4220"/>
                </a:lnTo>
                <a:lnTo>
                  <a:pt x="10798" y="4219"/>
                </a:lnTo>
                <a:lnTo>
                  <a:pt x="10795" y="4219"/>
                </a:lnTo>
                <a:lnTo>
                  <a:pt x="10786" y="4220"/>
                </a:lnTo>
                <a:lnTo>
                  <a:pt x="10779" y="4222"/>
                </a:lnTo>
                <a:lnTo>
                  <a:pt x="10763" y="4231"/>
                </a:lnTo>
                <a:lnTo>
                  <a:pt x="10748" y="4242"/>
                </a:lnTo>
                <a:lnTo>
                  <a:pt x="10739" y="4248"/>
                </a:lnTo>
                <a:lnTo>
                  <a:pt x="10732" y="4252"/>
                </a:lnTo>
                <a:lnTo>
                  <a:pt x="10723" y="4256"/>
                </a:lnTo>
                <a:lnTo>
                  <a:pt x="10715" y="4259"/>
                </a:lnTo>
                <a:lnTo>
                  <a:pt x="10710" y="4259"/>
                </a:lnTo>
                <a:lnTo>
                  <a:pt x="10705" y="4258"/>
                </a:lnTo>
                <a:lnTo>
                  <a:pt x="10699" y="4256"/>
                </a:lnTo>
                <a:lnTo>
                  <a:pt x="10694" y="4253"/>
                </a:lnTo>
                <a:lnTo>
                  <a:pt x="10683" y="4244"/>
                </a:lnTo>
                <a:lnTo>
                  <a:pt x="10671" y="4235"/>
                </a:lnTo>
                <a:lnTo>
                  <a:pt x="10661" y="4224"/>
                </a:lnTo>
                <a:lnTo>
                  <a:pt x="10649" y="4214"/>
                </a:lnTo>
                <a:lnTo>
                  <a:pt x="10642" y="4211"/>
                </a:lnTo>
                <a:lnTo>
                  <a:pt x="10636" y="4209"/>
                </a:lnTo>
                <a:lnTo>
                  <a:pt x="10629" y="4208"/>
                </a:lnTo>
                <a:lnTo>
                  <a:pt x="10623" y="4208"/>
                </a:lnTo>
                <a:lnTo>
                  <a:pt x="10613" y="4211"/>
                </a:lnTo>
                <a:lnTo>
                  <a:pt x="10602" y="4217"/>
                </a:lnTo>
                <a:lnTo>
                  <a:pt x="10589" y="4223"/>
                </a:lnTo>
                <a:lnTo>
                  <a:pt x="10575" y="4231"/>
                </a:lnTo>
                <a:lnTo>
                  <a:pt x="10561" y="4239"/>
                </a:lnTo>
                <a:lnTo>
                  <a:pt x="10546" y="4245"/>
                </a:lnTo>
                <a:lnTo>
                  <a:pt x="10532" y="4251"/>
                </a:lnTo>
                <a:lnTo>
                  <a:pt x="10518" y="4254"/>
                </a:lnTo>
                <a:lnTo>
                  <a:pt x="10452" y="4262"/>
                </a:lnTo>
                <a:lnTo>
                  <a:pt x="10385" y="4269"/>
                </a:lnTo>
                <a:lnTo>
                  <a:pt x="10315" y="4275"/>
                </a:lnTo>
                <a:lnTo>
                  <a:pt x="10243" y="4282"/>
                </a:lnTo>
                <a:lnTo>
                  <a:pt x="10170" y="4288"/>
                </a:lnTo>
                <a:lnTo>
                  <a:pt x="10094" y="4295"/>
                </a:lnTo>
                <a:lnTo>
                  <a:pt x="10018" y="4302"/>
                </a:lnTo>
                <a:lnTo>
                  <a:pt x="9942" y="4310"/>
                </a:lnTo>
                <a:lnTo>
                  <a:pt x="9866" y="4316"/>
                </a:lnTo>
                <a:lnTo>
                  <a:pt x="9789" y="4323"/>
                </a:lnTo>
                <a:lnTo>
                  <a:pt x="9713" y="4331"/>
                </a:lnTo>
                <a:lnTo>
                  <a:pt x="9638" y="4340"/>
                </a:lnTo>
                <a:lnTo>
                  <a:pt x="9564" y="4350"/>
                </a:lnTo>
                <a:lnTo>
                  <a:pt x="9491" y="4362"/>
                </a:lnTo>
                <a:lnTo>
                  <a:pt x="9454" y="4369"/>
                </a:lnTo>
                <a:lnTo>
                  <a:pt x="9419" y="4375"/>
                </a:lnTo>
                <a:lnTo>
                  <a:pt x="9383" y="4383"/>
                </a:lnTo>
                <a:lnTo>
                  <a:pt x="9349" y="4391"/>
                </a:lnTo>
                <a:lnTo>
                  <a:pt x="9340" y="4392"/>
                </a:lnTo>
                <a:lnTo>
                  <a:pt x="9331" y="4392"/>
                </a:lnTo>
                <a:lnTo>
                  <a:pt x="9322" y="4391"/>
                </a:lnTo>
                <a:lnTo>
                  <a:pt x="9313" y="4390"/>
                </a:lnTo>
                <a:lnTo>
                  <a:pt x="9304" y="4388"/>
                </a:lnTo>
                <a:lnTo>
                  <a:pt x="9295" y="4387"/>
                </a:lnTo>
                <a:lnTo>
                  <a:pt x="9285" y="4386"/>
                </a:lnTo>
                <a:lnTo>
                  <a:pt x="9277" y="4386"/>
                </a:lnTo>
                <a:lnTo>
                  <a:pt x="9268" y="4387"/>
                </a:lnTo>
                <a:lnTo>
                  <a:pt x="9260" y="4390"/>
                </a:lnTo>
                <a:lnTo>
                  <a:pt x="9255" y="4392"/>
                </a:lnTo>
                <a:lnTo>
                  <a:pt x="9251" y="4395"/>
                </a:lnTo>
                <a:lnTo>
                  <a:pt x="9247" y="4399"/>
                </a:lnTo>
                <a:lnTo>
                  <a:pt x="9244" y="4403"/>
                </a:lnTo>
                <a:lnTo>
                  <a:pt x="9236" y="4414"/>
                </a:lnTo>
                <a:lnTo>
                  <a:pt x="9230" y="4428"/>
                </a:lnTo>
                <a:lnTo>
                  <a:pt x="9223" y="4446"/>
                </a:lnTo>
                <a:lnTo>
                  <a:pt x="9218" y="4467"/>
                </a:lnTo>
                <a:lnTo>
                  <a:pt x="9189" y="4465"/>
                </a:lnTo>
                <a:lnTo>
                  <a:pt x="9160" y="4463"/>
                </a:lnTo>
                <a:lnTo>
                  <a:pt x="9131" y="4461"/>
                </a:lnTo>
                <a:lnTo>
                  <a:pt x="9102" y="4459"/>
                </a:lnTo>
                <a:lnTo>
                  <a:pt x="9073" y="4458"/>
                </a:lnTo>
                <a:lnTo>
                  <a:pt x="9044" y="4456"/>
                </a:lnTo>
                <a:lnTo>
                  <a:pt x="9015" y="4455"/>
                </a:lnTo>
                <a:lnTo>
                  <a:pt x="8987" y="4455"/>
                </a:lnTo>
                <a:lnTo>
                  <a:pt x="8984" y="4455"/>
                </a:lnTo>
                <a:lnTo>
                  <a:pt x="8980" y="4458"/>
                </a:lnTo>
                <a:lnTo>
                  <a:pt x="8977" y="4461"/>
                </a:lnTo>
                <a:lnTo>
                  <a:pt x="8973" y="4465"/>
                </a:lnTo>
                <a:lnTo>
                  <a:pt x="8965" y="4473"/>
                </a:lnTo>
                <a:lnTo>
                  <a:pt x="8958" y="4479"/>
                </a:lnTo>
                <a:lnTo>
                  <a:pt x="8953" y="4480"/>
                </a:lnTo>
                <a:lnTo>
                  <a:pt x="8949" y="4480"/>
                </a:lnTo>
                <a:lnTo>
                  <a:pt x="8946" y="4478"/>
                </a:lnTo>
                <a:lnTo>
                  <a:pt x="8943" y="4474"/>
                </a:lnTo>
                <a:lnTo>
                  <a:pt x="8939" y="4467"/>
                </a:lnTo>
                <a:lnTo>
                  <a:pt x="8936" y="4458"/>
                </a:lnTo>
                <a:lnTo>
                  <a:pt x="8933" y="4444"/>
                </a:lnTo>
                <a:lnTo>
                  <a:pt x="8931" y="4426"/>
                </a:lnTo>
                <a:lnTo>
                  <a:pt x="8914" y="4431"/>
                </a:lnTo>
                <a:lnTo>
                  <a:pt x="8897" y="4434"/>
                </a:lnTo>
                <a:lnTo>
                  <a:pt x="8879" y="4436"/>
                </a:lnTo>
                <a:lnTo>
                  <a:pt x="8862" y="4438"/>
                </a:lnTo>
                <a:lnTo>
                  <a:pt x="8828" y="4440"/>
                </a:lnTo>
                <a:lnTo>
                  <a:pt x="8793" y="4440"/>
                </a:lnTo>
                <a:lnTo>
                  <a:pt x="8759" y="4439"/>
                </a:lnTo>
                <a:lnTo>
                  <a:pt x="8726" y="4436"/>
                </a:lnTo>
                <a:lnTo>
                  <a:pt x="8691" y="4433"/>
                </a:lnTo>
                <a:lnTo>
                  <a:pt x="8657" y="4429"/>
                </a:lnTo>
                <a:lnTo>
                  <a:pt x="8588" y="4418"/>
                </a:lnTo>
                <a:lnTo>
                  <a:pt x="8520" y="4408"/>
                </a:lnTo>
                <a:lnTo>
                  <a:pt x="8486" y="4404"/>
                </a:lnTo>
                <a:lnTo>
                  <a:pt x="8453" y="4400"/>
                </a:lnTo>
                <a:lnTo>
                  <a:pt x="8418" y="4398"/>
                </a:lnTo>
                <a:lnTo>
                  <a:pt x="8385" y="4397"/>
                </a:lnTo>
                <a:lnTo>
                  <a:pt x="8378" y="4397"/>
                </a:lnTo>
                <a:lnTo>
                  <a:pt x="8370" y="4398"/>
                </a:lnTo>
                <a:lnTo>
                  <a:pt x="8363" y="4400"/>
                </a:lnTo>
                <a:lnTo>
                  <a:pt x="8356" y="4402"/>
                </a:lnTo>
                <a:lnTo>
                  <a:pt x="8341" y="4408"/>
                </a:lnTo>
                <a:lnTo>
                  <a:pt x="8327" y="4415"/>
                </a:lnTo>
                <a:lnTo>
                  <a:pt x="8313" y="4422"/>
                </a:lnTo>
                <a:lnTo>
                  <a:pt x="8299" y="4429"/>
                </a:lnTo>
                <a:lnTo>
                  <a:pt x="8292" y="4431"/>
                </a:lnTo>
                <a:lnTo>
                  <a:pt x="8284" y="4433"/>
                </a:lnTo>
                <a:lnTo>
                  <a:pt x="8277" y="4434"/>
                </a:lnTo>
                <a:lnTo>
                  <a:pt x="8269" y="4435"/>
                </a:lnTo>
                <a:lnTo>
                  <a:pt x="8253" y="4435"/>
                </a:lnTo>
                <a:lnTo>
                  <a:pt x="8236" y="4433"/>
                </a:lnTo>
                <a:lnTo>
                  <a:pt x="8219" y="4430"/>
                </a:lnTo>
                <a:lnTo>
                  <a:pt x="8201" y="4425"/>
                </a:lnTo>
                <a:lnTo>
                  <a:pt x="8166" y="4417"/>
                </a:lnTo>
                <a:lnTo>
                  <a:pt x="8133" y="4409"/>
                </a:lnTo>
                <a:lnTo>
                  <a:pt x="8118" y="4406"/>
                </a:lnTo>
                <a:lnTo>
                  <a:pt x="8103" y="4402"/>
                </a:lnTo>
                <a:lnTo>
                  <a:pt x="8087" y="4397"/>
                </a:lnTo>
                <a:lnTo>
                  <a:pt x="8072" y="4391"/>
                </a:lnTo>
                <a:lnTo>
                  <a:pt x="8058" y="4386"/>
                </a:lnTo>
                <a:lnTo>
                  <a:pt x="8043" y="4383"/>
                </a:lnTo>
                <a:lnTo>
                  <a:pt x="8036" y="4382"/>
                </a:lnTo>
                <a:lnTo>
                  <a:pt x="8029" y="4380"/>
                </a:lnTo>
                <a:lnTo>
                  <a:pt x="8022" y="4380"/>
                </a:lnTo>
                <a:lnTo>
                  <a:pt x="8016" y="4382"/>
                </a:lnTo>
                <a:lnTo>
                  <a:pt x="8008" y="4383"/>
                </a:lnTo>
                <a:lnTo>
                  <a:pt x="8002" y="4386"/>
                </a:lnTo>
                <a:lnTo>
                  <a:pt x="7994" y="4389"/>
                </a:lnTo>
                <a:lnTo>
                  <a:pt x="7988" y="4394"/>
                </a:lnTo>
                <a:lnTo>
                  <a:pt x="7973" y="4404"/>
                </a:lnTo>
                <a:lnTo>
                  <a:pt x="7959" y="4416"/>
                </a:lnTo>
                <a:lnTo>
                  <a:pt x="7945" y="4428"/>
                </a:lnTo>
                <a:lnTo>
                  <a:pt x="7931" y="4437"/>
                </a:lnTo>
                <a:lnTo>
                  <a:pt x="7923" y="4441"/>
                </a:lnTo>
                <a:lnTo>
                  <a:pt x="7916" y="4445"/>
                </a:lnTo>
                <a:lnTo>
                  <a:pt x="7908" y="4447"/>
                </a:lnTo>
                <a:lnTo>
                  <a:pt x="7902" y="4448"/>
                </a:lnTo>
                <a:lnTo>
                  <a:pt x="7895" y="4448"/>
                </a:lnTo>
                <a:lnTo>
                  <a:pt x="7889" y="4446"/>
                </a:lnTo>
                <a:lnTo>
                  <a:pt x="7883" y="4444"/>
                </a:lnTo>
                <a:lnTo>
                  <a:pt x="7877" y="4439"/>
                </a:lnTo>
                <a:lnTo>
                  <a:pt x="7864" y="4431"/>
                </a:lnTo>
                <a:lnTo>
                  <a:pt x="7851" y="4419"/>
                </a:lnTo>
                <a:lnTo>
                  <a:pt x="7838" y="4408"/>
                </a:lnTo>
                <a:lnTo>
                  <a:pt x="7825" y="4399"/>
                </a:lnTo>
                <a:lnTo>
                  <a:pt x="7819" y="4394"/>
                </a:lnTo>
                <a:lnTo>
                  <a:pt x="7812" y="4391"/>
                </a:lnTo>
                <a:lnTo>
                  <a:pt x="7807" y="4389"/>
                </a:lnTo>
                <a:lnTo>
                  <a:pt x="7801" y="4387"/>
                </a:lnTo>
                <a:lnTo>
                  <a:pt x="7795" y="4388"/>
                </a:lnTo>
                <a:lnTo>
                  <a:pt x="7790" y="4388"/>
                </a:lnTo>
                <a:lnTo>
                  <a:pt x="7785" y="4390"/>
                </a:lnTo>
                <a:lnTo>
                  <a:pt x="7778" y="4392"/>
                </a:lnTo>
                <a:lnTo>
                  <a:pt x="7766" y="4399"/>
                </a:lnTo>
                <a:lnTo>
                  <a:pt x="7753" y="4405"/>
                </a:lnTo>
                <a:lnTo>
                  <a:pt x="7740" y="4413"/>
                </a:lnTo>
                <a:lnTo>
                  <a:pt x="7725" y="4418"/>
                </a:lnTo>
                <a:lnTo>
                  <a:pt x="7718" y="4420"/>
                </a:lnTo>
                <a:lnTo>
                  <a:pt x="7710" y="4421"/>
                </a:lnTo>
                <a:lnTo>
                  <a:pt x="7703" y="4422"/>
                </a:lnTo>
                <a:lnTo>
                  <a:pt x="7694" y="4422"/>
                </a:lnTo>
                <a:lnTo>
                  <a:pt x="7653" y="4419"/>
                </a:lnTo>
                <a:lnTo>
                  <a:pt x="7614" y="4417"/>
                </a:lnTo>
                <a:lnTo>
                  <a:pt x="7575" y="4415"/>
                </a:lnTo>
                <a:lnTo>
                  <a:pt x="7536" y="4414"/>
                </a:lnTo>
                <a:lnTo>
                  <a:pt x="7461" y="4414"/>
                </a:lnTo>
                <a:lnTo>
                  <a:pt x="7388" y="4414"/>
                </a:lnTo>
                <a:lnTo>
                  <a:pt x="7316" y="4414"/>
                </a:lnTo>
                <a:lnTo>
                  <a:pt x="7244" y="4412"/>
                </a:lnTo>
                <a:lnTo>
                  <a:pt x="7210" y="4409"/>
                </a:lnTo>
                <a:lnTo>
                  <a:pt x="7174" y="4407"/>
                </a:lnTo>
                <a:lnTo>
                  <a:pt x="7140" y="4404"/>
                </a:lnTo>
                <a:lnTo>
                  <a:pt x="7104" y="4400"/>
                </a:lnTo>
                <a:lnTo>
                  <a:pt x="7057" y="4393"/>
                </a:lnTo>
                <a:lnTo>
                  <a:pt x="7009" y="4388"/>
                </a:lnTo>
                <a:lnTo>
                  <a:pt x="6962" y="4385"/>
                </a:lnTo>
                <a:lnTo>
                  <a:pt x="6914" y="4383"/>
                </a:lnTo>
                <a:lnTo>
                  <a:pt x="6867" y="4382"/>
                </a:lnTo>
                <a:lnTo>
                  <a:pt x="6819" y="4380"/>
                </a:lnTo>
                <a:lnTo>
                  <a:pt x="6771" y="4382"/>
                </a:lnTo>
                <a:lnTo>
                  <a:pt x="6724" y="4384"/>
                </a:lnTo>
                <a:lnTo>
                  <a:pt x="6677" y="4386"/>
                </a:lnTo>
                <a:lnTo>
                  <a:pt x="6630" y="4390"/>
                </a:lnTo>
                <a:lnTo>
                  <a:pt x="6582" y="4394"/>
                </a:lnTo>
                <a:lnTo>
                  <a:pt x="6534" y="4399"/>
                </a:lnTo>
                <a:lnTo>
                  <a:pt x="6487" y="4405"/>
                </a:lnTo>
                <a:lnTo>
                  <a:pt x="6438" y="4410"/>
                </a:lnTo>
                <a:lnTo>
                  <a:pt x="6390" y="4418"/>
                </a:lnTo>
                <a:lnTo>
                  <a:pt x="6342" y="4424"/>
                </a:lnTo>
                <a:lnTo>
                  <a:pt x="6337" y="4425"/>
                </a:lnTo>
                <a:lnTo>
                  <a:pt x="6334" y="4428"/>
                </a:lnTo>
                <a:lnTo>
                  <a:pt x="6331" y="4431"/>
                </a:lnTo>
                <a:lnTo>
                  <a:pt x="6328" y="4434"/>
                </a:lnTo>
                <a:lnTo>
                  <a:pt x="6322" y="4440"/>
                </a:lnTo>
                <a:lnTo>
                  <a:pt x="6318" y="4445"/>
                </a:lnTo>
                <a:lnTo>
                  <a:pt x="6316" y="4445"/>
                </a:lnTo>
                <a:lnTo>
                  <a:pt x="6315" y="4444"/>
                </a:lnTo>
                <a:lnTo>
                  <a:pt x="6313" y="4441"/>
                </a:lnTo>
                <a:lnTo>
                  <a:pt x="6312" y="4436"/>
                </a:lnTo>
                <a:lnTo>
                  <a:pt x="6309" y="4420"/>
                </a:lnTo>
                <a:lnTo>
                  <a:pt x="6307" y="4392"/>
                </a:lnTo>
                <a:lnTo>
                  <a:pt x="6289" y="4407"/>
                </a:lnTo>
                <a:lnTo>
                  <a:pt x="6272" y="4420"/>
                </a:lnTo>
                <a:lnTo>
                  <a:pt x="6255" y="4433"/>
                </a:lnTo>
                <a:lnTo>
                  <a:pt x="6237" y="4444"/>
                </a:lnTo>
                <a:lnTo>
                  <a:pt x="6228" y="4448"/>
                </a:lnTo>
                <a:lnTo>
                  <a:pt x="6218" y="4451"/>
                </a:lnTo>
                <a:lnTo>
                  <a:pt x="6208" y="4454"/>
                </a:lnTo>
                <a:lnTo>
                  <a:pt x="6199" y="4455"/>
                </a:lnTo>
                <a:lnTo>
                  <a:pt x="6189" y="4456"/>
                </a:lnTo>
                <a:lnTo>
                  <a:pt x="6178" y="4455"/>
                </a:lnTo>
                <a:lnTo>
                  <a:pt x="6166" y="4454"/>
                </a:lnTo>
                <a:lnTo>
                  <a:pt x="6155" y="4451"/>
                </a:lnTo>
                <a:lnTo>
                  <a:pt x="6151" y="4449"/>
                </a:lnTo>
                <a:lnTo>
                  <a:pt x="6148" y="4445"/>
                </a:lnTo>
                <a:lnTo>
                  <a:pt x="6146" y="4439"/>
                </a:lnTo>
                <a:lnTo>
                  <a:pt x="6144" y="4434"/>
                </a:lnTo>
                <a:lnTo>
                  <a:pt x="6141" y="4423"/>
                </a:lnTo>
                <a:lnTo>
                  <a:pt x="6139" y="4419"/>
                </a:lnTo>
                <a:lnTo>
                  <a:pt x="6127" y="4423"/>
                </a:lnTo>
                <a:lnTo>
                  <a:pt x="6100" y="4434"/>
                </a:lnTo>
                <a:lnTo>
                  <a:pt x="6072" y="4444"/>
                </a:lnTo>
                <a:lnTo>
                  <a:pt x="6058" y="4448"/>
                </a:lnTo>
                <a:lnTo>
                  <a:pt x="6038" y="4446"/>
                </a:lnTo>
                <a:lnTo>
                  <a:pt x="6017" y="4441"/>
                </a:lnTo>
                <a:lnTo>
                  <a:pt x="5996" y="4436"/>
                </a:lnTo>
                <a:lnTo>
                  <a:pt x="5973" y="4431"/>
                </a:lnTo>
                <a:lnTo>
                  <a:pt x="5928" y="4418"/>
                </a:lnTo>
                <a:lnTo>
                  <a:pt x="5880" y="4405"/>
                </a:lnTo>
                <a:lnTo>
                  <a:pt x="5855" y="4400"/>
                </a:lnTo>
                <a:lnTo>
                  <a:pt x="5830" y="4395"/>
                </a:lnTo>
                <a:lnTo>
                  <a:pt x="5804" y="4392"/>
                </a:lnTo>
                <a:lnTo>
                  <a:pt x="5779" y="4390"/>
                </a:lnTo>
                <a:lnTo>
                  <a:pt x="5752" y="4391"/>
                </a:lnTo>
                <a:lnTo>
                  <a:pt x="5725" y="4392"/>
                </a:lnTo>
                <a:lnTo>
                  <a:pt x="5711" y="4394"/>
                </a:lnTo>
                <a:lnTo>
                  <a:pt x="5698" y="4398"/>
                </a:lnTo>
                <a:lnTo>
                  <a:pt x="5684" y="4401"/>
                </a:lnTo>
                <a:lnTo>
                  <a:pt x="5670" y="4404"/>
                </a:lnTo>
                <a:lnTo>
                  <a:pt x="5668" y="4406"/>
                </a:lnTo>
                <a:lnTo>
                  <a:pt x="5666" y="4410"/>
                </a:lnTo>
                <a:lnTo>
                  <a:pt x="5664" y="4416"/>
                </a:lnTo>
                <a:lnTo>
                  <a:pt x="5662" y="4422"/>
                </a:lnTo>
                <a:lnTo>
                  <a:pt x="5659" y="4428"/>
                </a:lnTo>
                <a:lnTo>
                  <a:pt x="5657" y="4432"/>
                </a:lnTo>
                <a:lnTo>
                  <a:pt x="5656" y="4434"/>
                </a:lnTo>
                <a:lnTo>
                  <a:pt x="5654" y="4435"/>
                </a:lnTo>
                <a:lnTo>
                  <a:pt x="5653" y="4435"/>
                </a:lnTo>
                <a:lnTo>
                  <a:pt x="5652" y="4435"/>
                </a:lnTo>
                <a:lnTo>
                  <a:pt x="5642" y="4431"/>
                </a:lnTo>
                <a:lnTo>
                  <a:pt x="5633" y="4428"/>
                </a:lnTo>
                <a:lnTo>
                  <a:pt x="5623" y="4424"/>
                </a:lnTo>
                <a:lnTo>
                  <a:pt x="5612" y="4421"/>
                </a:lnTo>
                <a:lnTo>
                  <a:pt x="5590" y="4417"/>
                </a:lnTo>
                <a:lnTo>
                  <a:pt x="5565" y="4415"/>
                </a:lnTo>
                <a:lnTo>
                  <a:pt x="5539" y="4414"/>
                </a:lnTo>
                <a:lnTo>
                  <a:pt x="5511" y="4414"/>
                </a:lnTo>
                <a:lnTo>
                  <a:pt x="5482" y="4415"/>
                </a:lnTo>
                <a:lnTo>
                  <a:pt x="5453" y="4417"/>
                </a:lnTo>
                <a:lnTo>
                  <a:pt x="5393" y="4422"/>
                </a:lnTo>
                <a:lnTo>
                  <a:pt x="5333" y="4430"/>
                </a:lnTo>
                <a:lnTo>
                  <a:pt x="5274" y="4437"/>
                </a:lnTo>
                <a:lnTo>
                  <a:pt x="5219" y="4444"/>
                </a:lnTo>
                <a:lnTo>
                  <a:pt x="5200" y="4445"/>
                </a:lnTo>
                <a:lnTo>
                  <a:pt x="5179" y="4446"/>
                </a:lnTo>
                <a:lnTo>
                  <a:pt x="5160" y="4447"/>
                </a:lnTo>
                <a:lnTo>
                  <a:pt x="5140" y="4446"/>
                </a:lnTo>
                <a:lnTo>
                  <a:pt x="5102" y="4444"/>
                </a:lnTo>
                <a:lnTo>
                  <a:pt x="5063" y="4440"/>
                </a:lnTo>
                <a:lnTo>
                  <a:pt x="5024" y="4436"/>
                </a:lnTo>
                <a:lnTo>
                  <a:pt x="4987" y="4432"/>
                </a:lnTo>
                <a:lnTo>
                  <a:pt x="4949" y="4429"/>
                </a:lnTo>
                <a:lnTo>
                  <a:pt x="4912" y="4426"/>
                </a:lnTo>
                <a:lnTo>
                  <a:pt x="4898" y="4426"/>
                </a:lnTo>
                <a:lnTo>
                  <a:pt x="4885" y="4428"/>
                </a:lnTo>
                <a:lnTo>
                  <a:pt x="4872" y="4431"/>
                </a:lnTo>
                <a:lnTo>
                  <a:pt x="4858" y="4433"/>
                </a:lnTo>
                <a:lnTo>
                  <a:pt x="4831" y="4440"/>
                </a:lnTo>
                <a:lnTo>
                  <a:pt x="4803" y="4448"/>
                </a:lnTo>
                <a:lnTo>
                  <a:pt x="4789" y="4451"/>
                </a:lnTo>
                <a:lnTo>
                  <a:pt x="4776" y="4454"/>
                </a:lnTo>
                <a:lnTo>
                  <a:pt x="4762" y="4455"/>
                </a:lnTo>
                <a:lnTo>
                  <a:pt x="4749" y="4456"/>
                </a:lnTo>
                <a:lnTo>
                  <a:pt x="4736" y="4455"/>
                </a:lnTo>
                <a:lnTo>
                  <a:pt x="4724" y="4453"/>
                </a:lnTo>
                <a:lnTo>
                  <a:pt x="4711" y="4449"/>
                </a:lnTo>
                <a:lnTo>
                  <a:pt x="4699" y="4443"/>
                </a:lnTo>
                <a:lnTo>
                  <a:pt x="4695" y="4433"/>
                </a:lnTo>
                <a:lnTo>
                  <a:pt x="4689" y="4426"/>
                </a:lnTo>
                <a:lnTo>
                  <a:pt x="4684" y="4421"/>
                </a:lnTo>
                <a:lnTo>
                  <a:pt x="4678" y="4418"/>
                </a:lnTo>
                <a:lnTo>
                  <a:pt x="4673" y="4417"/>
                </a:lnTo>
                <a:lnTo>
                  <a:pt x="4668" y="4417"/>
                </a:lnTo>
                <a:lnTo>
                  <a:pt x="4661" y="4418"/>
                </a:lnTo>
                <a:lnTo>
                  <a:pt x="4656" y="4420"/>
                </a:lnTo>
                <a:lnTo>
                  <a:pt x="4651" y="4424"/>
                </a:lnTo>
                <a:lnTo>
                  <a:pt x="4644" y="4429"/>
                </a:lnTo>
                <a:lnTo>
                  <a:pt x="4639" y="4434"/>
                </a:lnTo>
                <a:lnTo>
                  <a:pt x="4632" y="4440"/>
                </a:lnTo>
                <a:lnTo>
                  <a:pt x="4620" y="4453"/>
                </a:lnTo>
                <a:lnTo>
                  <a:pt x="4610" y="4467"/>
                </a:lnTo>
                <a:lnTo>
                  <a:pt x="4604" y="4455"/>
                </a:lnTo>
                <a:lnTo>
                  <a:pt x="4599" y="4447"/>
                </a:lnTo>
                <a:lnTo>
                  <a:pt x="4594" y="4441"/>
                </a:lnTo>
                <a:lnTo>
                  <a:pt x="4588" y="4438"/>
                </a:lnTo>
                <a:lnTo>
                  <a:pt x="4582" y="4436"/>
                </a:lnTo>
                <a:lnTo>
                  <a:pt x="4576" y="4437"/>
                </a:lnTo>
                <a:lnTo>
                  <a:pt x="4571" y="4439"/>
                </a:lnTo>
                <a:lnTo>
                  <a:pt x="4566" y="4444"/>
                </a:lnTo>
                <a:lnTo>
                  <a:pt x="4554" y="4453"/>
                </a:lnTo>
                <a:lnTo>
                  <a:pt x="4543" y="4467"/>
                </a:lnTo>
                <a:lnTo>
                  <a:pt x="4531" y="4480"/>
                </a:lnTo>
                <a:lnTo>
                  <a:pt x="4519" y="4492"/>
                </a:lnTo>
                <a:lnTo>
                  <a:pt x="4507" y="4477"/>
                </a:lnTo>
                <a:lnTo>
                  <a:pt x="4495" y="4464"/>
                </a:lnTo>
                <a:lnTo>
                  <a:pt x="4483" y="4452"/>
                </a:lnTo>
                <a:lnTo>
                  <a:pt x="4471" y="4443"/>
                </a:lnTo>
                <a:lnTo>
                  <a:pt x="4458" y="4434"/>
                </a:lnTo>
                <a:lnTo>
                  <a:pt x="4445" y="4428"/>
                </a:lnTo>
                <a:lnTo>
                  <a:pt x="4432" y="4423"/>
                </a:lnTo>
                <a:lnTo>
                  <a:pt x="4420" y="4421"/>
                </a:lnTo>
                <a:lnTo>
                  <a:pt x="4410" y="4420"/>
                </a:lnTo>
                <a:lnTo>
                  <a:pt x="4400" y="4421"/>
                </a:lnTo>
                <a:lnTo>
                  <a:pt x="4391" y="4423"/>
                </a:lnTo>
                <a:lnTo>
                  <a:pt x="4382" y="4425"/>
                </a:lnTo>
                <a:lnTo>
                  <a:pt x="4364" y="4432"/>
                </a:lnTo>
                <a:lnTo>
                  <a:pt x="4344" y="4440"/>
                </a:lnTo>
                <a:lnTo>
                  <a:pt x="4326" y="4450"/>
                </a:lnTo>
                <a:lnTo>
                  <a:pt x="4309" y="4460"/>
                </a:lnTo>
                <a:lnTo>
                  <a:pt x="4291" y="4467"/>
                </a:lnTo>
                <a:lnTo>
                  <a:pt x="4273" y="4474"/>
                </a:lnTo>
                <a:lnTo>
                  <a:pt x="4267" y="4476"/>
                </a:lnTo>
                <a:lnTo>
                  <a:pt x="4261" y="4479"/>
                </a:lnTo>
                <a:lnTo>
                  <a:pt x="4254" y="4483"/>
                </a:lnTo>
                <a:lnTo>
                  <a:pt x="4249" y="4489"/>
                </a:lnTo>
                <a:lnTo>
                  <a:pt x="4243" y="4493"/>
                </a:lnTo>
                <a:lnTo>
                  <a:pt x="4238" y="4496"/>
                </a:lnTo>
                <a:lnTo>
                  <a:pt x="4233" y="4499"/>
                </a:lnTo>
                <a:lnTo>
                  <a:pt x="4227" y="4501"/>
                </a:lnTo>
                <a:lnTo>
                  <a:pt x="4225" y="4501"/>
                </a:lnTo>
                <a:lnTo>
                  <a:pt x="4223" y="4500"/>
                </a:lnTo>
                <a:lnTo>
                  <a:pt x="4221" y="4498"/>
                </a:lnTo>
                <a:lnTo>
                  <a:pt x="4219" y="4496"/>
                </a:lnTo>
                <a:lnTo>
                  <a:pt x="4216" y="4491"/>
                </a:lnTo>
                <a:lnTo>
                  <a:pt x="4214" y="4484"/>
                </a:lnTo>
                <a:lnTo>
                  <a:pt x="4212" y="4478"/>
                </a:lnTo>
                <a:lnTo>
                  <a:pt x="4210" y="4473"/>
                </a:lnTo>
                <a:lnTo>
                  <a:pt x="4209" y="4470"/>
                </a:lnTo>
                <a:lnTo>
                  <a:pt x="4207" y="4468"/>
                </a:lnTo>
                <a:lnTo>
                  <a:pt x="4206" y="4468"/>
                </a:lnTo>
                <a:lnTo>
                  <a:pt x="4204" y="4468"/>
                </a:lnTo>
                <a:lnTo>
                  <a:pt x="4198" y="4469"/>
                </a:lnTo>
                <a:lnTo>
                  <a:pt x="4193" y="4473"/>
                </a:lnTo>
                <a:lnTo>
                  <a:pt x="4185" y="4477"/>
                </a:lnTo>
                <a:lnTo>
                  <a:pt x="4179" y="4481"/>
                </a:lnTo>
                <a:lnTo>
                  <a:pt x="4171" y="4485"/>
                </a:lnTo>
                <a:lnTo>
                  <a:pt x="4164" y="4490"/>
                </a:lnTo>
                <a:lnTo>
                  <a:pt x="4156" y="4493"/>
                </a:lnTo>
                <a:lnTo>
                  <a:pt x="4148" y="4495"/>
                </a:lnTo>
                <a:lnTo>
                  <a:pt x="4146" y="4495"/>
                </a:lnTo>
                <a:lnTo>
                  <a:pt x="4142" y="4494"/>
                </a:lnTo>
                <a:lnTo>
                  <a:pt x="4139" y="4492"/>
                </a:lnTo>
                <a:lnTo>
                  <a:pt x="4136" y="4490"/>
                </a:lnTo>
                <a:lnTo>
                  <a:pt x="4129" y="4482"/>
                </a:lnTo>
                <a:lnTo>
                  <a:pt x="4123" y="4475"/>
                </a:lnTo>
                <a:lnTo>
                  <a:pt x="4117" y="4467"/>
                </a:lnTo>
                <a:lnTo>
                  <a:pt x="4110" y="4462"/>
                </a:lnTo>
                <a:lnTo>
                  <a:pt x="4107" y="4460"/>
                </a:lnTo>
                <a:lnTo>
                  <a:pt x="4105" y="4459"/>
                </a:lnTo>
                <a:lnTo>
                  <a:pt x="4102" y="4458"/>
                </a:lnTo>
                <a:lnTo>
                  <a:pt x="4098" y="4459"/>
                </a:lnTo>
                <a:lnTo>
                  <a:pt x="4093" y="4469"/>
                </a:lnTo>
                <a:lnTo>
                  <a:pt x="4086" y="4488"/>
                </a:lnTo>
                <a:lnTo>
                  <a:pt x="4081" y="4498"/>
                </a:lnTo>
                <a:lnTo>
                  <a:pt x="4075" y="4508"/>
                </a:lnTo>
                <a:lnTo>
                  <a:pt x="4071" y="4511"/>
                </a:lnTo>
                <a:lnTo>
                  <a:pt x="4067" y="4514"/>
                </a:lnTo>
                <a:lnTo>
                  <a:pt x="4063" y="4516"/>
                </a:lnTo>
                <a:lnTo>
                  <a:pt x="4059" y="4519"/>
                </a:lnTo>
                <a:lnTo>
                  <a:pt x="4055" y="4519"/>
                </a:lnTo>
                <a:lnTo>
                  <a:pt x="4053" y="4518"/>
                </a:lnTo>
                <a:lnTo>
                  <a:pt x="4051" y="4516"/>
                </a:lnTo>
                <a:lnTo>
                  <a:pt x="4049" y="4514"/>
                </a:lnTo>
                <a:lnTo>
                  <a:pt x="4045" y="4509"/>
                </a:lnTo>
                <a:lnTo>
                  <a:pt x="4042" y="4503"/>
                </a:lnTo>
                <a:lnTo>
                  <a:pt x="4037" y="4490"/>
                </a:lnTo>
                <a:lnTo>
                  <a:pt x="4035" y="4484"/>
                </a:lnTo>
                <a:lnTo>
                  <a:pt x="3994" y="4482"/>
                </a:lnTo>
                <a:lnTo>
                  <a:pt x="3947" y="4481"/>
                </a:lnTo>
                <a:lnTo>
                  <a:pt x="3896" y="4481"/>
                </a:lnTo>
                <a:lnTo>
                  <a:pt x="3843" y="4481"/>
                </a:lnTo>
                <a:lnTo>
                  <a:pt x="3788" y="4482"/>
                </a:lnTo>
                <a:lnTo>
                  <a:pt x="3734" y="4482"/>
                </a:lnTo>
                <a:lnTo>
                  <a:pt x="3680" y="4480"/>
                </a:lnTo>
                <a:lnTo>
                  <a:pt x="3630" y="4477"/>
                </a:lnTo>
                <a:lnTo>
                  <a:pt x="3592" y="4474"/>
                </a:lnTo>
                <a:lnTo>
                  <a:pt x="3554" y="4471"/>
                </a:lnTo>
                <a:lnTo>
                  <a:pt x="3515" y="4470"/>
                </a:lnTo>
                <a:lnTo>
                  <a:pt x="3476" y="4470"/>
                </a:lnTo>
                <a:lnTo>
                  <a:pt x="3436" y="4471"/>
                </a:lnTo>
                <a:lnTo>
                  <a:pt x="3398" y="4473"/>
                </a:lnTo>
                <a:lnTo>
                  <a:pt x="3358" y="4476"/>
                </a:lnTo>
                <a:lnTo>
                  <a:pt x="3318" y="4479"/>
                </a:lnTo>
                <a:lnTo>
                  <a:pt x="3279" y="4483"/>
                </a:lnTo>
                <a:lnTo>
                  <a:pt x="3239" y="4489"/>
                </a:lnTo>
                <a:lnTo>
                  <a:pt x="3199" y="4494"/>
                </a:lnTo>
                <a:lnTo>
                  <a:pt x="3158" y="4500"/>
                </a:lnTo>
                <a:lnTo>
                  <a:pt x="3118" y="4508"/>
                </a:lnTo>
                <a:lnTo>
                  <a:pt x="3078" y="4516"/>
                </a:lnTo>
                <a:lnTo>
                  <a:pt x="3038" y="4525"/>
                </a:lnTo>
                <a:lnTo>
                  <a:pt x="2997" y="4535"/>
                </a:lnTo>
                <a:lnTo>
                  <a:pt x="2983" y="4539"/>
                </a:lnTo>
                <a:lnTo>
                  <a:pt x="2969" y="4546"/>
                </a:lnTo>
                <a:lnTo>
                  <a:pt x="2955" y="4553"/>
                </a:lnTo>
                <a:lnTo>
                  <a:pt x="2941" y="4559"/>
                </a:lnTo>
                <a:lnTo>
                  <a:pt x="2935" y="4560"/>
                </a:lnTo>
                <a:lnTo>
                  <a:pt x="2928" y="4560"/>
                </a:lnTo>
                <a:lnTo>
                  <a:pt x="2919" y="4559"/>
                </a:lnTo>
                <a:lnTo>
                  <a:pt x="2909" y="4556"/>
                </a:lnTo>
                <a:lnTo>
                  <a:pt x="2897" y="4554"/>
                </a:lnTo>
                <a:lnTo>
                  <a:pt x="2884" y="4552"/>
                </a:lnTo>
                <a:lnTo>
                  <a:pt x="2869" y="4550"/>
                </a:lnTo>
                <a:lnTo>
                  <a:pt x="2854" y="4550"/>
                </a:lnTo>
                <a:lnTo>
                  <a:pt x="2851" y="4551"/>
                </a:lnTo>
                <a:lnTo>
                  <a:pt x="2849" y="4555"/>
                </a:lnTo>
                <a:lnTo>
                  <a:pt x="2846" y="4559"/>
                </a:lnTo>
                <a:lnTo>
                  <a:pt x="2843" y="4566"/>
                </a:lnTo>
                <a:lnTo>
                  <a:pt x="2841" y="4571"/>
                </a:lnTo>
                <a:lnTo>
                  <a:pt x="2838" y="4575"/>
                </a:lnTo>
                <a:lnTo>
                  <a:pt x="2837" y="4578"/>
                </a:lnTo>
                <a:lnTo>
                  <a:pt x="2836" y="4579"/>
                </a:lnTo>
                <a:lnTo>
                  <a:pt x="2834" y="4579"/>
                </a:lnTo>
                <a:lnTo>
                  <a:pt x="2833" y="4579"/>
                </a:lnTo>
                <a:lnTo>
                  <a:pt x="2831" y="4573"/>
                </a:lnTo>
                <a:lnTo>
                  <a:pt x="2828" y="4561"/>
                </a:lnTo>
                <a:lnTo>
                  <a:pt x="2826" y="4555"/>
                </a:lnTo>
                <a:lnTo>
                  <a:pt x="2824" y="4550"/>
                </a:lnTo>
                <a:lnTo>
                  <a:pt x="2823" y="4548"/>
                </a:lnTo>
                <a:lnTo>
                  <a:pt x="2822" y="4546"/>
                </a:lnTo>
                <a:lnTo>
                  <a:pt x="2821" y="4545"/>
                </a:lnTo>
                <a:lnTo>
                  <a:pt x="2819" y="4545"/>
                </a:lnTo>
                <a:lnTo>
                  <a:pt x="2809" y="4549"/>
                </a:lnTo>
                <a:lnTo>
                  <a:pt x="2799" y="4552"/>
                </a:lnTo>
                <a:lnTo>
                  <a:pt x="2790" y="4557"/>
                </a:lnTo>
                <a:lnTo>
                  <a:pt x="2780" y="4563"/>
                </a:lnTo>
                <a:lnTo>
                  <a:pt x="2760" y="4576"/>
                </a:lnTo>
                <a:lnTo>
                  <a:pt x="2740" y="4592"/>
                </a:lnTo>
                <a:lnTo>
                  <a:pt x="2720" y="4609"/>
                </a:lnTo>
                <a:lnTo>
                  <a:pt x="2698" y="4625"/>
                </a:lnTo>
                <a:lnTo>
                  <a:pt x="2688" y="4633"/>
                </a:lnTo>
                <a:lnTo>
                  <a:pt x="2677" y="4641"/>
                </a:lnTo>
                <a:lnTo>
                  <a:pt x="2666" y="4647"/>
                </a:lnTo>
                <a:lnTo>
                  <a:pt x="2654" y="4654"/>
                </a:lnTo>
                <a:lnTo>
                  <a:pt x="2651" y="4647"/>
                </a:lnTo>
                <a:lnTo>
                  <a:pt x="2644" y="4633"/>
                </a:lnTo>
                <a:lnTo>
                  <a:pt x="2639" y="4627"/>
                </a:lnTo>
                <a:lnTo>
                  <a:pt x="2634" y="4621"/>
                </a:lnTo>
                <a:lnTo>
                  <a:pt x="2632" y="4619"/>
                </a:lnTo>
                <a:lnTo>
                  <a:pt x="2629" y="4617"/>
                </a:lnTo>
                <a:lnTo>
                  <a:pt x="2626" y="4617"/>
                </a:lnTo>
                <a:lnTo>
                  <a:pt x="2623" y="4617"/>
                </a:lnTo>
                <a:lnTo>
                  <a:pt x="2619" y="4620"/>
                </a:lnTo>
                <a:lnTo>
                  <a:pt x="2613" y="4625"/>
                </a:lnTo>
                <a:lnTo>
                  <a:pt x="2608" y="4630"/>
                </a:lnTo>
                <a:lnTo>
                  <a:pt x="2602" y="4637"/>
                </a:lnTo>
                <a:lnTo>
                  <a:pt x="2589" y="4654"/>
                </a:lnTo>
                <a:lnTo>
                  <a:pt x="2574" y="4673"/>
                </a:lnTo>
                <a:lnTo>
                  <a:pt x="2558" y="4691"/>
                </a:lnTo>
                <a:lnTo>
                  <a:pt x="2542" y="4708"/>
                </a:lnTo>
                <a:lnTo>
                  <a:pt x="2534" y="4716"/>
                </a:lnTo>
                <a:lnTo>
                  <a:pt x="2526" y="4722"/>
                </a:lnTo>
                <a:lnTo>
                  <a:pt x="2519" y="4726"/>
                </a:lnTo>
                <a:lnTo>
                  <a:pt x="2511" y="4731"/>
                </a:lnTo>
                <a:lnTo>
                  <a:pt x="2502" y="4733"/>
                </a:lnTo>
                <a:lnTo>
                  <a:pt x="2493" y="4735"/>
                </a:lnTo>
                <a:lnTo>
                  <a:pt x="2483" y="4735"/>
                </a:lnTo>
                <a:lnTo>
                  <a:pt x="2475" y="4735"/>
                </a:lnTo>
                <a:lnTo>
                  <a:pt x="2457" y="4733"/>
                </a:lnTo>
                <a:lnTo>
                  <a:pt x="2438" y="4729"/>
                </a:lnTo>
                <a:lnTo>
                  <a:pt x="2420" y="4723"/>
                </a:lnTo>
                <a:lnTo>
                  <a:pt x="2401" y="4718"/>
                </a:lnTo>
                <a:lnTo>
                  <a:pt x="2383" y="4714"/>
                </a:lnTo>
                <a:lnTo>
                  <a:pt x="2363" y="4710"/>
                </a:lnTo>
                <a:lnTo>
                  <a:pt x="2355" y="4710"/>
                </a:lnTo>
                <a:lnTo>
                  <a:pt x="2345" y="4714"/>
                </a:lnTo>
                <a:lnTo>
                  <a:pt x="2335" y="4718"/>
                </a:lnTo>
                <a:lnTo>
                  <a:pt x="2327" y="4722"/>
                </a:lnTo>
                <a:lnTo>
                  <a:pt x="2317" y="4727"/>
                </a:lnTo>
                <a:lnTo>
                  <a:pt x="2307" y="4731"/>
                </a:lnTo>
                <a:lnTo>
                  <a:pt x="2302" y="4732"/>
                </a:lnTo>
                <a:lnTo>
                  <a:pt x="2298" y="4733"/>
                </a:lnTo>
                <a:lnTo>
                  <a:pt x="2293" y="4733"/>
                </a:lnTo>
                <a:lnTo>
                  <a:pt x="2289" y="4732"/>
                </a:lnTo>
                <a:lnTo>
                  <a:pt x="2282" y="4729"/>
                </a:lnTo>
                <a:lnTo>
                  <a:pt x="2274" y="4723"/>
                </a:lnTo>
                <a:lnTo>
                  <a:pt x="2268" y="4717"/>
                </a:lnTo>
                <a:lnTo>
                  <a:pt x="2261" y="4710"/>
                </a:lnTo>
                <a:lnTo>
                  <a:pt x="2254" y="4703"/>
                </a:lnTo>
                <a:lnTo>
                  <a:pt x="2247" y="4697"/>
                </a:lnTo>
                <a:lnTo>
                  <a:pt x="2243" y="4695"/>
                </a:lnTo>
                <a:lnTo>
                  <a:pt x="2240" y="4693"/>
                </a:lnTo>
                <a:lnTo>
                  <a:pt x="2235" y="4692"/>
                </a:lnTo>
                <a:lnTo>
                  <a:pt x="2232" y="4692"/>
                </a:lnTo>
                <a:lnTo>
                  <a:pt x="2222" y="4693"/>
                </a:lnTo>
                <a:lnTo>
                  <a:pt x="2214" y="4694"/>
                </a:lnTo>
                <a:lnTo>
                  <a:pt x="2204" y="4696"/>
                </a:lnTo>
                <a:lnTo>
                  <a:pt x="2194" y="4699"/>
                </a:lnTo>
                <a:lnTo>
                  <a:pt x="2175" y="4705"/>
                </a:lnTo>
                <a:lnTo>
                  <a:pt x="2155" y="4712"/>
                </a:lnTo>
                <a:lnTo>
                  <a:pt x="2134" y="4720"/>
                </a:lnTo>
                <a:lnTo>
                  <a:pt x="2115" y="4726"/>
                </a:lnTo>
                <a:lnTo>
                  <a:pt x="2104" y="4730"/>
                </a:lnTo>
                <a:lnTo>
                  <a:pt x="2095" y="4732"/>
                </a:lnTo>
                <a:lnTo>
                  <a:pt x="2085" y="4734"/>
                </a:lnTo>
                <a:lnTo>
                  <a:pt x="2074" y="4735"/>
                </a:lnTo>
                <a:lnTo>
                  <a:pt x="2066" y="4735"/>
                </a:lnTo>
                <a:lnTo>
                  <a:pt x="2056" y="4734"/>
                </a:lnTo>
                <a:lnTo>
                  <a:pt x="2045" y="4732"/>
                </a:lnTo>
                <a:lnTo>
                  <a:pt x="2035" y="4730"/>
                </a:lnTo>
                <a:lnTo>
                  <a:pt x="2015" y="4725"/>
                </a:lnTo>
                <a:lnTo>
                  <a:pt x="1996" y="4724"/>
                </a:lnTo>
                <a:lnTo>
                  <a:pt x="1986" y="4725"/>
                </a:lnTo>
                <a:lnTo>
                  <a:pt x="1976" y="4729"/>
                </a:lnTo>
                <a:lnTo>
                  <a:pt x="1967" y="4733"/>
                </a:lnTo>
                <a:lnTo>
                  <a:pt x="1957" y="4737"/>
                </a:lnTo>
                <a:lnTo>
                  <a:pt x="1947" y="4741"/>
                </a:lnTo>
                <a:lnTo>
                  <a:pt x="1938" y="4745"/>
                </a:lnTo>
                <a:lnTo>
                  <a:pt x="1933" y="4746"/>
                </a:lnTo>
                <a:lnTo>
                  <a:pt x="1929" y="4747"/>
                </a:lnTo>
                <a:lnTo>
                  <a:pt x="1925" y="4747"/>
                </a:lnTo>
                <a:lnTo>
                  <a:pt x="1922" y="4746"/>
                </a:lnTo>
                <a:lnTo>
                  <a:pt x="1918" y="4745"/>
                </a:lnTo>
                <a:lnTo>
                  <a:pt x="1914" y="4741"/>
                </a:lnTo>
                <a:lnTo>
                  <a:pt x="1911" y="4738"/>
                </a:lnTo>
                <a:lnTo>
                  <a:pt x="1908" y="4734"/>
                </a:lnTo>
                <a:lnTo>
                  <a:pt x="1902" y="4723"/>
                </a:lnTo>
                <a:lnTo>
                  <a:pt x="1896" y="4712"/>
                </a:lnTo>
                <a:lnTo>
                  <a:pt x="1890" y="4701"/>
                </a:lnTo>
                <a:lnTo>
                  <a:pt x="1884" y="4689"/>
                </a:lnTo>
                <a:lnTo>
                  <a:pt x="1881" y="4685"/>
                </a:lnTo>
                <a:lnTo>
                  <a:pt x="1876" y="4680"/>
                </a:lnTo>
                <a:lnTo>
                  <a:pt x="1873" y="4677"/>
                </a:lnTo>
                <a:lnTo>
                  <a:pt x="1870" y="4674"/>
                </a:lnTo>
                <a:lnTo>
                  <a:pt x="1861" y="4671"/>
                </a:lnTo>
                <a:lnTo>
                  <a:pt x="1853" y="4670"/>
                </a:lnTo>
                <a:lnTo>
                  <a:pt x="1844" y="4669"/>
                </a:lnTo>
                <a:lnTo>
                  <a:pt x="1835" y="4669"/>
                </a:lnTo>
                <a:lnTo>
                  <a:pt x="1826" y="4669"/>
                </a:lnTo>
                <a:lnTo>
                  <a:pt x="1817" y="4669"/>
                </a:lnTo>
                <a:lnTo>
                  <a:pt x="1808" y="4666"/>
                </a:lnTo>
                <a:lnTo>
                  <a:pt x="1800" y="4663"/>
                </a:lnTo>
                <a:lnTo>
                  <a:pt x="1785" y="4655"/>
                </a:lnTo>
                <a:lnTo>
                  <a:pt x="1771" y="4644"/>
                </a:lnTo>
                <a:lnTo>
                  <a:pt x="1757" y="4632"/>
                </a:lnTo>
                <a:lnTo>
                  <a:pt x="1743" y="4620"/>
                </a:lnTo>
                <a:lnTo>
                  <a:pt x="1729" y="4610"/>
                </a:lnTo>
                <a:lnTo>
                  <a:pt x="1715" y="4599"/>
                </a:lnTo>
                <a:lnTo>
                  <a:pt x="1701" y="4589"/>
                </a:lnTo>
                <a:lnTo>
                  <a:pt x="1687" y="4582"/>
                </a:lnTo>
                <a:lnTo>
                  <a:pt x="1680" y="4578"/>
                </a:lnTo>
                <a:lnTo>
                  <a:pt x="1672" y="4571"/>
                </a:lnTo>
                <a:lnTo>
                  <a:pt x="1664" y="4564"/>
                </a:lnTo>
                <a:lnTo>
                  <a:pt x="1656" y="4556"/>
                </a:lnTo>
                <a:lnTo>
                  <a:pt x="1648" y="4550"/>
                </a:lnTo>
                <a:lnTo>
                  <a:pt x="1640" y="4544"/>
                </a:lnTo>
                <a:lnTo>
                  <a:pt x="1636" y="4542"/>
                </a:lnTo>
                <a:lnTo>
                  <a:pt x="1632" y="4541"/>
                </a:lnTo>
                <a:lnTo>
                  <a:pt x="1627" y="4540"/>
                </a:lnTo>
                <a:lnTo>
                  <a:pt x="1623" y="4540"/>
                </a:lnTo>
                <a:lnTo>
                  <a:pt x="1620" y="4541"/>
                </a:lnTo>
                <a:lnTo>
                  <a:pt x="1616" y="4543"/>
                </a:lnTo>
                <a:lnTo>
                  <a:pt x="1613" y="4546"/>
                </a:lnTo>
                <a:lnTo>
                  <a:pt x="1609" y="4550"/>
                </a:lnTo>
                <a:lnTo>
                  <a:pt x="1601" y="4559"/>
                </a:lnTo>
                <a:lnTo>
                  <a:pt x="1594" y="4569"/>
                </a:lnTo>
                <a:lnTo>
                  <a:pt x="1585" y="4579"/>
                </a:lnTo>
                <a:lnTo>
                  <a:pt x="1578" y="4587"/>
                </a:lnTo>
                <a:lnTo>
                  <a:pt x="1573" y="4590"/>
                </a:lnTo>
                <a:lnTo>
                  <a:pt x="1569" y="4592"/>
                </a:lnTo>
                <a:lnTo>
                  <a:pt x="1565" y="4595"/>
                </a:lnTo>
                <a:lnTo>
                  <a:pt x="1561" y="4595"/>
                </a:lnTo>
                <a:lnTo>
                  <a:pt x="1553" y="4594"/>
                </a:lnTo>
                <a:lnTo>
                  <a:pt x="1546" y="4592"/>
                </a:lnTo>
                <a:lnTo>
                  <a:pt x="1538" y="4590"/>
                </a:lnTo>
                <a:lnTo>
                  <a:pt x="1531" y="4587"/>
                </a:lnTo>
                <a:lnTo>
                  <a:pt x="1517" y="4579"/>
                </a:lnTo>
                <a:lnTo>
                  <a:pt x="1502" y="4570"/>
                </a:lnTo>
                <a:lnTo>
                  <a:pt x="1488" y="4561"/>
                </a:lnTo>
                <a:lnTo>
                  <a:pt x="1474" y="4554"/>
                </a:lnTo>
                <a:lnTo>
                  <a:pt x="1466" y="4551"/>
                </a:lnTo>
                <a:lnTo>
                  <a:pt x="1459" y="4548"/>
                </a:lnTo>
                <a:lnTo>
                  <a:pt x="1451" y="4546"/>
                </a:lnTo>
                <a:lnTo>
                  <a:pt x="1445" y="4545"/>
                </a:lnTo>
                <a:lnTo>
                  <a:pt x="1435" y="4545"/>
                </a:lnTo>
                <a:lnTo>
                  <a:pt x="1425" y="4548"/>
                </a:lnTo>
                <a:lnTo>
                  <a:pt x="1416" y="4551"/>
                </a:lnTo>
                <a:lnTo>
                  <a:pt x="1407" y="4555"/>
                </a:lnTo>
                <a:lnTo>
                  <a:pt x="1397" y="4558"/>
                </a:lnTo>
                <a:lnTo>
                  <a:pt x="1388" y="4563"/>
                </a:lnTo>
                <a:lnTo>
                  <a:pt x="1378" y="4565"/>
                </a:lnTo>
                <a:lnTo>
                  <a:pt x="1369" y="4566"/>
                </a:lnTo>
                <a:lnTo>
                  <a:pt x="1365" y="4565"/>
                </a:lnTo>
                <a:lnTo>
                  <a:pt x="1362" y="4564"/>
                </a:lnTo>
                <a:lnTo>
                  <a:pt x="1358" y="4561"/>
                </a:lnTo>
                <a:lnTo>
                  <a:pt x="1354" y="4559"/>
                </a:lnTo>
                <a:lnTo>
                  <a:pt x="1348" y="4553"/>
                </a:lnTo>
                <a:lnTo>
                  <a:pt x="1341" y="4545"/>
                </a:lnTo>
                <a:lnTo>
                  <a:pt x="1335" y="4538"/>
                </a:lnTo>
                <a:lnTo>
                  <a:pt x="1329" y="4531"/>
                </a:lnTo>
                <a:lnTo>
                  <a:pt x="1325" y="4529"/>
                </a:lnTo>
                <a:lnTo>
                  <a:pt x="1322" y="4527"/>
                </a:lnTo>
                <a:lnTo>
                  <a:pt x="1318" y="4526"/>
                </a:lnTo>
                <a:lnTo>
                  <a:pt x="1313" y="4525"/>
                </a:lnTo>
                <a:lnTo>
                  <a:pt x="1310" y="4526"/>
                </a:lnTo>
                <a:lnTo>
                  <a:pt x="1306" y="4527"/>
                </a:lnTo>
                <a:lnTo>
                  <a:pt x="1303" y="4529"/>
                </a:lnTo>
                <a:lnTo>
                  <a:pt x="1298" y="4534"/>
                </a:lnTo>
                <a:lnTo>
                  <a:pt x="1290" y="4541"/>
                </a:lnTo>
                <a:lnTo>
                  <a:pt x="1282" y="4552"/>
                </a:lnTo>
                <a:lnTo>
                  <a:pt x="1274" y="4561"/>
                </a:lnTo>
                <a:lnTo>
                  <a:pt x="1265" y="4570"/>
                </a:lnTo>
                <a:lnTo>
                  <a:pt x="1262" y="4573"/>
                </a:lnTo>
                <a:lnTo>
                  <a:pt x="1258" y="4576"/>
                </a:lnTo>
                <a:lnTo>
                  <a:pt x="1254" y="4579"/>
                </a:lnTo>
                <a:lnTo>
                  <a:pt x="1251" y="4579"/>
                </a:lnTo>
                <a:lnTo>
                  <a:pt x="1248" y="4579"/>
                </a:lnTo>
                <a:lnTo>
                  <a:pt x="1245" y="4578"/>
                </a:lnTo>
                <a:lnTo>
                  <a:pt x="1240" y="4576"/>
                </a:lnTo>
                <a:lnTo>
                  <a:pt x="1237" y="4574"/>
                </a:lnTo>
                <a:lnTo>
                  <a:pt x="1230" y="4569"/>
                </a:lnTo>
                <a:lnTo>
                  <a:pt x="1223" y="4563"/>
                </a:lnTo>
                <a:lnTo>
                  <a:pt x="1209" y="4549"/>
                </a:lnTo>
                <a:lnTo>
                  <a:pt x="1196" y="4538"/>
                </a:lnTo>
                <a:lnTo>
                  <a:pt x="1189" y="4534"/>
                </a:lnTo>
                <a:lnTo>
                  <a:pt x="1182" y="4527"/>
                </a:lnTo>
                <a:lnTo>
                  <a:pt x="1176" y="4521"/>
                </a:lnTo>
                <a:lnTo>
                  <a:pt x="1170" y="4513"/>
                </a:lnTo>
                <a:lnTo>
                  <a:pt x="1157" y="4497"/>
                </a:lnTo>
                <a:lnTo>
                  <a:pt x="1144" y="4479"/>
                </a:lnTo>
                <a:lnTo>
                  <a:pt x="1131" y="4462"/>
                </a:lnTo>
                <a:lnTo>
                  <a:pt x="1118" y="4446"/>
                </a:lnTo>
                <a:lnTo>
                  <a:pt x="1112" y="4439"/>
                </a:lnTo>
                <a:lnTo>
                  <a:pt x="1104" y="4433"/>
                </a:lnTo>
                <a:lnTo>
                  <a:pt x="1098" y="4428"/>
                </a:lnTo>
                <a:lnTo>
                  <a:pt x="1090" y="4423"/>
                </a:lnTo>
                <a:lnTo>
                  <a:pt x="1084" y="4421"/>
                </a:lnTo>
                <a:lnTo>
                  <a:pt x="1077" y="4420"/>
                </a:lnTo>
                <a:lnTo>
                  <a:pt x="1070" y="4419"/>
                </a:lnTo>
                <a:lnTo>
                  <a:pt x="1063" y="4420"/>
                </a:lnTo>
                <a:lnTo>
                  <a:pt x="1048" y="4422"/>
                </a:lnTo>
                <a:lnTo>
                  <a:pt x="1033" y="4426"/>
                </a:lnTo>
                <a:lnTo>
                  <a:pt x="1018" y="4431"/>
                </a:lnTo>
                <a:lnTo>
                  <a:pt x="1003" y="4435"/>
                </a:lnTo>
                <a:lnTo>
                  <a:pt x="995" y="4436"/>
                </a:lnTo>
                <a:lnTo>
                  <a:pt x="988" y="4436"/>
                </a:lnTo>
                <a:lnTo>
                  <a:pt x="979" y="4437"/>
                </a:lnTo>
                <a:lnTo>
                  <a:pt x="973" y="4436"/>
                </a:lnTo>
                <a:lnTo>
                  <a:pt x="944" y="4430"/>
                </a:lnTo>
                <a:lnTo>
                  <a:pt x="915" y="4422"/>
                </a:lnTo>
                <a:lnTo>
                  <a:pt x="887" y="4415"/>
                </a:lnTo>
                <a:lnTo>
                  <a:pt x="858" y="4407"/>
                </a:lnTo>
                <a:lnTo>
                  <a:pt x="828" y="4400"/>
                </a:lnTo>
                <a:lnTo>
                  <a:pt x="797" y="4395"/>
                </a:lnTo>
                <a:lnTo>
                  <a:pt x="781" y="4393"/>
                </a:lnTo>
                <a:lnTo>
                  <a:pt x="764" y="4393"/>
                </a:lnTo>
                <a:lnTo>
                  <a:pt x="747" y="4393"/>
                </a:lnTo>
                <a:lnTo>
                  <a:pt x="730" y="4395"/>
                </a:lnTo>
                <a:lnTo>
                  <a:pt x="697" y="4397"/>
                </a:lnTo>
                <a:lnTo>
                  <a:pt x="665" y="4398"/>
                </a:lnTo>
                <a:lnTo>
                  <a:pt x="648" y="4398"/>
                </a:lnTo>
                <a:lnTo>
                  <a:pt x="633" y="4399"/>
                </a:lnTo>
                <a:lnTo>
                  <a:pt x="618" y="4401"/>
                </a:lnTo>
                <a:lnTo>
                  <a:pt x="603" y="4404"/>
                </a:lnTo>
                <a:lnTo>
                  <a:pt x="592" y="4409"/>
                </a:lnTo>
                <a:lnTo>
                  <a:pt x="580" y="4416"/>
                </a:lnTo>
                <a:lnTo>
                  <a:pt x="568" y="4424"/>
                </a:lnTo>
                <a:lnTo>
                  <a:pt x="556" y="4434"/>
                </a:lnTo>
                <a:lnTo>
                  <a:pt x="532" y="4455"/>
                </a:lnTo>
                <a:lnTo>
                  <a:pt x="509" y="4476"/>
                </a:lnTo>
                <a:lnTo>
                  <a:pt x="497" y="4483"/>
                </a:lnTo>
                <a:lnTo>
                  <a:pt x="485" y="4491"/>
                </a:lnTo>
                <a:lnTo>
                  <a:pt x="480" y="4493"/>
                </a:lnTo>
                <a:lnTo>
                  <a:pt x="474" y="4495"/>
                </a:lnTo>
                <a:lnTo>
                  <a:pt x="468" y="4496"/>
                </a:lnTo>
                <a:lnTo>
                  <a:pt x="463" y="4497"/>
                </a:lnTo>
                <a:lnTo>
                  <a:pt x="457" y="4496"/>
                </a:lnTo>
                <a:lnTo>
                  <a:pt x="452" y="4495"/>
                </a:lnTo>
                <a:lnTo>
                  <a:pt x="446" y="4494"/>
                </a:lnTo>
                <a:lnTo>
                  <a:pt x="442" y="4491"/>
                </a:lnTo>
                <a:lnTo>
                  <a:pt x="437" y="4486"/>
                </a:lnTo>
                <a:lnTo>
                  <a:pt x="431" y="4481"/>
                </a:lnTo>
                <a:lnTo>
                  <a:pt x="427" y="4475"/>
                </a:lnTo>
                <a:lnTo>
                  <a:pt x="422" y="4467"/>
                </a:lnTo>
                <a:lnTo>
                  <a:pt x="415" y="4456"/>
                </a:lnTo>
                <a:lnTo>
                  <a:pt x="408" y="4447"/>
                </a:lnTo>
                <a:lnTo>
                  <a:pt x="400" y="4437"/>
                </a:lnTo>
                <a:lnTo>
                  <a:pt x="393" y="4430"/>
                </a:lnTo>
                <a:lnTo>
                  <a:pt x="384" y="4422"/>
                </a:lnTo>
                <a:lnTo>
                  <a:pt x="376" y="4416"/>
                </a:lnTo>
                <a:lnTo>
                  <a:pt x="368" y="4412"/>
                </a:lnTo>
                <a:lnTo>
                  <a:pt x="358" y="4406"/>
                </a:lnTo>
                <a:lnTo>
                  <a:pt x="350" y="4403"/>
                </a:lnTo>
                <a:lnTo>
                  <a:pt x="341" y="4400"/>
                </a:lnTo>
                <a:lnTo>
                  <a:pt x="332" y="4398"/>
                </a:lnTo>
                <a:lnTo>
                  <a:pt x="322" y="4397"/>
                </a:lnTo>
                <a:lnTo>
                  <a:pt x="304" y="4394"/>
                </a:lnTo>
                <a:lnTo>
                  <a:pt x="283" y="4394"/>
                </a:lnTo>
                <a:lnTo>
                  <a:pt x="264" y="4397"/>
                </a:lnTo>
                <a:lnTo>
                  <a:pt x="243" y="4399"/>
                </a:lnTo>
                <a:lnTo>
                  <a:pt x="222" y="4402"/>
                </a:lnTo>
                <a:lnTo>
                  <a:pt x="202" y="4405"/>
                </a:lnTo>
                <a:lnTo>
                  <a:pt x="181" y="4408"/>
                </a:lnTo>
                <a:lnTo>
                  <a:pt x="160" y="4410"/>
                </a:lnTo>
                <a:lnTo>
                  <a:pt x="139" y="4412"/>
                </a:lnTo>
                <a:lnTo>
                  <a:pt x="119" y="4412"/>
                </a:lnTo>
                <a:lnTo>
                  <a:pt x="89" y="4410"/>
                </a:lnTo>
                <a:lnTo>
                  <a:pt x="59" y="4410"/>
                </a:lnTo>
                <a:lnTo>
                  <a:pt x="29" y="4410"/>
                </a:lnTo>
                <a:lnTo>
                  <a:pt x="0" y="4410"/>
                </a:lnTo>
                <a:lnTo>
                  <a:pt x="0" y="0"/>
                </a:lnTo>
                <a:close/>
                <a:moveTo>
                  <a:pt x="4834" y="3688"/>
                </a:moveTo>
                <a:lnTo>
                  <a:pt x="4836" y="3675"/>
                </a:lnTo>
                <a:lnTo>
                  <a:pt x="4839" y="3665"/>
                </a:lnTo>
                <a:lnTo>
                  <a:pt x="4841" y="3659"/>
                </a:lnTo>
                <a:lnTo>
                  <a:pt x="4844" y="3655"/>
                </a:lnTo>
                <a:lnTo>
                  <a:pt x="4845" y="3655"/>
                </a:lnTo>
                <a:lnTo>
                  <a:pt x="4846" y="3654"/>
                </a:lnTo>
                <a:lnTo>
                  <a:pt x="4848" y="3655"/>
                </a:lnTo>
                <a:lnTo>
                  <a:pt x="4849" y="3656"/>
                </a:lnTo>
                <a:lnTo>
                  <a:pt x="4853" y="3660"/>
                </a:lnTo>
                <a:lnTo>
                  <a:pt x="4856" y="3664"/>
                </a:lnTo>
                <a:lnTo>
                  <a:pt x="4862" y="3678"/>
                </a:lnTo>
                <a:lnTo>
                  <a:pt x="4870" y="3694"/>
                </a:lnTo>
                <a:lnTo>
                  <a:pt x="4877" y="3711"/>
                </a:lnTo>
                <a:lnTo>
                  <a:pt x="4884" y="3727"/>
                </a:lnTo>
                <a:lnTo>
                  <a:pt x="4916" y="3729"/>
                </a:lnTo>
                <a:lnTo>
                  <a:pt x="4919" y="3724"/>
                </a:lnTo>
                <a:lnTo>
                  <a:pt x="4922" y="3719"/>
                </a:lnTo>
                <a:lnTo>
                  <a:pt x="4927" y="3714"/>
                </a:lnTo>
                <a:lnTo>
                  <a:pt x="4931" y="3712"/>
                </a:lnTo>
                <a:lnTo>
                  <a:pt x="4933" y="3712"/>
                </a:lnTo>
                <a:lnTo>
                  <a:pt x="4935" y="3712"/>
                </a:lnTo>
                <a:lnTo>
                  <a:pt x="4937" y="3713"/>
                </a:lnTo>
                <a:lnTo>
                  <a:pt x="4941" y="3715"/>
                </a:lnTo>
                <a:lnTo>
                  <a:pt x="4946" y="3722"/>
                </a:lnTo>
                <a:lnTo>
                  <a:pt x="4951" y="3732"/>
                </a:lnTo>
                <a:lnTo>
                  <a:pt x="4964" y="3732"/>
                </a:lnTo>
                <a:lnTo>
                  <a:pt x="4976" y="3734"/>
                </a:lnTo>
                <a:lnTo>
                  <a:pt x="4989" y="3735"/>
                </a:lnTo>
                <a:lnTo>
                  <a:pt x="5001" y="3736"/>
                </a:lnTo>
                <a:lnTo>
                  <a:pt x="5001" y="3732"/>
                </a:lnTo>
                <a:lnTo>
                  <a:pt x="5000" y="3731"/>
                </a:lnTo>
                <a:lnTo>
                  <a:pt x="4998" y="3729"/>
                </a:lnTo>
                <a:lnTo>
                  <a:pt x="4994" y="3728"/>
                </a:lnTo>
                <a:lnTo>
                  <a:pt x="4992" y="3727"/>
                </a:lnTo>
                <a:lnTo>
                  <a:pt x="4989" y="3727"/>
                </a:lnTo>
                <a:lnTo>
                  <a:pt x="4984" y="3728"/>
                </a:lnTo>
                <a:lnTo>
                  <a:pt x="4977" y="3728"/>
                </a:lnTo>
                <a:lnTo>
                  <a:pt x="4974" y="3727"/>
                </a:lnTo>
                <a:lnTo>
                  <a:pt x="4971" y="3726"/>
                </a:lnTo>
                <a:lnTo>
                  <a:pt x="4969" y="3724"/>
                </a:lnTo>
                <a:lnTo>
                  <a:pt x="4965" y="3721"/>
                </a:lnTo>
                <a:lnTo>
                  <a:pt x="4962" y="3716"/>
                </a:lnTo>
                <a:lnTo>
                  <a:pt x="4960" y="3711"/>
                </a:lnTo>
                <a:lnTo>
                  <a:pt x="4958" y="3704"/>
                </a:lnTo>
                <a:lnTo>
                  <a:pt x="4956" y="3694"/>
                </a:lnTo>
                <a:lnTo>
                  <a:pt x="4955" y="3682"/>
                </a:lnTo>
                <a:lnTo>
                  <a:pt x="4954" y="3670"/>
                </a:lnTo>
                <a:lnTo>
                  <a:pt x="4954" y="3661"/>
                </a:lnTo>
                <a:lnTo>
                  <a:pt x="4954" y="3652"/>
                </a:lnTo>
                <a:lnTo>
                  <a:pt x="4955" y="3645"/>
                </a:lnTo>
                <a:lnTo>
                  <a:pt x="4957" y="3638"/>
                </a:lnTo>
                <a:lnTo>
                  <a:pt x="4958" y="3633"/>
                </a:lnTo>
                <a:lnTo>
                  <a:pt x="4961" y="3628"/>
                </a:lnTo>
                <a:lnTo>
                  <a:pt x="4965" y="3620"/>
                </a:lnTo>
                <a:lnTo>
                  <a:pt x="4972" y="3614"/>
                </a:lnTo>
                <a:lnTo>
                  <a:pt x="4978" y="3609"/>
                </a:lnTo>
                <a:lnTo>
                  <a:pt x="4985" y="3605"/>
                </a:lnTo>
                <a:lnTo>
                  <a:pt x="4987" y="3604"/>
                </a:lnTo>
                <a:lnTo>
                  <a:pt x="4990" y="3603"/>
                </a:lnTo>
                <a:lnTo>
                  <a:pt x="4992" y="3604"/>
                </a:lnTo>
                <a:lnTo>
                  <a:pt x="4995" y="3604"/>
                </a:lnTo>
                <a:lnTo>
                  <a:pt x="5001" y="3607"/>
                </a:lnTo>
                <a:lnTo>
                  <a:pt x="5007" y="3611"/>
                </a:lnTo>
                <a:lnTo>
                  <a:pt x="5013" y="3616"/>
                </a:lnTo>
                <a:lnTo>
                  <a:pt x="5018" y="3619"/>
                </a:lnTo>
                <a:lnTo>
                  <a:pt x="5023" y="3621"/>
                </a:lnTo>
                <a:lnTo>
                  <a:pt x="5027" y="3621"/>
                </a:lnTo>
                <a:lnTo>
                  <a:pt x="5030" y="3618"/>
                </a:lnTo>
                <a:lnTo>
                  <a:pt x="5033" y="3613"/>
                </a:lnTo>
                <a:lnTo>
                  <a:pt x="5035" y="3605"/>
                </a:lnTo>
                <a:lnTo>
                  <a:pt x="5038" y="3598"/>
                </a:lnTo>
                <a:lnTo>
                  <a:pt x="5041" y="3590"/>
                </a:lnTo>
                <a:lnTo>
                  <a:pt x="5043" y="3584"/>
                </a:lnTo>
                <a:lnTo>
                  <a:pt x="5046" y="3578"/>
                </a:lnTo>
                <a:lnTo>
                  <a:pt x="5048" y="3575"/>
                </a:lnTo>
                <a:lnTo>
                  <a:pt x="5056" y="3574"/>
                </a:lnTo>
                <a:lnTo>
                  <a:pt x="5063" y="3572"/>
                </a:lnTo>
                <a:lnTo>
                  <a:pt x="5071" y="3572"/>
                </a:lnTo>
                <a:lnTo>
                  <a:pt x="5078" y="3572"/>
                </a:lnTo>
                <a:lnTo>
                  <a:pt x="5094" y="3574"/>
                </a:lnTo>
                <a:lnTo>
                  <a:pt x="5109" y="3575"/>
                </a:lnTo>
                <a:lnTo>
                  <a:pt x="5118" y="3576"/>
                </a:lnTo>
                <a:lnTo>
                  <a:pt x="5125" y="3576"/>
                </a:lnTo>
                <a:lnTo>
                  <a:pt x="5133" y="3576"/>
                </a:lnTo>
                <a:lnTo>
                  <a:pt x="5140" y="3575"/>
                </a:lnTo>
                <a:lnTo>
                  <a:pt x="5147" y="3573"/>
                </a:lnTo>
                <a:lnTo>
                  <a:pt x="5154" y="3571"/>
                </a:lnTo>
                <a:lnTo>
                  <a:pt x="5161" y="3566"/>
                </a:lnTo>
                <a:lnTo>
                  <a:pt x="5167" y="3561"/>
                </a:lnTo>
                <a:lnTo>
                  <a:pt x="5171" y="3557"/>
                </a:lnTo>
                <a:lnTo>
                  <a:pt x="5174" y="3553"/>
                </a:lnTo>
                <a:lnTo>
                  <a:pt x="5176" y="3547"/>
                </a:lnTo>
                <a:lnTo>
                  <a:pt x="5178" y="3541"/>
                </a:lnTo>
                <a:lnTo>
                  <a:pt x="5182" y="3528"/>
                </a:lnTo>
                <a:lnTo>
                  <a:pt x="5186" y="3513"/>
                </a:lnTo>
                <a:lnTo>
                  <a:pt x="5190" y="3499"/>
                </a:lnTo>
                <a:lnTo>
                  <a:pt x="5196" y="3487"/>
                </a:lnTo>
                <a:lnTo>
                  <a:pt x="5200" y="3482"/>
                </a:lnTo>
                <a:lnTo>
                  <a:pt x="5203" y="3478"/>
                </a:lnTo>
                <a:lnTo>
                  <a:pt x="5207" y="3473"/>
                </a:lnTo>
                <a:lnTo>
                  <a:pt x="5212" y="3471"/>
                </a:lnTo>
                <a:lnTo>
                  <a:pt x="5217" y="3479"/>
                </a:lnTo>
                <a:lnTo>
                  <a:pt x="5219" y="3486"/>
                </a:lnTo>
                <a:lnTo>
                  <a:pt x="5220" y="3494"/>
                </a:lnTo>
                <a:lnTo>
                  <a:pt x="5221" y="3500"/>
                </a:lnTo>
                <a:lnTo>
                  <a:pt x="5220" y="3507"/>
                </a:lnTo>
                <a:lnTo>
                  <a:pt x="5219" y="3513"/>
                </a:lnTo>
                <a:lnTo>
                  <a:pt x="5217" y="3519"/>
                </a:lnTo>
                <a:lnTo>
                  <a:pt x="5214" y="3526"/>
                </a:lnTo>
                <a:lnTo>
                  <a:pt x="5208" y="3539"/>
                </a:lnTo>
                <a:lnTo>
                  <a:pt x="5202" y="3550"/>
                </a:lnTo>
                <a:lnTo>
                  <a:pt x="5200" y="3558"/>
                </a:lnTo>
                <a:lnTo>
                  <a:pt x="5198" y="3564"/>
                </a:lnTo>
                <a:lnTo>
                  <a:pt x="5196" y="3572"/>
                </a:lnTo>
                <a:lnTo>
                  <a:pt x="5196" y="3579"/>
                </a:lnTo>
                <a:lnTo>
                  <a:pt x="5198" y="3587"/>
                </a:lnTo>
                <a:lnTo>
                  <a:pt x="5200" y="3592"/>
                </a:lnTo>
                <a:lnTo>
                  <a:pt x="5202" y="3596"/>
                </a:lnTo>
                <a:lnTo>
                  <a:pt x="5203" y="3599"/>
                </a:lnTo>
                <a:lnTo>
                  <a:pt x="5205" y="3600"/>
                </a:lnTo>
                <a:lnTo>
                  <a:pt x="5206" y="3600"/>
                </a:lnTo>
                <a:lnTo>
                  <a:pt x="5207" y="3599"/>
                </a:lnTo>
                <a:lnTo>
                  <a:pt x="5209" y="3596"/>
                </a:lnTo>
                <a:lnTo>
                  <a:pt x="5214" y="3585"/>
                </a:lnTo>
                <a:lnTo>
                  <a:pt x="5217" y="3577"/>
                </a:lnTo>
                <a:lnTo>
                  <a:pt x="5221" y="3574"/>
                </a:lnTo>
                <a:lnTo>
                  <a:pt x="5229" y="3569"/>
                </a:lnTo>
                <a:lnTo>
                  <a:pt x="5233" y="3564"/>
                </a:lnTo>
                <a:lnTo>
                  <a:pt x="5237" y="3561"/>
                </a:lnTo>
                <a:lnTo>
                  <a:pt x="5239" y="3558"/>
                </a:lnTo>
                <a:lnTo>
                  <a:pt x="5241" y="3554"/>
                </a:lnTo>
                <a:lnTo>
                  <a:pt x="5246" y="3541"/>
                </a:lnTo>
                <a:lnTo>
                  <a:pt x="5249" y="3528"/>
                </a:lnTo>
                <a:lnTo>
                  <a:pt x="5251" y="3516"/>
                </a:lnTo>
                <a:lnTo>
                  <a:pt x="5253" y="3504"/>
                </a:lnTo>
                <a:lnTo>
                  <a:pt x="5255" y="3483"/>
                </a:lnTo>
                <a:lnTo>
                  <a:pt x="5258" y="3463"/>
                </a:lnTo>
                <a:lnTo>
                  <a:pt x="5248" y="3464"/>
                </a:lnTo>
                <a:lnTo>
                  <a:pt x="5238" y="3465"/>
                </a:lnTo>
                <a:lnTo>
                  <a:pt x="5229" y="3466"/>
                </a:lnTo>
                <a:lnTo>
                  <a:pt x="5219" y="3467"/>
                </a:lnTo>
                <a:lnTo>
                  <a:pt x="5200" y="3468"/>
                </a:lnTo>
                <a:lnTo>
                  <a:pt x="5179" y="3469"/>
                </a:lnTo>
                <a:lnTo>
                  <a:pt x="5160" y="3469"/>
                </a:lnTo>
                <a:lnTo>
                  <a:pt x="5140" y="3469"/>
                </a:lnTo>
                <a:lnTo>
                  <a:pt x="5102" y="3467"/>
                </a:lnTo>
                <a:lnTo>
                  <a:pt x="5063" y="3464"/>
                </a:lnTo>
                <a:lnTo>
                  <a:pt x="5024" y="3459"/>
                </a:lnTo>
                <a:lnTo>
                  <a:pt x="4987" y="3455"/>
                </a:lnTo>
                <a:lnTo>
                  <a:pt x="4949" y="3452"/>
                </a:lnTo>
                <a:lnTo>
                  <a:pt x="4912" y="3450"/>
                </a:lnTo>
                <a:lnTo>
                  <a:pt x="4898" y="3450"/>
                </a:lnTo>
                <a:lnTo>
                  <a:pt x="4885" y="3451"/>
                </a:lnTo>
                <a:lnTo>
                  <a:pt x="4872" y="3453"/>
                </a:lnTo>
                <a:lnTo>
                  <a:pt x="4858" y="3456"/>
                </a:lnTo>
                <a:lnTo>
                  <a:pt x="4831" y="3464"/>
                </a:lnTo>
                <a:lnTo>
                  <a:pt x="4803" y="3471"/>
                </a:lnTo>
                <a:lnTo>
                  <a:pt x="4789" y="3474"/>
                </a:lnTo>
                <a:lnTo>
                  <a:pt x="4776" y="3477"/>
                </a:lnTo>
                <a:lnTo>
                  <a:pt x="4762" y="3479"/>
                </a:lnTo>
                <a:lnTo>
                  <a:pt x="4749" y="3479"/>
                </a:lnTo>
                <a:lnTo>
                  <a:pt x="4736" y="3479"/>
                </a:lnTo>
                <a:lnTo>
                  <a:pt x="4724" y="3475"/>
                </a:lnTo>
                <a:lnTo>
                  <a:pt x="4711" y="3472"/>
                </a:lnTo>
                <a:lnTo>
                  <a:pt x="4699" y="3466"/>
                </a:lnTo>
                <a:lnTo>
                  <a:pt x="4695" y="3456"/>
                </a:lnTo>
                <a:lnTo>
                  <a:pt x="4689" y="3450"/>
                </a:lnTo>
                <a:lnTo>
                  <a:pt x="4684" y="3444"/>
                </a:lnTo>
                <a:lnTo>
                  <a:pt x="4678" y="3441"/>
                </a:lnTo>
                <a:lnTo>
                  <a:pt x="4673" y="3439"/>
                </a:lnTo>
                <a:lnTo>
                  <a:pt x="4668" y="3439"/>
                </a:lnTo>
                <a:lnTo>
                  <a:pt x="4661" y="3441"/>
                </a:lnTo>
                <a:lnTo>
                  <a:pt x="4656" y="3443"/>
                </a:lnTo>
                <a:lnTo>
                  <a:pt x="4651" y="3448"/>
                </a:lnTo>
                <a:lnTo>
                  <a:pt x="4644" y="3452"/>
                </a:lnTo>
                <a:lnTo>
                  <a:pt x="4639" y="3457"/>
                </a:lnTo>
                <a:lnTo>
                  <a:pt x="4632" y="3463"/>
                </a:lnTo>
                <a:lnTo>
                  <a:pt x="4620" y="3477"/>
                </a:lnTo>
                <a:lnTo>
                  <a:pt x="4610" y="3490"/>
                </a:lnTo>
                <a:lnTo>
                  <a:pt x="4604" y="3479"/>
                </a:lnTo>
                <a:lnTo>
                  <a:pt x="4599" y="3470"/>
                </a:lnTo>
                <a:lnTo>
                  <a:pt x="4594" y="3464"/>
                </a:lnTo>
                <a:lnTo>
                  <a:pt x="4588" y="3460"/>
                </a:lnTo>
                <a:lnTo>
                  <a:pt x="4582" y="3459"/>
                </a:lnTo>
                <a:lnTo>
                  <a:pt x="4576" y="3460"/>
                </a:lnTo>
                <a:lnTo>
                  <a:pt x="4571" y="3463"/>
                </a:lnTo>
                <a:lnTo>
                  <a:pt x="4566" y="3466"/>
                </a:lnTo>
                <a:lnTo>
                  <a:pt x="4554" y="3477"/>
                </a:lnTo>
                <a:lnTo>
                  <a:pt x="4543" y="3489"/>
                </a:lnTo>
                <a:lnTo>
                  <a:pt x="4531" y="3503"/>
                </a:lnTo>
                <a:lnTo>
                  <a:pt x="4519" y="3515"/>
                </a:lnTo>
                <a:lnTo>
                  <a:pt x="4507" y="3500"/>
                </a:lnTo>
                <a:lnTo>
                  <a:pt x="4495" y="3487"/>
                </a:lnTo>
                <a:lnTo>
                  <a:pt x="4483" y="3475"/>
                </a:lnTo>
                <a:lnTo>
                  <a:pt x="4471" y="3466"/>
                </a:lnTo>
                <a:lnTo>
                  <a:pt x="4458" y="3457"/>
                </a:lnTo>
                <a:lnTo>
                  <a:pt x="4445" y="3451"/>
                </a:lnTo>
                <a:lnTo>
                  <a:pt x="4432" y="3447"/>
                </a:lnTo>
                <a:lnTo>
                  <a:pt x="4420" y="3444"/>
                </a:lnTo>
                <a:lnTo>
                  <a:pt x="4410" y="3443"/>
                </a:lnTo>
                <a:lnTo>
                  <a:pt x="4400" y="3444"/>
                </a:lnTo>
                <a:lnTo>
                  <a:pt x="4391" y="3445"/>
                </a:lnTo>
                <a:lnTo>
                  <a:pt x="4382" y="3448"/>
                </a:lnTo>
                <a:lnTo>
                  <a:pt x="4364" y="3455"/>
                </a:lnTo>
                <a:lnTo>
                  <a:pt x="4344" y="3464"/>
                </a:lnTo>
                <a:lnTo>
                  <a:pt x="4326" y="3473"/>
                </a:lnTo>
                <a:lnTo>
                  <a:pt x="4309" y="3483"/>
                </a:lnTo>
                <a:lnTo>
                  <a:pt x="4291" y="3490"/>
                </a:lnTo>
                <a:lnTo>
                  <a:pt x="4273" y="3496"/>
                </a:lnTo>
                <a:lnTo>
                  <a:pt x="4267" y="3499"/>
                </a:lnTo>
                <a:lnTo>
                  <a:pt x="4261" y="3502"/>
                </a:lnTo>
                <a:lnTo>
                  <a:pt x="4254" y="3507"/>
                </a:lnTo>
                <a:lnTo>
                  <a:pt x="4249" y="3511"/>
                </a:lnTo>
                <a:lnTo>
                  <a:pt x="4243" y="3516"/>
                </a:lnTo>
                <a:lnTo>
                  <a:pt x="4238" y="3519"/>
                </a:lnTo>
                <a:lnTo>
                  <a:pt x="4233" y="3523"/>
                </a:lnTo>
                <a:lnTo>
                  <a:pt x="4227" y="3524"/>
                </a:lnTo>
                <a:lnTo>
                  <a:pt x="4225" y="3524"/>
                </a:lnTo>
                <a:lnTo>
                  <a:pt x="4223" y="3524"/>
                </a:lnTo>
                <a:lnTo>
                  <a:pt x="4221" y="3521"/>
                </a:lnTo>
                <a:lnTo>
                  <a:pt x="4219" y="3519"/>
                </a:lnTo>
                <a:lnTo>
                  <a:pt x="4216" y="3514"/>
                </a:lnTo>
                <a:lnTo>
                  <a:pt x="4214" y="3508"/>
                </a:lnTo>
                <a:lnTo>
                  <a:pt x="4212" y="3501"/>
                </a:lnTo>
                <a:lnTo>
                  <a:pt x="4210" y="3496"/>
                </a:lnTo>
                <a:lnTo>
                  <a:pt x="4209" y="3494"/>
                </a:lnTo>
                <a:lnTo>
                  <a:pt x="4207" y="3492"/>
                </a:lnTo>
                <a:lnTo>
                  <a:pt x="4206" y="3490"/>
                </a:lnTo>
                <a:lnTo>
                  <a:pt x="4204" y="3490"/>
                </a:lnTo>
                <a:lnTo>
                  <a:pt x="4198" y="3493"/>
                </a:lnTo>
                <a:lnTo>
                  <a:pt x="4193" y="3496"/>
                </a:lnTo>
                <a:lnTo>
                  <a:pt x="4185" y="3499"/>
                </a:lnTo>
                <a:lnTo>
                  <a:pt x="4179" y="3504"/>
                </a:lnTo>
                <a:lnTo>
                  <a:pt x="4171" y="3509"/>
                </a:lnTo>
                <a:lnTo>
                  <a:pt x="4164" y="3513"/>
                </a:lnTo>
                <a:lnTo>
                  <a:pt x="4156" y="3516"/>
                </a:lnTo>
                <a:lnTo>
                  <a:pt x="4148" y="3518"/>
                </a:lnTo>
                <a:lnTo>
                  <a:pt x="4146" y="3518"/>
                </a:lnTo>
                <a:lnTo>
                  <a:pt x="4142" y="3517"/>
                </a:lnTo>
                <a:lnTo>
                  <a:pt x="4139" y="3515"/>
                </a:lnTo>
                <a:lnTo>
                  <a:pt x="4136" y="3512"/>
                </a:lnTo>
                <a:lnTo>
                  <a:pt x="4129" y="3505"/>
                </a:lnTo>
                <a:lnTo>
                  <a:pt x="4123" y="3498"/>
                </a:lnTo>
                <a:lnTo>
                  <a:pt x="4117" y="3490"/>
                </a:lnTo>
                <a:lnTo>
                  <a:pt x="4110" y="3484"/>
                </a:lnTo>
                <a:lnTo>
                  <a:pt x="4107" y="3483"/>
                </a:lnTo>
                <a:lnTo>
                  <a:pt x="4105" y="3481"/>
                </a:lnTo>
                <a:lnTo>
                  <a:pt x="4102" y="3481"/>
                </a:lnTo>
                <a:lnTo>
                  <a:pt x="4098" y="3482"/>
                </a:lnTo>
                <a:lnTo>
                  <a:pt x="4093" y="3492"/>
                </a:lnTo>
                <a:lnTo>
                  <a:pt x="4086" y="3511"/>
                </a:lnTo>
                <a:lnTo>
                  <a:pt x="4081" y="3521"/>
                </a:lnTo>
                <a:lnTo>
                  <a:pt x="4075" y="3530"/>
                </a:lnTo>
                <a:lnTo>
                  <a:pt x="4071" y="3534"/>
                </a:lnTo>
                <a:lnTo>
                  <a:pt x="4067" y="3538"/>
                </a:lnTo>
                <a:lnTo>
                  <a:pt x="4063" y="3540"/>
                </a:lnTo>
                <a:lnTo>
                  <a:pt x="4059" y="3541"/>
                </a:lnTo>
                <a:lnTo>
                  <a:pt x="4055" y="3542"/>
                </a:lnTo>
                <a:lnTo>
                  <a:pt x="4053" y="3541"/>
                </a:lnTo>
                <a:lnTo>
                  <a:pt x="4051" y="3540"/>
                </a:lnTo>
                <a:lnTo>
                  <a:pt x="4049" y="3538"/>
                </a:lnTo>
                <a:lnTo>
                  <a:pt x="4045" y="3532"/>
                </a:lnTo>
                <a:lnTo>
                  <a:pt x="4042" y="3526"/>
                </a:lnTo>
                <a:lnTo>
                  <a:pt x="4037" y="3513"/>
                </a:lnTo>
                <a:lnTo>
                  <a:pt x="4035" y="3508"/>
                </a:lnTo>
                <a:lnTo>
                  <a:pt x="3994" y="3504"/>
                </a:lnTo>
                <a:lnTo>
                  <a:pt x="3947" y="3503"/>
                </a:lnTo>
                <a:lnTo>
                  <a:pt x="3896" y="3504"/>
                </a:lnTo>
                <a:lnTo>
                  <a:pt x="3843" y="3504"/>
                </a:lnTo>
                <a:lnTo>
                  <a:pt x="3788" y="3505"/>
                </a:lnTo>
                <a:lnTo>
                  <a:pt x="3734" y="3504"/>
                </a:lnTo>
                <a:lnTo>
                  <a:pt x="3706" y="3504"/>
                </a:lnTo>
                <a:lnTo>
                  <a:pt x="3680" y="3503"/>
                </a:lnTo>
                <a:lnTo>
                  <a:pt x="3655" y="3502"/>
                </a:lnTo>
                <a:lnTo>
                  <a:pt x="3630" y="3500"/>
                </a:lnTo>
                <a:lnTo>
                  <a:pt x="3592" y="3497"/>
                </a:lnTo>
                <a:lnTo>
                  <a:pt x="3554" y="3495"/>
                </a:lnTo>
                <a:lnTo>
                  <a:pt x="3515" y="3494"/>
                </a:lnTo>
                <a:lnTo>
                  <a:pt x="3476" y="3494"/>
                </a:lnTo>
                <a:lnTo>
                  <a:pt x="3436" y="3495"/>
                </a:lnTo>
                <a:lnTo>
                  <a:pt x="3398" y="3496"/>
                </a:lnTo>
                <a:lnTo>
                  <a:pt x="3358" y="3499"/>
                </a:lnTo>
                <a:lnTo>
                  <a:pt x="3318" y="3502"/>
                </a:lnTo>
                <a:lnTo>
                  <a:pt x="3279" y="3507"/>
                </a:lnTo>
                <a:lnTo>
                  <a:pt x="3239" y="3511"/>
                </a:lnTo>
                <a:lnTo>
                  <a:pt x="3199" y="3517"/>
                </a:lnTo>
                <a:lnTo>
                  <a:pt x="3158" y="3524"/>
                </a:lnTo>
                <a:lnTo>
                  <a:pt x="3118" y="3531"/>
                </a:lnTo>
                <a:lnTo>
                  <a:pt x="3078" y="3539"/>
                </a:lnTo>
                <a:lnTo>
                  <a:pt x="3038" y="3548"/>
                </a:lnTo>
                <a:lnTo>
                  <a:pt x="2997" y="3558"/>
                </a:lnTo>
                <a:lnTo>
                  <a:pt x="2983" y="3562"/>
                </a:lnTo>
                <a:lnTo>
                  <a:pt x="2969" y="3569"/>
                </a:lnTo>
                <a:lnTo>
                  <a:pt x="2955" y="3576"/>
                </a:lnTo>
                <a:lnTo>
                  <a:pt x="2941" y="3583"/>
                </a:lnTo>
                <a:lnTo>
                  <a:pt x="2935" y="3584"/>
                </a:lnTo>
                <a:lnTo>
                  <a:pt x="2928" y="3584"/>
                </a:lnTo>
                <a:lnTo>
                  <a:pt x="2919" y="3581"/>
                </a:lnTo>
                <a:lnTo>
                  <a:pt x="2909" y="3579"/>
                </a:lnTo>
                <a:lnTo>
                  <a:pt x="2897" y="3577"/>
                </a:lnTo>
                <a:lnTo>
                  <a:pt x="2884" y="3575"/>
                </a:lnTo>
                <a:lnTo>
                  <a:pt x="2869" y="3573"/>
                </a:lnTo>
                <a:lnTo>
                  <a:pt x="2854" y="3572"/>
                </a:lnTo>
                <a:lnTo>
                  <a:pt x="2851" y="3574"/>
                </a:lnTo>
                <a:lnTo>
                  <a:pt x="2849" y="3577"/>
                </a:lnTo>
                <a:lnTo>
                  <a:pt x="2846" y="3583"/>
                </a:lnTo>
                <a:lnTo>
                  <a:pt x="2843" y="3588"/>
                </a:lnTo>
                <a:lnTo>
                  <a:pt x="2841" y="3594"/>
                </a:lnTo>
                <a:lnTo>
                  <a:pt x="2838" y="3599"/>
                </a:lnTo>
                <a:lnTo>
                  <a:pt x="2837" y="3601"/>
                </a:lnTo>
                <a:lnTo>
                  <a:pt x="2836" y="3602"/>
                </a:lnTo>
                <a:lnTo>
                  <a:pt x="2834" y="3602"/>
                </a:lnTo>
                <a:lnTo>
                  <a:pt x="2833" y="3602"/>
                </a:lnTo>
                <a:lnTo>
                  <a:pt x="2831" y="3596"/>
                </a:lnTo>
                <a:lnTo>
                  <a:pt x="2828" y="3584"/>
                </a:lnTo>
                <a:lnTo>
                  <a:pt x="2826" y="3578"/>
                </a:lnTo>
                <a:lnTo>
                  <a:pt x="2824" y="3573"/>
                </a:lnTo>
                <a:lnTo>
                  <a:pt x="2823" y="3571"/>
                </a:lnTo>
                <a:lnTo>
                  <a:pt x="2822" y="3570"/>
                </a:lnTo>
                <a:lnTo>
                  <a:pt x="2821" y="3569"/>
                </a:lnTo>
                <a:lnTo>
                  <a:pt x="2819" y="3569"/>
                </a:lnTo>
                <a:lnTo>
                  <a:pt x="2809" y="3571"/>
                </a:lnTo>
                <a:lnTo>
                  <a:pt x="2799" y="3575"/>
                </a:lnTo>
                <a:lnTo>
                  <a:pt x="2790" y="3580"/>
                </a:lnTo>
                <a:lnTo>
                  <a:pt x="2780" y="3586"/>
                </a:lnTo>
                <a:lnTo>
                  <a:pt x="2760" y="3600"/>
                </a:lnTo>
                <a:lnTo>
                  <a:pt x="2740" y="3615"/>
                </a:lnTo>
                <a:lnTo>
                  <a:pt x="2720" y="3632"/>
                </a:lnTo>
                <a:lnTo>
                  <a:pt x="2698" y="3648"/>
                </a:lnTo>
                <a:lnTo>
                  <a:pt x="2688" y="3656"/>
                </a:lnTo>
                <a:lnTo>
                  <a:pt x="2677" y="3663"/>
                </a:lnTo>
                <a:lnTo>
                  <a:pt x="2666" y="3670"/>
                </a:lnTo>
                <a:lnTo>
                  <a:pt x="2654" y="3677"/>
                </a:lnTo>
                <a:lnTo>
                  <a:pt x="2651" y="3670"/>
                </a:lnTo>
                <a:lnTo>
                  <a:pt x="2644" y="3656"/>
                </a:lnTo>
                <a:lnTo>
                  <a:pt x="2639" y="3650"/>
                </a:lnTo>
                <a:lnTo>
                  <a:pt x="2634" y="3644"/>
                </a:lnTo>
                <a:lnTo>
                  <a:pt x="2632" y="3641"/>
                </a:lnTo>
                <a:lnTo>
                  <a:pt x="2629" y="3640"/>
                </a:lnTo>
                <a:lnTo>
                  <a:pt x="2626" y="3640"/>
                </a:lnTo>
                <a:lnTo>
                  <a:pt x="2623" y="3640"/>
                </a:lnTo>
                <a:lnTo>
                  <a:pt x="2619" y="3644"/>
                </a:lnTo>
                <a:lnTo>
                  <a:pt x="2613" y="3648"/>
                </a:lnTo>
                <a:lnTo>
                  <a:pt x="2608" y="3653"/>
                </a:lnTo>
                <a:lnTo>
                  <a:pt x="2602" y="3661"/>
                </a:lnTo>
                <a:lnTo>
                  <a:pt x="2589" y="3677"/>
                </a:lnTo>
                <a:lnTo>
                  <a:pt x="2574" y="3695"/>
                </a:lnTo>
                <a:lnTo>
                  <a:pt x="2558" y="3714"/>
                </a:lnTo>
                <a:lnTo>
                  <a:pt x="2542" y="3731"/>
                </a:lnTo>
                <a:lnTo>
                  <a:pt x="2534" y="3739"/>
                </a:lnTo>
                <a:lnTo>
                  <a:pt x="2526" y="3744"/>
                </a:lnTo>
                <a:lnTo>
                  <a:pt x="2519" y="3750"/>
                </a:lnTo>
                <a:lnTo>
                  <a:pt x="2511" y="3753"/>
                </a:lnTo>
                <a:lnTo>
                  <a:pt x="2502" y="3756"/>
                </a:lnTo>
                <a:lnTo>
                  <a:pt x="2493" y="3757"/>
                </a:lnTo>
                <a:lnTo>
                  <a:pt x="2483" y="3758"/>
                </a:lnTo>
                <a:lnTo>
                  <a:pt x="2475" y="3758"/>
                </a:lnTo>
                <a:lnTo>
                  <a:pt x="2457" y="3756"/>
                </a:lnTo>
                <a:lnTo>
                  <a:pt x="2438" y="3752"/>
                </a:lnTo>
                <a:lnTo>
                  <a:pt x="2420" y="3746"/>
                </a:lnTo>
                <a:lnTo>
                  <a:pt x="2401" y="3741"/>
                </a:lnTo>
                <a:lnTo>
                  <a:pt x="2383" y="3736"/>
                </a:lnTo>
                <a:lnTo>
                  <a:pt x="2363" y="3732"/>
                </a:lnTo>
                <a:lnTo>
                  <a:pt x="2355" y="3734"/>
                </a:lnTo>
                <a:lnTo>
                  <a:pt x="2345" y="3737"/>
                </a:lnTo>
                <a:lnTo>
                  <a:pt x="2335" y="3741"/>
                </a:lnTo>
                <a:lnTo>
                  <a:pt x="2327" y="3745"/>
                </a:lnTo>
                <a:lnTo>
                  <a:pt x="2317" y="3750"/>
                </a:lnTo>
                <a:lnTo>
                  <a:pt x="2307" y="3754"/>
                </a:lnTo>
                <a:lnTo>
                  <a:pt x="2302" y="3755"/>
                </a:lnTo>
                <a:lnTo>
                  <a:pt x="2298" y="3756"/>
                </a:lnTo>
                <a:lnTo>
                  <a:pt x="2293" y="3756"/>
                </a:lnTo>
                <a:lnTo>
                  <a:pt x="2289" y="3755"/>
                </a:lnTo>
                <a:lnTo>
                  <a:pt x="2282" y="3752"/>
                </a:lnTo>
                <a:lnTo>
                  <a:pt x="2274" y="3746"/>
                </a:lnTo>
                <a:lnTo>
                  <a:pt x="2268" y="3740"/>
                </a:lnTo>
                <a:lnTo>
                  <a:pt x="2261" y="3732"/>
                </a:lnTo>
                <a:lnTo>
                  <a:pt x="2254" y="3726"/>
                </a:lnTo>
                <a:lnTo>
                  <a:pt x="2247" y="3721"/>
                </a:lnTo>
                <a:lnTo>
                  <a:pt x="2243" y="3719"/>
                </a:lnTo>
                <a:lnTo>
                  <a:pt x="2240" y="3716"/>
                </a:lnTo>
                <a:lnTo>
                  <a:pt x="2235" y="3715"/>
                </a:lnTo>
                <a:lnTo>
                  <a:pt x="2232" y="3715"/>
                </a:lnTo>
                <a:lnTo>
                  <a:pt x="2216" y="3716"/>
                </a:lnTo>
                <a:lnTo>
                  <a:pt x="2200" y="3721"/>
                </a:lnTo>
                <a:lnTo>
                  <a:pt x="2184" y="3725"/>
                </a:lnTo>
                <a:lnTo>
                  <a:pt x="2167" y="3731"/>
                </a:lnTo>
                <a:lnTo>
                  <a:pt x="2177" y="3741"/>
                </a:lnTo>
                <a:lnTo>
                  <a:pt x="2189" y="3750"/>
                </a:lnTo>
                <a:lnTo>
                  <a:pt x="2200" y="3757"/>
                </a:lnTo>
                <a:lnTo>
                  <a:pt x="2212" y="3765"/>
                </a:lnTo>
                <a:lnTo>
                  <a:pt x="2240" y="3779"/>
                </a:lnTo>
                <a:lnTo>
                  <a:pt x="2269" y="3794"/>
                </a:lnTo>
                <a:lnTo>
                  <a:pt x="2284" y="3800"/>
                </a:lnTo>
                <a:lnTo>
                  <a:pt x="2299" y="3805"/>
                </a:lnTo>
                <a:lnTo>
                  <a:pt x="2313" y="3810"/>
                </a:lnTo>
                <a:lnTo>
                  <a:pt x="2327" y="3812"/>
                </a:lnTo>
                <a:lnTo>
                  <a:pt x="2344" y="3812"/>
                </a:lnTo>
                <a:lnTo>
                  <a:pt x="2360" y="3812"/>
                </a:lnTo>
                <a:lnTo>
                  <a:pt x="2376" y="3810"/>
                </a:lnTo>
                <a:lnTo>
                  <a:pt x="2392" y="3806"/>
                </a:lnTo>
                <a:lnTo>
                  <a:pt x="2425" y="3797"/>
                </a:lnTo>
                <a:lnTo>
                  <a:pt x="2460" y="3786"/>
                </a:lnTo>
                <a:lnTo>
                  <a:pt x="2494" y="3774"/>
                </a:lnTo>
                <a:lnTo>
                  <a:pt x="2530" y="3764"/>
                </a:lnTo>
                <a:lnTo>
                  <a:pt x="2548" y="3759"/>
                </a:lnTo>
                <a:lnTo>
                  <a:pt x="2566" y="3756"/>
                </a:lnTo>
                <a:lnTo>
                  <a:pt x="2586" y="3754"/>
                </a:lnTo>
                <a:lnTo>
                  <a:pt x="2604" y="3754"/>
                </a:lnTo>
                <a:lnTo>
                  <a:pt x="2607" y="3752"/>
                </a:lnTo>
                <a:lnTo>
                  <a:pt x="2610" y="3747"/>
                </a:lnTo>
                <a:lnTo>
                  <a:pt x="2613" y="3742"/>
                </a:lnTo>
                <a:lnTo>
                  <a:pt x="2618" y="3736"/>
                </a:lnTo>
                <a:lnTo>
                  <a:pt x="2621" y="3730"/>
                </a:lnTo>
                <a:lnTo>
                  <a:pt x="2625" y="3726"/>
                </a:lnTo>
                <a:lnTo>
                  <a:pt x="2627" y="3725"/>
                </a:lnTo>
                <a:lnTo>
                  <a:pt x="2630" y="3724"/>
                </a:lnTo>
                <a:lnTo>
                  <a:pt x="2632" y="3724"/>
                </a:lnTo>
                <a:lnTo>
                  <a:pt x="2634" y="3725"/>
                </a:lnTo>
                <a:lnTo>
                  <a:pt x="2636" y="3732"/>
                </a:lnTo>
                <a:lnTo>
                  <a:pt x="2638" y="3744"/>
                </a:lnTo>
                <a:lnTo>
                  <a:pt x="2639" y="3750"/>
                </a:lnTo>
                <a:lnTo>
                  <a:pt x="2641" y="3755"/>
                </a:lnTo>
                <a:lnTo>
                  <a:pt x="2643" y="3757"/>
                </a:lnTo>
                <a:lnTo>
                  <a:pt x="2644" y="3758"/>
                </a:lnTo>
                <a:lnTo>
                  <a:pt x="2645" y="3759"/>
                </a:lnTo>
                <a:lnTo>
                  <a:pt x="2647" y="3759"/>
                </a:lnTo>
                <a:lnTo>
                  <a:pt x="2653" y="3757"/>
                </a:lnTo>
                <a:lnTo>
                  <a:pt x="2660" y="3755"/>
                </a:lnTo>
                <a:lnTo>
                  <a:pt x="2666" y="3753"/>
                </a:lnTo>
                <a:lnTo>
                  <a:pt x="2673" y="3749"/>
                </a:lnTo>
                <a:lnTo>
                  <a:pt x="2685" y="3741"/>
                </a:lnTo>
                <a:lnTo>
                  <a:pt x="2698" y="3732"/>
                </a:lnTo>
                <a:lnTo>
                  <a:pt x="2711" y="3725"/>
                </a:lnTo>
                <a:lnTo>
                  <a:pt x="2724" y="3717"/>
                </a:lnTo>
                <a:lnTo>
                  <a:pt x="2730" y="3714"/>
                </a:lnTo>
                <a:lnTo>
                  <a:pt x="2736" y="3712"/>
                </a:lnTo>
                <a:lnTo>
                  <a:pt x="2742" y="3710"/>
                </a:lnTo>
                <a:lnTo>
                  <a:pt x="2749" y="3709"/>
                </a:lnTo>
                <a:lnTo>
                  <a:pt x="2752" y="3709"/>
                </a:lnTo>
                <a:lnTo>
                  <a:pt x="2755" y="3710"/>
                </a:lnTo>
                <a:lnTo>
                  <a:pt x="2759" y="3712"/>
                </a:lnTo>
                <a:lnTo>
                  <a:pt x="2762" y="3714"/>
                </a:lnTo>
                <a:lnTo>
                  <a:pt x="2767" y="3721"/>
                </a:lnTo>
                <a:lnTo>
                  <a:pt x="2771" y="3728"/>
                </a:lnTo>
                <a:lnTo>
                  <a:pt x="2777" y="3736"/>
                </a:lnTo>
                <a:lnTo>
                  <a:pt x="2782" y="3742"/>
                </a:lnTo>
                <a:lnTo>
                  <a:pt x="2785" y="3744"/>
                </a:lnTo>
                <a:lnTo>
                  <a:pt x="2789" y="3746"/>
                </a:lnTo>
                <a:lnTo>
                  <a:pt x="2792" y="3746"/>
                </a:lnTo>
                <a:lnTo>
                  <a:pt x="2796" y="3746"/>
                </a:lnTo>
                <a:lnTo>
                  <a:pt x="2837" y="3739"/>
                </a:lnTo>
                <a:lnTo>
                  <a:pt x="2880" y="3731"/>
                </a:lnTo>
                <a:lnTo>
                  <a:pt x="2926" y="3723"/>
                </a:lnTo>
                <a:lnTo>
                  <a:pt x="2973" y="3715"/>
                </a:lnTo>
                <a:lnTo>
                  <a:pt x="3021" y="3708"/>
                </a:lnTo>
                <a:lnTo>
                  <a:pt x="3067" y="3701"/>
                </a:lnTo>
                <a:lnTo>
                  <a:pt x="3113" y="3696"/>
                </a:lnTo>
                <a:lnTo>
                  <a:pt x="3157" y="3694"/>
                </a:lnTo>
                <a:lnTo>
                  <a:pt x="3159" y="3694"/>
                </a:lnTo>
                <a:lnTo>
                  <a:pt x="3161" y="3695"/>
                </a:lnTo>
                <a:lnTo>
                  <a:pt x="3164" y="3697"/>
                </a:lnTo>
                <a:lnTo>
                  <a:pt x="3165" y="3699"/>
                </a:lnTo>
                <a:lnTo>
                  <a:pt x="3167" y="3705"/>
                </a:lnTo>
                <a:lnTo>
                  <a:pt x="3169" y="3711"/>
                </a:lnTo>
                <a:lnTo>
                  <a:pt x="3171" y="3717"/>
                </a:lnTo>
                <a:lnTo>
                  <a:pt x="3173" y="3723"/>
                </a:lnTo>
                <a:lnTo>
                  <a:pt x="3174" y="3725"/>
                </a:lnTo>
                <a:lnTo>
                  <a:pt x="3175" y="3727"/>
                </a:lnTo>
                <a:lnTo>
                  <a:pt x="3178" y="3728"/>
                </a:lnTo>
                <a:lnTo>
                  <a:pt x="3179" y="3728"/>
                </a:lnTo>
                <a:lnTo>
                  <a:pt x="3197" y="3725"/>
                </a:lnTo>
                <a:lnTo>
                  <a:pt x="3217" y="3720"/>
                </a:lnTo>
                <a:lnTo>
                  <a:pt x="3240" y="3712"/>
                </a:lnTo>
                <a:lnTo>
                  <a:pt x="3262" y="3705"/>
                </a:lnTo>
                <a:lnTo>
                  <a:pt x="3286" y="3697"/>
                </a:lnTo>
                <a:lnTo>
                  <a:pt x="3309" y="3691"/>
                </a:lnTo>
                <a:lnTo>
                  <a:pt x="3319" y="3688"/>
                </a:lnTo>
                <a:lnTo>
                  <a:pt x="3330" y="3686"/>
                </a:lnTo>
                <a:lnTo>
                  <a:pt x="3340" y="3684"/>
                </a:lnTo>
                <a:lnTo>
                  <a:pt x="3348" y="3684"/>
                </a:lnTo>
                <a:lnTo>
                  <a:pt x="3351" y="3684"/>
                </a:lnTo>
                <a:lnTo>
                  <a:pt x="3353" y="3685"/>
                </a:lnTo>
                <a:lnTo>
                  <a:pt x="3355" y="3688"/>
                </a:lnTo>
                <a:lnTo>
                  <a:pt x="3356" y="3690"/>
                </a:lnTo>
                <a:lnTo>
                  <a:pt x="3358" y="3696"/>
                </a:lnTo>
                <a:lnTo>
                  <a:pt x="3360" y="3702"/>
                </a:lnTo>
                <a:lnTo>
                  <a:pt x="3362" y="3709"/>
                </a:lnTo>
                <a:lnTo>
                  <a:pt x="3364" y="3714"/>
                </a:lnTo>
                <a:lnTo>
                  <a:pt x="3366" y="3716"/>
                </a:lnTo>
                <a:lnTo>
                  <a:pt x="3367" y="3717"/>
                </a:lnTo>
                <a:lnTo>
                  <a:pt x="3369" y="3719"/>
                </a:lnTo>
                <a:lnTo>
                  <a:pt x="3370" y="3719"/>
                </a:lnTo>
                <a:lnTo>
                  <a:pt x="3405" y="3708"/>
                </a:lnTo>
                <a:lnTo>
                  <a:pt x="3449" y="3692"/>
                </a:lnTo>
                <a:lnTo>
                  <a:pt x="3472" y="3684"/>
                </a:lnTo>
                <a:lnTo>
                  <a:pt x="3493" y="3678"/>
                </a:lnTo>
                <a:lnTo>
                  <a:pt x="3504" y="3676"/>
                </a:lnTo>
                <a:lnTo>
                  <a:pt x="3514" y="3674"/>
                </a:lnTo>
                <a:lnTo>
                  <a:pt x="3522" y="3673"/>
                </a:lnTo>
                <a:lnTo>
                  <a:pt x="3531" y="3673"/>
                </a:lnTo>
                <a:lnTo>
                  <a:pt x="3558" y="3675"/>
                </a:lnTo>
                <a:lnTo>
                  <a:pt x="3585" y="3678"/>
                </a:lnTo>
                <a:lnTo>
                  <a:pt x="3612" y="3682"/>
                </a:lnTo>
                <a:lnTo>
                  <a:pt x="3638" y="3685"/>
                </a:lnTo>
                <a:lnTo>
                  <a:pt x="3664" y="3690"/>
                </a:lnTo>
                <a:lnTo>
                  <a:pt x="3691" y="3692"/>
                </a:lnTo>
                <a:lnTo>
                  <a:pt x="3718" y="3693"/>
                </a:lnTo>
                <a:lnTo>
                  <a:pt x="3745" y="3694"/>
                </a:lnTo>
                <a:lnTo>
                  <a:pt x="3785" y="3693"/>
                </a:lnTo>
                <a:lnTo>
                  <a:pt x="3820" y="3693"/>
                </a:lnTo>
                <a:lnTo>
                  <a:pt x="3838" y="3691"/>
                </a:lnTo>
                <a:lnTo>
                  <a:pt x="3855" y="3688"/>
                </a:lnTo>
                <a:lnTo>
                  <a:pt x="3874" y="3683"/>
                </a:lnTo>
                <a:lnTo>
                  <a:pt x="3893" y="3676"/>
                </a:lnTo>
                <a:lnTo>
                  <a:pt x="3905" y="3669"/>
                </a:lnTo>
                <a:lnTo>
                  <a:pt x="3918" y="3660"/>
                </a:lnTo>
                <a:lnTo>
                  <a:pt x="3923" y="3655"/>
                </a:lnTo>
                <a:lnTo>
                  <a:pt x="3929" y="3652"/>
                </a:lnTo>
                <a:lnTo>
                  <a:pt x="3934" y="3650"/>
                </a:lnTo>
                <a:lnTo>
                  <a:pt x="3938" y="3649"/>
                </a:lnTo>
                <a:lnTo>
                  <a:pt x="3945" y="3650"/>
                </a:lnTo>
                <a:lnTo>
                  <a:pt x="3950" y="3652"/>
                </a:lnTo>
                <a:lnTo>
                  <a:pt x="3955" y="3656"/>
                </a:lnTo>
                <a:lnTo>
                  <a:pt x="3962" y="3661"/>
                </a:lnTo>
                <a:lnTo>
                  <a:pt x="3973" y="3671"/>
                </a:lnTo>
                <a:lnTo>
                  <a:pt x="3983" y="3684"/>
                </a:lnTo>
                <a:lnTo>
                  <a:pt x="3994" y="3696"/>
                </a:lnTo>
                <a:lnTo>
                  <a:pt x="4005" y="3708"/>
                </a:lnTo>
                <a:lnTo>
                  <a:pt x="4010" y="3712"/>
                </a:lnTo>
                <a:lnTo>
                  <a:pt x="4016" y="3716"/>
                </a:lnTo>
                <a:lnTo>
                  <a:pt x="4021" y="3720"/>
                </a:lnTo>
                <a:lnTo>
                  <a:pt x="4026" y="3721"/>
                </a:lnTo>
                <a:lnTo>
                  <a:pt x="4033" y="3722"/>
                </a:lnTo>
                <a:lnTo>
                  <a:pt x="4038" y="3722"/>
                </a:lnTo>
                <a:lnTo>
                  <a:pt x="4045" y="3722"/>
                </a:lnTo>
                <a:lnTo>
                  <a:pt x="4051" y="3721"/>
                </a:lnTo>
                <a:lnTo>
                  <a:pt x="4063" y="3717"/>
                </a:lnTo>
                <a:lnTo>
                  <a:pt x="4075" y="3713"/>
                </a:lnTo>
                <a:lnTo>
                  <a:pt x="4086" y="3709"/>
                </a:lnTo>
                <a:lnTo>
                  <a:pt x="4099" y="3704"/>
                </a:lnTo>
                <a:lnTo>
                  <a:pt x="4111" y="3700"/>
                </a:lnTo>
                <a:lnTo>
                  <a:pt x="4123" y="3698"/>
                </a:lnTo>
                <a:lnTo>
                  <a:pt x="4169" y="3695"/>
                </a:lnTo>
                <a:lnTo>
                  <a:pt x="4214" y="3693"/>
                </a:lnTo>
                <a:lnTo>
                  <a:pt x="4259" y="3692"/>
                </a:lnTo>
                <a:lnTo>
                  <a:pt x="4305" y="3692"/>
                </a:lnTo>
                <a:lnTo>
                  <a:pt x="4350" y="3692"/>
                </a:lnTo>
                <a:lnTo>
                  <a:pt x="4395" y="3693"/>
                </a:lnTo>
                <a:lnTo>
                  <a:pt x="4440" y="3694"/>
                </a:lnTo>
                <a:lnTo>
                  <a:pt x="4485" y="3696"/>
                </a:lnTo>
                <a:lnTo>
                  <a:pt x="4575" y="3702"/>
                </a:lnTo>
                <a:lnTo>
                  <a:pt x="4666" y="3709"/>
                </a:lnTo>
                <a:lnTo>
                  <a:pt x="4757" y="3716"/>
                </a:lnTo>
                <a:lnTo>
                  <a:pt x="4849" y="3724"/>
                </a:lnTo>
                <a:lnTo>
                  <a:pt x="4845" y="3715"/>
                </a:lnTo>
                <a:lnTo>
                  <a:pt x="4842" y="3706"/>
                </a:lnTo>
                <a:lnTo>
                  <a:pt x="4837" y="3697"/>
                </a:lnTo>
                <a:lnTo>
                  <a:pt x="4834" y="3688"/>
                </a:lnTo>
                <a:close/>
                <a:moveTo>
                  <a:pt x="463" y="138"/>
                </a:moveTo>
                <a:lnTo>
                  <a:pt x="473" y="126"/>
                </a:lnTo>
                <a:lnTo>
                  <a:pt x="484" y="117"/>
                </a:lnTo>
                <a:lnTo>
                  <a:pt x="495" y="108"/>
                </a:lnTo>
                <a:lnTo>
                  <a:pt x="506" y="101"/>
                </a:lnTo>
                <a:lnTo>
                  <a:pt x="509" y="108"/>
                </a:lnTo>
                <a:lnTo>
                  <a:pt x="512" y="117"/>
                </a:lnTo>
                <a:lnTo>
                  <a:pt x="506" y="118"/>
                </a:lnTo>
                <a:lnTo>
                  <a:pt x="499" y="120"/>
                </a:lnTo>
                <a:lnTo>
                  <a:pt x="494" y="123"/>
                </a:lnTo>
                <a:lnTo>
                  <a:pt x="487" y="126"/>
                </a:lnTo>
                <a:lnTo>
                  <a:pt x="475" y="134"/>
                </a:lnTo>
                <a:lnTo>
                  <a:pt x="463" y="138"/>
                </a:lnTo>
                <a:close/>
                <a:moveTo>
                  <a:pt x="12272" y="2324"/>
                </a:moveTo>
                <a:lnTo>
                  <a:pt x="12264" y="2329"/>
                </a:lnTo>
                <a:lnTo>
                  <a:pt x="12255" y="2335"/>
                </a:lnTo>
                <a:lnTo>
                  <a:pt x="12246" y="2341"/>
                </a:lnTo>
                <a:lnTo>
                  <a:pt x="12239" y="2347"/>
                </a:lnTo>
                <a:lnTo>
                  <a:pt x="12226" y="2359"/>
                </a:lnTo>
                <a:lnTo>
                  <a:pt x="12214" y="2372"/>
                </a:lnTo>
                <a:lnTo>
                  <a:pt x="12202" y="2384"/>
                </a:lnTo>
                <a:lnTo>
                  <a:pt x="12193" y="2396"/>
                </a:lnTo>
                <a:lnTo>
                  <a:pt x="12182" y="2406"/>
                </a:lnTo>
                <a:lnTo>
                  <a:pt x="12171" y="2413"/>
                </a:lnTo>
                <a:lnTo>
                  <a:pt x="12164" y="2417"/>
                </a:lnTo>
                <a:lnTo>
                  <a:pt x="12155" y="2421"/>
                </a:lnTo>
                <a:lnTo>
                  <a:pt x="12147" y="2423"/>
                </a:lnTo>
                <a:lnTo>
                  <a:pt x="12138" y="2425"/>
                </a:lnTo>
                <a:lnTo>
                  <a:pt x="12121" y="2426"/>
                </a:lnTo>
                <a:lnTo>
                  <a:pt x="12102" y="2427"/>
                </a:lnTo>
                <a:lnTo>
                  <a:pt x="12084" y="2428"/>
                </a:lnTo>
                <a:lnTo>
                  <a:pt x="12067" y="2431"/>
                </a:lnTo>
                <a:lnTo>
                  <a:pt x="12059" y="2433"/>
                </a:lnTo>
                <a:lnTo>
                  <a:pt x="12051" y="2436"/>
                </a:lnTo>
                <a:lnTo>
                  <a:pt x="12043" y="2440"/>
                </a:lnTo>
                <a:lnTo>
                  <a:pt x="12037" y="2444"/>
                </a:lnTo>
                <a:lnTo>
                  <a:pt x="12038" y="2454"/>
                </a:lnTo>
                <a:lnTo>
                  <a:pt x="12040" y="2475"/>
                </a:lnTo>
                <a:lnTo>
                  <a:pt x="12041" y="2497"/>
                </a:lnTo>
                <a:lnTo>
                  <a:pt x="12042" y="2508"/>
                </a:lnTo>
                <a:lnTo>
                  <a:pt x="12039" y="2517"/>
                </a:lnTo>
                <a:lnTo>
                  <a:pt x="12035" y="2524"/>
                </a:lnTo>
                <a:lnTo>
                  <a:pt x="12029" y="2531"/>
                </a:lnTo>
                <a:lnTo>
                  <a:pt x="12024" y="2536"/>
                </a:lnTo>
                <a:lnTo>
                  <a:pt x="12018" y="2540"/>
                </a:lnTo>
                <a:lnTo>
                  <a:pt x="12011" y="2544"/>
                </a:lnTo>
                <a:lnTo>
                  <a:pt x="12005" y="2547"/>
                </a:lnTo>
                <a:lnTo>
                  <a:pt x="11997" y="2550"/>
                </a:lnTo>
                <a:lnTo>
                  <a:pt x="11970" y="2557"/>
                </a:lnTo>
                <a:lnTo>
                  <a:pt x="11950" y="2562"/>
                </a:lnTo>
                <a:lnTo>
                  <a:pt x="11938" y="2567"/>
                </a:lnTo>
                <a:lnTo>
                  <a:pt x="11926" y="2570"/>
                </a:lnTo>
                <a:lnTo>
                  <a:pt x="11914" y="2573"/>
                </a:lnTo>
                <a:lnTo>
                  <a:pt x="11903" y="2575"/>
                </a:lnTo>
                <a:lnTo>
                  <a:pt x="11890" y="2575"/>
                </a:lnTo>
                <a:lnTo>
                  <a:pt x="11878" y="2574"/>
                </a:lnTo>
                <a:lnTo>
                  <a:pt x="11866" y="2574"/>
                </a:lnTo>
                <a:lnTo>
                  <a:pt x="11854" y="2572"/>
                </a:lnTo>
                <a:lnTo>
                  <a:pt x="11831" y="2568"/>
                </a:lnTo>
                <a:lnTo>
                  <a:pt x="11809" y="2566"/>
                </a:lnTo>
                <a:lnTo>
                  <a:pt x="11798" y="2566"/>
                </a:lnTo>
                <a:lnTo>
                  <a:pt x="11789" y="2566"/>
                </a:lnTo>
                <a:lnTo>
                  <a:pt x="11780" y="2567"/>
                </a:lnTo>
                <a:lnTo>
                  <a:pt x="11772" y="2570"/>
                </a:lnTo>
                <a:lnTo>
                  <a:pt x="11768" y="2572"/>
                </a:lnTo>
                <a:lnTo>
                  <a:pt x="11766" y="2575"/>
                </a:lnTo>
                <a:lnTo>
                  <a:pt x="11763" y="2578"/>
                </a:lnTo>
                <a:lnTo>
                  <a:pt x="11761" y="2583"/>
                </a:lnTo>
                <a:lnTo>
                  <a:pt x="11755" y="2593"/>
                </a:lnTo>
                <a:lnTo>
                  <a:pt x="11751" y="2606"/>
                </a:lnTo>
                <a:lnTo>
                  <a:pt x="11746" y="2618"/>
                </a:lnTo>
                <a:lnTo>
                  <a:pt x="11740" y="2629"/>
                </a:lnTo>
                <a:lnTo>
                  <a:pt x="11736" y="2638"/>
                </a:lnTo>
                <a:lnTo>
                  <a:pt x="11731" y="2644"/>
                </a:lnTo>
                <a:lnTo>
                  <a:pt x="11726" y="2648"/>
                </a:lnTo>
                <a:lnTo>
                  <a:pt x="11721" y="2650"/>
                </a:lnTo>
                <a:lnTo>
                  <a:pt x="11717" y="2652"/>
                </a:lnTo>
                <a:lnTo>
                  <a:pt x="11712" y="2653"/>
                </a:lnTo>
                <a:lnTo>
                  <a:pt x="11703" y="2655"/>
                </a:lnTo>
                <a:lnTo>
                  <a:pt x="11693" y="2655"/>
                </a:lnTo>
                <a:lnTo>
                  <a:pt x="11683" y="2655"/>
                </a:lnTo>
                <a:lnTo>
                  <a:pt x="11675" y="2656"/>
                </a:lnTo>
                <a:lnTo>
                  <a:pt x="11666" y="2657"/>
                </a:lnTo>
                <a:lnTo>
                  <a:pt x="11658" y="2661"/>
                </a:lnTo>
                <a:lnTo>
                  <a:pt x="11637" y="2673"/>
                </a:lnTo>
                <a:lnTo>
                  <a:pt x="11616" y="2685"/>
                </a:lnTo>
                <a:lnTo>
                  <a:pt x="11594" y="2696"/>
                </a:lnTo>
                <a:lnTo>
                  <a:pt x="11573" y="2706"/>
                </a:lnTo>
                <a:lnTo>
                  <a:pt x="11550" y="2716"/>
                </a:lnTo>
                <a:lnTo>
                  <a:pt x="11528" y="2726"/>
                </a:lnTo>
                <a:lnTo>
                  <a:pt x="11504" y="2733"/>
                </a:lnTo>
                <a:lnTo>
                  <a:pt x="11480" y="2741"/>
                </a:lnTo>
                <a:lnTo>
                  <a:pt x="11457" y="2746"/>
                </a:lnTo>
                <a:lnTo>
                  <a:pt x="11432" y="2749"/>
                </a:lnTo>
                <a:lnTo>
                  <a:pt x="11407" y="2753"/>
                </a:lnTo>
                <a:lnTo>
                  <a:pt x="11383" y="2753"/>
                </a:lnTo>
                <a:lnTo>
                  <a:pt x="11357" y="2751"/>
                </a:lnTo>
                <a:lnTo>
                  <a:pt x="11331" y="2748"/>
                </a:lnTo>
                <a:lnTo>
                  <a:pt x="11318" y="2745"/>
                </a:lnTo>
                <a:lnTo>
                  <a:pt x="11305" y="2742"/>
                </a:lnTo>
                <a:lnTo>
                  <a:pt x="11292" y="2739"/>
                </a:lnTo>
                <a:lnTo>
                  <a:pt x="11278" y="2734"/>
                </a:lnTo>
                <a:lnTo>
                  <a:pt x="11272" y="2729"/>
                </a:lnTo>
                <a:lnTo>
                  <a:pt x="11262" y="2725"/>
                </a:lnTo>
                <a:lnTo>
                  <a:pt x="11252" y="2720"/>
                </a:lnTo>
                <a:lnTo>
                  <a:pt x="11241" y="2717"/>
                </a:lnTo>
                <a:lnTo>
                  <a:pt x="11231" y="2715"/>
                </a:lnTo>
                <a:lnTo>
                  <a:pt x="11221" y="2714"/>
                </a:lnTo>
                <a:lnTo>
                  <a:pt x="11214" y="2714"/>
                </a:lnTo>
                <a:lnTo>
                  <a:pt x="11210" y="2714"/>
                </a:lnTo>
                <a:lnTo>
                  <a:pt x="11201" y="2718"/>
                </a:lnTo>
                <a:lnTo>
                  <a:pt x="11192" y="2724"/>
                </a:lnTo>
                <a:lnTo>
                  <a:pt x="11184" y="2729"/>
                </a:lnTo>
                <a:lnTo>
                  <a:pt x="11176" y="2735"/>
                </a:lnTo>
                <a:lnTo>
                  <a:pt x="11159" y="2750"/>
                </a:lnTo>
                <a:lnTo>
                  <a:pt x="11144" y="2766"/>
                </a:lnTo>
                <a:lnTo>
                  <a:pt x="11130" y="2785"/>
                </a:lnTo>
                <a:lnTo>
                  <a:pt x="11118" y="2802"/>
                </a:lnTo>
                <a:lnTo>
                  <a:pt x="11108" y="2817"/>
                </a:lnTo>
                <a:lnTo>
                  <a:pt x="11100" y="2831"/>
                </a:lnTo>
                <a:lnTo>
                  <a:pt x="11099" y="2832"/>
                </a:lnTo>
                <a:lnTo>
                  <a:pt x="11098" y="2833"/>
                </a:lnTo>
                <a:lnTo>
                  <a:pt x="11096" y="2833"/>
                </a:lnTo>
                <a:lnTo>
                  <a:pt x="11095" y="2832"/>
                </a:lnTo>
                <a:lnTo>
                  <a:pt x="11090" y="2827"/>
                </a:lnTo>
                <a:lnTo>
                  <a:pt x="11087" y="2821"/>
                </a:lnTo>
                <a:lnTo>
                  <a:pt x="11080" y="2808"/>
                </a:lnTo>
                <a:lnTo>
                  <a:pt x="11076" y="2803"/>
                </a:lnTo>
                <a:lnTo>
                  <a:pt x="11046" y="2815"/>
                </a:lnTo>
                <a:lnTo>
                  <a:pt x="11015" y="2826"/>
                </a:lnTo>
                <a:lnTo>
                  <a:pt x="10983" y="2838"/>
                </a:lnTo>
                <a:lnTo>
                  <a:pt x="10951" y="2849"/>
                </a:lnTo>
                <a:lnTo>
                  <a:pt x="10918" y="2859"/>
                </a:lnTo>
                <a:lnTo>
                  <a:pt x="10887" y="2867"/>
                </a:lnTo>
                <a:lnTo>
                  <a:pt x="10857" y="2874"/>
                </a:lnTo>
                <a:lnTo>
                  <a:pt x="10829" y="2879"/>
                </a:lnTo>
                <a:lnTo>
                  <a:pt x="10819" y="2880"/>
                </a:lnTo>
                <a:lnTo>
                  <a:pt x="10808" y="2878"/>
                </a:lnTo>
                <a:lnTo>
                  <a:pt x="10797" y="2876"/>
                </a:lnTo>
                <a:lnTo>
                  <a:pt x="10786" y="2871"/>
                </a:lnTo>
                <a:lnTo>
                  <a:pt x="10775" y="2868"/>
                </a:lnTo>
                <a:lnTo>
                  <a:pt x="10764" y="2865"/>
                </a:lnTo>
                <a:lnTo>
                  <a:pt x="10753" y="2863"/>
                </a:lnTo>
                <a:lnTo>
                  <a:pt x="10742" y="2863"/>
                </a:lnTo>
                <a:lnTo>
                  <a:pt x="10724" y="2865"/>
                </a:lnTo>
                <a:lnTo>
                  <a:pt x="10707" y="2868"/>
                </a:lnTo>
                <a:lnTo>
                  <a:pt x="10689" y="2870"/>
                </a:lnTo>
                <a:lnTo>
                  <a:pt x="10670" y="2874"/>
                </a:lnTo>
                <a:lnTo>
                  <a:pt x="10646" y="2878"/>
                </a:lnTo>
                <a:lnTo>
                  <a:pt x="10621" y="2883"/>
                </a:lnTo>
                <a:lnTo>
                  <a:pt x="10608" y="2886"/>
                </a:lnTo>
                <a:lnTo>
                  <a:pt x="10595" y="2887"/>
                </a:lnTo>
                <a:lnTo>
                  <a:pt x="10583" y="2887"/>
                </a:lnTo>
                <a:lnTo>
                  <a:pt x="10571" y="2887"/>
                </a:lnTo>
                <a:lnTo>
                  <a:pt x="10562" y="2885"/>
                </a:lnTo>
                <a:lnTo>
                  <a:pt x="10552" y="2881"/>
                </a:lnTo>
                <a:lnTo>
                  <a:pt x="10542" y="2877"/>
                </a:lnTo>
                <a:lnTo>
                  <a:pt x="10532" y="2871"/>
                </a:lnTo>
                <a:lnTo>
                  <a:pt x="10578" y="2860"/>
                </a:lnTo>
                <a:lnTo>
                  <a:pt x="10623" y="2848"/>
                </a:lnTo>
                <a:lnTo>
                  <a:pt x="10646" y="2840"/>
                </a:lnTo>
                <a:lnTo>
                  <a:pt x="10669" y="2833"/>
                </a:lnTo>
                <a:lnTo>
                  <a:pt x="10692" y="2825"/>
                </a:lnTo>
                <a:lnTo>
                  <a:pt x="10714" y="2817"/>
                </a:lnTo>
                <a:lnTo>
                  <a:pt x="10736" y="2807"/>
                </a:lnTo>
                <a:lnTo>
                  <a:pt x="10758" y="2798"/>
                </a:lnTo>
                <a:lnTo>
                  <a:pt x="10781" y="2787"/>
                </a:lnTo>
                <a:lnTo>
                  <a:pt x="10802" y="2775"/>
                </a:lnTo>
                <a:lnTo>
                  <a:pt x="10824" y="2763"/>
                </a:lnTo>
                <a:lnTo>
                  <a:pt x="10845" y="2750"/>
                </a:lnTo>
                <a:lnTo>
                  <a:pt x="10867" y="2736"/>
                </a:lnTo>
                <a:lnTo>
                  <a:pt x="10888" y="2721"/>
                </a:lnTo>
                <a:lnTo>
                  <a:pt x="10898" y="2716"/>
                </a:lnTo>
                <a:lnTo>
                  <a:pt x="10909" y="2712"/>
                </a:lnTo>
                <a:lnTo>
                  <a:pt x="10918" y="2708"/>
                </a:lnTo>
                <a:lnTo>
                  <a:pt x="10929" y="2703"/>
                </a:lnTo>
                <a:lnTo>
                  <a:pt x="10952" y="2698"/>
                </a:lnTo>
                <a:lnTo>
                  <a:pt x="10975" y="2694"/>
                </a:lnTo>
                <a:lnTo>
                  <a:pt x="11025" y="2687"/>
                </a:lnTo>
                <a:lnTo>
                  <a:pt x="11076" y="2682"/>
                </a:lnTo>
                <a:lnTo>
                  <a:pt x="11103" y="2680"/>
                </a:lnTo>
                <a:lnTo>
                  <a:pt x="11129" y="2675"/>
                </a:lnTo>
                <a:lnTo>
                  <a:pt x="11156" y="2671"/>
                </a:lnTo>
                <a:lnTo>
                  <a:pt x="11182" y="2665"/>
                </a:lnTo>
                <a:lnTo>
                  <a:pt x="11196" y="2661"/>
                </a:lnTo>
                <a:lnTo>
                  <a:pt x="11209" y="2657"/>
                </a:lnTo>
                <a:lnTo>
                  <a:pt x="11221" y="2652"/>
                </a:lnTo>
                <a:lnTo>
                  <a:pt x="11233" y="2646"/>
                </a:lnTo>
                <a:lnTo>
                  <a:pt x="11246" y="2640"/>
                </a:lnTo>
                <a:lnTo>
                  <a:pt x="11259" y="2634"/>
                </a:lnTo>
                <a:lnTo>
                  <a:pt x="11271" y="2626"/>
                </a:lnTo>
                <a:lnTo>
                  <a:pt x="11283" y="2618"/>
                </a:lnTo>
                <a:lnTo>
                  <a:pt x="11293" y="2609"/>
                </a:lnTo>
                <a:lnTo>
                  <a:pt x="11304" y="2599"/>
                </a:lnTo>
                <a:lnTo>
                  <a:pt x="11315" y="2589"/>
                </a:lnTo>
                <a:lnTo>
                  <a:pt x="11325" y="2578"/>
                </a:lnTo>
                <a:lnTo>
                  <a:pt x="11335" y="2567"/>
                </a:lnTo>
                <a:lnTo>
                  <a:pt x="11345" y="2557"/>
                </a:lnTo>
                <a:lnTo>
                  <a:pt x="11356" y="2547"/>
                </a:lnTo>
                <a:lnTo>
                  <a:pt x="11367" y="2538"/>
                </a:lnTo>
                <a:lnTo>
                  <a:pt x="11378" y="2530"/>
                </a:lnTo>
                <a:lnTo>
                  <a:pt x="11389" y="2524"/>
                </a:lnTo>
                <a:lnTo>
                  <a:pt x="11396" y="2522"/>
                </a:lnTo>
                <a:lnTo>
                  <a:pt x="11402" y="2520"/>
                </a:lnTo>
                <a:lnTo>
                  <a:pt x="11407" y="2520"/>
                </a:lnTo>
                <a:lnTo>
                  <a:pt x="11414" y="2519"/>
                </a:lnTo>
                <a:lnTo>
                  <a:pt x="11420" y="2520"/>
                </a:lnTo>
                <a:lnTo>
                  <a:pt x="11428" y="2521"/>
                </a:lnTo>
                <a:lnTo>
                  <a:pt x="11434" y="2522"/>
                </a:lnTo>
                <a:lnTo>
                  <a:pt x="11442" y="2525"/>
                </a:lnTo>
                <a:lnTo>
                  <a:pt x="11448" y="2529"/>
                </a:lnTo>
                <a:lnTo>
                  <a:pt x="11456" y="2533"/>
                </a:lnTo>
                <a:lnTo>
                  <a:pt x="11463" y="2539"/>
                </a:lnTo>
                <a:lnTo>
                  <a:pt x="11472" y="2546"/>
                </a:lnTo>
                <a:lnTo>
                  <a:pt x="11475" y="2527"/>
                </a:lnTo>
                <a:lnTo>
                  <a:pt x="11479" y="2512"/>
                </a:lnTo>
                <a:lnTo>
                  <a:pt x="11481" y="2505"/>
                </a:lnTo>
                <a:lnTo>
                  <a:pt x="11485" y="2500"/>
                </a:lnTo>
                <a:lnTo>
                  <a:pt x="11488" y="2495"/>
                </a:lnTo>
                <a:lnTo>
                  <a:pt x="11491" y="2491"/>
                </a:lnTo>
                <a:lnTo>
                  <a:pt x="11494" y="2488"/>
                </a:lnTo>
                <a:lnTo>
                  <a:pt x="11498" y="2486"/>
                </a:lnTo>
                <a:lnTo>
                  <a:pt x="11502" y="2484"/>
                </a:lnTo>
                <a:lnTo>
                  <a:pt x="11505" y="2482"/>
                </a:lnTo>
                <a:lnTo>
                  <a:pt x="11514" y="2479"/>
                </a:lnTo>
                <a:lnTo>
                  <a:pt x="11522" y="2479"/>
                </a:lnTo>
                <a:lnTo>
                  <a:pt x="11542" y="2480"/>
                </a:lnTo>
                <a:lnTo>
                  <a:pt x="11561" y="2484"/>
                </a:lnTo>
                <a:lnTo>
                  <a:pt x="11571" y="2486"/>
                </a:lnTo>
                <a:lnTo>
                  <a:pt x="11581" y="2486"/>
                </a:lnTo>
                <a:lnTo>
                  <a:pt x="11591" y="2486"/>
                </a:lnTo>
                <a:lnTo>
                  <a:pt x="11601" y="2484"/>
                </a:lnTo>
                <a:lnTo>
                  <a:pt x="11609" y="2479"/>
                </a:lnTo>
                <a:lnTo>
                  <a:pt x="11619" y="2475"/>
                </a:lnTo>
                <a:lnTo>
                  <a:pt x="11629" y="2469"/>
                </a:lnTo>
                <a:lnTo>
                  <a:pt x="11638" y="2462"/>
                </a:lnTo>
                <a:lnTo>
                  <a:pt x="11658" y="2447"/>
                </a:lnTo>
                <a:lnTo>
                  <a:pt x="11677" y="2431"/>
                </a:lnTo>
                <a:lnTo>
                  <a:pt x="11695" y="2416"/>
                </a:lnTo>
                <a:lnTo>
                  <a:pt x="11715" y="2401"/>
                </a:lnTo>
                <a:lnTo>
                  <a:pt x="11725" y="2395"/>
                </a:lnTo>
                <a:lnTo>
                  <a:pt x="11735" y="2391"/>
                </a:lnTo>
                <a:lnTo>
                  <a:pt x="11745" y="2386"/>
                </a:lnTo>
                <a:lnTo>
                  <a:pt x="11754" y="2383"/>
                </a:lnTo>
                <a:lnTo>
                  <a:pt x="11766" y="2381"/>
                </a:lnTo>
                <a:lnTo>
                  <a:pt x="11778" y="2380"/>
                </a:lnTo>
                <a:lnTo>
                  <a:pt x="11789" y="2380"/>
                </a:lnTo>
                <a:lnTo>
                  <a:pt x="11801" y="2380"/>
                </a:lnTo>
                <a:lnTo>
                  <a:pt x="11824" y="2382"/>
                </a:lnTo>
                <a:lnTo>
                  <a:pt x="11847" y="2384"/>
                </a:lnTo>
                <a:lnTo>
                  <a:pt x="11869" y="2386"/>
                </a:lnTo>
                <a:lnTo>
                  <a:pt x="11891" y="2386"/>
                </a:lnTo>
                <a:lnTo>
                  <a:pt x="11900" y="2385"/>
                </a:lnTo>
                <a:lnTo>
                  <a:pt x="11911" y="2383"/>
                </a:lnTo>
                <a:lnTo>
                  <a:pt x="11921" y="2379"/>
                </a:lnTo>
                <a:lnTo>
                  <a:pt x="11931" y="2374"/>
                </a:lnTo>
                <a:lnTo>
                  <a:pt x="11936" y="2371"/>
                </a:lnTo>
                <a:lnTo>
                  <a:pt x="11941" y="2367"/>
                </a:lnTo>
                <a:lnTo>
                  <a:pt x="11947" y="2363"/>
                </a:lnTo>
                <a:lnTo>
                  <a:pt x="11951" y="2357"/>
                </a:lnTo>
                <a:lnTo>
                  <a:pt x="11961" y="2346"/>
                </a:lnTo>
                <a:lnTo>
                  <a:pt x="11969" y="2334"/>
                </a:lnTo>
                <a:lnTo>
                  <a:pt x="11978" y="2321"/>
                </a:lnTo>
                <a:lnTo>
                  <a:pt x="11988" y="2310"/>
                </a:lnTo>
                <a:lnTo>
                  <a:pt x="11992" y="2305"/>
                </a:lnTo>
                <a:lnTo>
                  <a:pt x="11997" y="2299"/>
                </a:lnTo>
                <a:lnTo>
                  <a:pt x="12003" y="2295"/>
                </a:lnTo>
                <a:lnTo>
                  <a:pt x="12008" y="2292"/>
                </a:lnTo>
                <a:lnTo>
                  <a:pt x="12010" y="2291"/>
                </a:lnTo>
                <a:lnTo>
                  <a:pt x="12012" y="2291"/>
                </a:lnTo>
                <a:lnTo>
                  <a:pt x="12015" y="2291"/>
                </a:lnTo>
                <a:lnTo>
                  <a:pt x="12018" y="2293"/>
                </a:lnTo>
                <a:lnTo>
                  <a:pt x="12022" y="2296"/>
                </a:lnTo>
                <a:lnTo>
                  <a:pt x="12027" y="2302"/>
                </a:lnTo>
                <a:lnTo>
                  <a:pt x="12036" y="2311"/>
                </a:lnTo>
                <a:lnTo>
                  <a:pt x="12041" y="2317"/>
                </a:lnTo>
                <a:lnTo>
                  <a:pt x="12044" y="2317"/>
                </a:lnTo>
                <a:lnTo>
                  <a:pt x="12047" y="2316"/>
                </a:lnTo>
                <a:lnTo>
                  <a:pt x="12049" y="2314"/>
                </a:lnTo>
                <a:lnTo>
                  <a:pt x="12051" y="2312"/>
                </a:lnTo>
                <a:lnTo>
                  <a:pt x="12054" y="2306"/>
                </a:lnTo>
                <a:lnTo>
                  <a:pt x="12057" y="2298"/>
                </a:lnTo>
                <a:lnTo>
                  <a:pt x="12059" y="2291"/>
                </a:lnTo>
                <a:lnTo>
                  <a:pt x="12062" y="2284"/>
                </a:lnTo>
                <a:lnTo>
                  <a:pt x="12064" y="2280"/>
                </a:lnTo>
                <a:lnTo>
                  <a:pt x="12067" y="2278"/>
                </a:lnTo>
                <a:lnTo>
                  <a:pt x="12077" y="2278"/>
                </a:lnTo>
                <a:lnTo>
                  <a:pt x="12087" y="2280"/>
                </a:lnTo>
                <a:lnTo>
                  <a:pt x="12098" y="2282"/>
                </a:lnTo>
                <a:lnTo>
                  <a:pt x="12109" y="2286"/>
                </a:lnTo>
                <a:lnTo>
                  <a:pt x="12120" y="2288"/>
                </a:lnTo>
                <a:lnTo>
                  <a:pt x="12129" y="2290"/>
                </a:lnTo>
                <a:lnTo>
                  <a:pt x="12140" y="2291"/>
                </a:lnTo>
                <a:lnTo>
                  <a:pt x="12150" y="2290"/>
                </a:lnTo>
                <a:lnTo>
                  <a:pt x="12155" y="2289"/>
                </a:lnTo>
                <a:lnTo>
                  <a:pt x="12158" y="2287"/>
                </a:lnTo>
                <a:lnTo>
                  <a:pt x="12163" y="2283"/>
                </a:lnTo>
                <a:lnTo>
                  <a:pt x="12167" y="2280"/>
                </a:lnTo>
                <a:lnTo>
                  <a:pt x="12173" y="2273"/>
                </a:lnTo>
                <a:lnTo>
                  <a:pt x="12180" y="2264"/>
                </a:lnTo>
                <a:lnTo>
                  <a:pt x="12186" y="2256"/>
                </a:lnTo>
                <a:lnTo>
                  <a:pt x="12194" y="2248"/>
                </a:lnTo>
                <a:lnTo>
                  <a:pt x="12197" y="2245"/>
                </a:lnTo>
                <a:lnTo>
                  <a:pt x="12200" y="2243"/>
                </a:lnTo>
                <a:lnTo>
                  <a:pt x="12205" y="2241"/>
                </a:lnTo>
                <a:lnTo>
                  <a:pt x="12209" y="2240"/>
                </a:lnTo>
                <a:lnTo>
                  <a:pt x="12212" y="2241"/>
                </a:lnTo>
                <a:lnTo>
                  <a:pt x="12215" y="2242"/>
                </a:lnTo>
                <a:lnTo>
                  <a:pt x="12219" y="2244"/>
                </a:lnTo>
                <a:lnTo>
                  <a:pt x="12223" y="2247"/>
                </a:lnTo>
                <a:lnTo>
                  <a:pt x="12232" y="2256"/>
                </a:lnTo>
                <a:lnTo>
                  <a:pt x="12241" y="2265"/>
                </a:lnTo>
                <a:lnTo>
                  <a:pt x="12251" y="2274"/>
                </a:lnTo>
                <a:lnTo>
                  <a:pt x="12258" y="2282"/>
                </a:lnTo>
                <a:lnTo>
                  <a:pt x="12264" y="2288"/>
                </a:lnTo>
                <a:lnTo>
                  <a:pt x="12267" y="2289"/>
                </a:lnTo>
                <a:lnTo>
                  <a:pt x="12268" y="2283"/>
                </a:lnTo>
                <a:lnTo>
                  <a:pt x="12269" y="2273"/>
                </a:lnTo>
                <a:lnTo>
                  <a:pt x="12269" y="2266"/>
                </a:lnTo>
                <a:lnTo>
                  <a:pt x="12270" y="2261"/>
                </a:lnTo>
                <a:lnTo>
                  <a:pt x="12272" y="2257"/>
                </a:lnTo>
                <a:lnTo>
                  <a:pt x="12275" y="2253"/>
                </a:lnTo>
                <a:lnTo>
                  <a:pt x="12287" y="2249"/>
                </a:lnTo>
                <a:lnTo>
                  <a:pt x="12299" y="2244"/>
                </a:lnTo>
                <a:lnTo>
                  <a:pt x="12311" y="2237"/>
                </a:lnTo>
                <a:lnTo>
                  <a:pt x="12323" y="2230"/>
                </a:lnTo>
                <a:lnTo>
                  <a:pt x="12345" y="2213"/>
                </a:lnTo>
                <a:lnTo>
                  <a:pt x="12368" y="2196"/>
                </a:lnTo>
                <a:lnTo>
                  <a:pt x="12390" y="2177"/>
                </a:lnTo>
                <a:lnTo>
                  <a:pt x="12413" y="2161"/>
                </a:lnTo>
                <a:lnTo>
                  <a:pt x="12425" y="2153"/>
                </a:lnTo>
                <a:lnTo>
                  <a:pt x="12436" y="2146"/>
                </a:lnTo>
                <a:lnTo>
                  <a:pt x="12447" y="2140"/>
                </a:lnTo>
                <a:lnTo>
                  <a:pt x="12459" y="2136"/>
                </a:lnTo>
                <a:lnTo>
                  <a:pt x="12467" y="2133"/>
                </a:lnTo>
                <a:lnTo>
                  <a:pt x="12475" y="2135"/>
                </a:lnTo>
                <a:lnTo>
                  <a:pt x="12485" y="2137"/>
                </a:lnTo>
                <a:lnTo>
                  <a:pt x="12495" y="2139"/>
                </a:lnTo>
                <a:lnTo>
                  <a:pt x="12504" y="2142"/>
                </a:lnTo>
                <a:lnTo>
                  <a:pt x="12514" y="2144"/>
                </a:lnTo>
                <a:lnTo>
                  <a:pt x="12523" y="2146"/>
                </a:lnTo>
                <a:lnTo>
                  <a:pt x="12531" y="2146"/>
                </a:lnTo>
                <a:lnTo>
                  <a:pt x="12498" y="2172"/>
                </a:lnTo>
                <a:lnTo>
                  <a:pt x="12465" y="2198"/>
                </a:lnTo>
                <a:lnTo>
                  <a:pt x="12431" y="2222"/>
                </a:lnTo>
                <a:lnTo>
                  <a:pt x="12398" y="2246"/>
                </a:lnTo>
                <a:lnTo>
                  <a:pt x="12366" y="2270"/>
                </a:lnTo>
                <a:lnTo>
                  <a:pt x="12333" y="2290"/>
                </a:lnTo>
                <a:lnTo>
                  <a:pt x="12302" y="2309"/>
                </a:lnTo>
                <a:lnTo>
                  <a:pt x="12272" y="2324"/>
                </a:lnTo>
                <a:close/>
                <a:moveTo>
                  <a:pt x="10364" y="2915"/>
                </a:moveTo>
                <a:lnTo>
                  <a:pt x="10362" y="2916"/>
                </a:lnTo>
                <a:lnTo>
                  <a:pt x="10359" y="2916"/>
                </a:lnTo>
                <a:lnTo>
                  <a:pt x="10357" y="2915"/>
                </a:lnTo>
                <a:lnTo>
                  <a:pt x="10354" y="2914"/>
                </a:lnTo>
                <a:lnTo>
                  <a:pt x="10350" y="2910"/>
                </a:lnTo>
                <a:lnTo>
                  <a:pt x="10346" y="2905"/>
                </a:lnTo>
                <a:lnTo>
                  <a:pt x="10338" y="2894"/>
                </a:lnTo>
                <a:lnTo>
                  <a:pt x="10333" y="2887"/>
                </a:lnTo>
                <a:lnTo>
                  <a:pt x="10330" y="2887"/>
                </a:lnTo>
                <a:lnTo>
                  <a:pt x="10327" y="2887"/>
                </a:lnTo>
                <a:lnTo>
                  <a:pt x="10324" y="2889"/>
                </a:lnTo>
                <a:lnTo>
                  <a:pt x="10321" y="2891"/>
                </a:lnTo>
                <a:lnTo>
                  <a:pt x="10317" y="2896"/>
                </a:lnTo>
                <a:lnTo>
                  <a:pt x="10313" y="2904"/>
                </a:lnTo>
                <a:lnTo>
                  <a:pt x="10305" y="2917"/>
                </a:lnTo>
                <a:lnTo>
                  <a:pt x="10301" y="2924"/>
                </a:lnTo>
                <a:lnTo>
                  <a:pt x="10286" y="2924"/>
                </a:lnTo>
                <a:lnTo>
                  <a:pt x="10267" y="2923"/>
                </a:lnTo>
                <a:lnTo>
                  <a:pt x="10247" y="2921"/>
                </a:lnTo>
                <a:lnTo>
                  <a:pt x="10224" y="2920"/>
                </a:lnTo>
                <a:lnTo>
                  <a:pt x="10238" y="2908"/>
                </a:lnTo>
                <a:lnTo>
                  <a:pt x="10253" y="2896"/>
                </a:lnTo>
                <a:lnTo>
                  <a:pt x="10261" y="2892"/>
                </a:lnTo>
                <a:lnTo>
                  <a:pt x="10267" y="2887"/>
                </a:lnTo>
                <a:lnTo>
                  <a:pt x="10275" y="2884"/>
                </a:lnTo>
                <a:lnTo>
                  <a:pt x="10284" y="2882"/>
                </a:lnTo>
                <a:lnTo>
                  <a:pt x="10295" y="2880"/>
                </a:lnTo>
                <a:lnTo>
                  <a:pt x="10308" y="2881"/>
                </a:lnTo>
                <a:lnTo>
                  <a:pt x="10321" y="2883"/>
                </a:lnTo>
                <a:lnTo>
                  <a:pt x="10334" y="2886"/>
                </a:lnTo>
                <a:lnTo>
                  <a:pt x="10347" y="2890"/>
                </a:lnTo>
                <a:lnTo>
                  <a:pt x="10361" y="2893"/>
                </a:lnTo>
                <a:lnTo>
                  <a:pt x="10374" y="2896"/>
                </a:lnTo>
                <a:lnTo>
                  <a:pt x="10388" y="2897"/>
                </a:lnTo>
                <a:lnTo>
                  <a:pt x="10381" y="2902"/>
                </a:lnTo>
                <a:lnTo>
                  <a:pt x="10376" y="2908"/>
                </a:lnTo>
                <a:lnTo>
                  <a:pt x="10371" y="2912"/>
                </a:lnTo>
                <a:lnTo>
                  <a:pt x="10364" y="2915"/>
                </a:lnTo>
                <a:close/>
                <a:moveTo>
                  <a:pt x="4123" y="2721"/>
                </a:moveTo>
                <a:lnTo>
                  <a:pt x="4114" y="2723"/>
                </a:lnTo>
                <a:lnTo>
                  <a:pt x="4106" y="2725"/>
                </a:lnTo>
                <a:lnTo>
                  <a:pt x="4097" y="2728"/>
                </a:lnTo>
                <a:lnTo>
                  <a:pt x="4089" y="2731"/>
                </a:lnTo>
                <a:lnTo>
                  <a:pt x="4070" y="2738"/>
                </a:lnTo>
                <a:lnTo>
                  <a:pt x="4053" y="2743"/>
                </a:lnTo>
                <a:lnTo>
                  <a:pt x="4060" y="2732"/>
                </a:lnTo>
                <a:lnTo>
                  <a:pt x="4066" y="2723"/>
                </a:lnTo>
                <a:lnTo>
                  <a:pt x="4073" y="2715"/>
                </a:lnTo>
                <a:lnTo>
                  <a:pt x="4079" y="2710"/>
                </a:lnTo>
                <a:lnTo>
                  <a:pt x="4082" y="2708"/>
                </a:lnTo>
                <a:lnTo>
                  <a:pt x="4085" y="2708"/>
                </a:lnTo>
                <a:lnTo>
                  <a:pt x="4089" y="2706"/>
                </a:lnTo>
                <a:lnTo>
                  <a:pt x="4092" y="2706"/>
                </a:lnTo>
                <a:lnTo>
                  <a:pt x="4099" y="2709"/>
                </a:lnTo>
                <a:lnTo>
                  <a:pt x="4107" y="2711"/>
                </a:lnTo>
                <a:lnTo>
                  <a:pt x="4115" y="2713"/>
                </a:lnTo>
                <a:lnTo>
                  <a:pt x="4123" y="2715"/>
                </a:lnTo>
                <a:lnTo>
                  <a:pt x="4129" y="2716"/>
                </a:lnTo>
                <a:lnTo>
                  <a:pt x="4137" y="2715"/>
                </a:lnTo>
                <a:lnTo>
                  <a:pt x="4155" y="2711"/>
                </a:lnTo>
                <a:lnTo>
                  <a:pt x="4174" y="2709"/>
                </a:lnTo>
                <a:lnTo>
                  <a:pt x="4192" y="2706"/>
                </a:lnTo>
                <a:lnTo>
                  <a:pt x="4209" y="2706"/>
                </a:lnTo>
                <a:lnTo>
                  <a:pt x="4226" y="2708"/>
                </a:lnTo>
                <a:lnTo>
                  <a:pt x="4242" y="2709"/>
                </a:lnTo>
                <a:lnTo>
                  <a:pt x="4258" y="2712"/>
                </a:lnTo>
                <a:lnTo>
                  <a:pt x="4273" y="2715"/>
                </a:lnTo>
                <a:lnTo>
                  <a:pt x="4236" y="2716"/>
                </a:lnTo>
                <a:lnTo>
                  <a:pt x="4198" y="2717"/>
                </a:lnTo>
                <a:lnTo>
                  <a:pt x="4161" y="2719"/>
                </a:lnTo>
                <a:lnTo>
                  <a:pt x="4123" y="2721"/>
                </a:lnTo>
                <a:close/>
                <a:moveTo>
                  <a:pt x="1603" y="3581"/>
                </a:moveTo>
                <a:lnTo>
                  <a:pt x="1608" y="3575"/>
                </a:lnTo>
                <a:lnTo>
                  <a:pt x="1613" y="3569"/>
                </a:lnTo>
                <a:lnTo>
                  <a:pt x="1619" y="3565"/>
                </a:lnTo>
                <a:lnTo>
                  <a:pt x="1623" y="3563"/>
                </a:lnTo>
                <a:lnTo>
                  <a:pt x="1628" y="3563"/>
                </a:lnTo>
                <a:lnTo>
                  <a:pt x="1634" y="3564"/>
                </a:lnTo>
                <a:lnTo>
                  <a:pt x="1638" y="3566"/>
                </a:lnTo>
                <a:lnTo>
                  <a:pt x="1643" y="3569"/>
                </a:lnTo>
                <a:lnTo>
                  <a:pt x="1653" y="3576"/>
                </a:lnTo>
                <a:lnTo>
                  <a:pt x="1663" y="3586"/>
                </a:lnTo>
                <a:lnTo>
                  <a:pt x="1648" y="3584"/>
                </a:lnTo>
                <a:lnTo>
                  <a:pt x="1633" y="3584"/>
                </a:lnTo>
                <a:lnTo>
                  <a:pt x="1618" y="3583"/>
                </a:lnTo>
                <a:lnTo>
                  <a:pt x="1603" y="3581"/>
                </a:lnTo>
                <a:close/>
                <a:moveTo>
                  <a:pt x="6326" y="1236"/>
                </a:moveTo>
                <a:lnTo>
                  <a:pt x="6328" y="1238"/>
                </a:lnTo>
                <a:lnTo>
                  <a:pt x="6329" y="1239"/>
                </a:lnTo>
                <a:lnTo>
                  <a:pt x="6318" y="1236"/>
                </a:lnTo>
                <a:lnTo>
                  <a:pt x="6307" y="1233"/>
                </a:lnTo>
                <a:lnTo>
                  <a:pt x="6298" y="1235"/>
                </a:lnTo>
                <a:lnTo>
                  <a:pt x="6284" y="1240"/>
                </a:lnTo>
                <a:lnTo>
                  <a:pt x="6280" y="1240"/>
                </a:lnTo>
                <a:lnTo>
                  <a:pt x="6277" y="1240"/>
                </a:lnTo>
                <a:lnTo>
                  <a:pt x="6274" y="1239"/>
                </a:lnTo>
                <a:lnTo>
                  <a:pt x="6271" y="1237"/>
                </a:lnTo>
                <a:lnTo>
                  <a:pt x="6269" y="1233"/>
                </a:lnTo>
                <a:lnTo>
                  <a:pt x="6265" y="1228"/>
                </a:lnTo>
                <a:lnTo>
                  <a:pt x="6263" y="1221"/>
                </a:lnTo>
                <a:lnTo>
                  <a:pt x="6262" y="1213"/>
                </a:lnTo>
                <a:lnTo>
                  <a:pt x="6278" y="1217"/>
                </a:lnTo>
                <a:lnTo>
                  <a:pt x="6294" y="1221"/>
                </a:lnTo>
                <a:lnTo>
                  <a:pt x="6310" y="1227"/>
                </a:lnTo>
                <a:lnTo>
                  <a:pt x="6326" y="1236"/>
                </a:lnTo>
                <a:close/>
                <a:moveTo>
                  <a:pt x="6613" y="1309"/>
                </a:moveTo>
                <a:lnTo>
                  <a:pt x="6634" y="1309"/>
                </a:lnTo>
                <a:lnTo>
                  <a:pt x="6628" y="1311"/>
                </a:lnTo>
                <a:lnTo>
                  <a:pt x="6623" y="1311"/>
                </a:lnTo>
                <a:lnTo>
                  <a:pt x="6618" y="1311"/>
                </a:lnTo>
                <a:lnTo>
                  <a:pt x="6613" y="1309"/>
                </a:lnTo>
                <a:close/>
                <a:moveTo>
                  <a:pt x="6777" y="1311"/>
                </a:moveTo>
                <a:lnTo>
                  <a:pt x="6810" y="1311"/>
                </a:lnTo>
                <a:lnTo>
                  <a:pt x="6805" y="1316"/>
                </a:lnTo>
                <a:lnTo>
                  <a:pt x="6800" y="1320"/>
                </a:lnTo>
                <a:lnTo>
                  <a:pt x="6797" y="1321"/>
                </a:lnTo>
                <a:lnTo>
                  <a:pt x="6795" y="1321"/>
                </a:lnTo>
                <a:lnTo>
                  <a:pt x="6792" y="1320"/>
                </a:lnTo>
                <a:lnTo>
                  <a:pt x="6789" y="1318"/>
                </a:lnTo>
                <a:lnTo>
                  <a:pt x="6783" y="1315"/>
                </a:lnTo>
                <a:lnTo>
                  <a:pt x="6777" y="1311"/>
                </a:lnTo>
                <a:close/>
                <a:moveTo>
                  <a:pt x="9900" y="1068"/>
                </a:moveTo>
                <a:lnTo>
                  <a:pt x="9905" y="1069"/>
                </a:lnTo>
                <a:lnTo>
                  <a:pt x="9894" y="1077"/>
                </a:lnTo>
                <a:lnTo>
                  <a:pt x="9897" y="1073"/>
                </a:lnTo>
                <a:lnTo>
                  <a:pt x="9900" y="1068"/>
                </a:lnTo>
                <a:close/>
                <a:moveTo>
                  <a:pt x="9816" y="1104"/>
                </a:moveTo>
                <a:lnTo>
                  <a:pt x="9796" y="1106"/>
                </a:lnTo>
                <a:lnTo>
                  <a:pt x="9774" y="1109"/>
                </a:lnTo>
                <a:lnTo>
                  <a:pt x="9754" y="1111"/>
                </a:lnTo>
                <a:lnTo>
                  <a:pt x="9732" y="1113"/>
                </a:lnTo>
                <a:lnTo>
                  <a:pt x="9727" y="1112"/>
                </a:lnTo>
                <a:lnTo>
                  <a:pt x="9721" y="1110"/>
                </a:lnTo>
                <a:lnTo>
                  <a:pt x="9715" y="1109"/>
                </a:lnTo>
                <a:lnTo>
                  <a:pt x="9709" y="1109"/>
                </a:lnTo>
                <a:lnTo>
                  <a:pt x="9716" y="1099"/>
                </a:lnTo>
                <a:lnTo>
                  <a:pt x="9723" y="1094"/>
                </a:lnTo>
                <a:lnTo>
                  <a:pt x="9728" y="1091"/>
                </a:lnTo>
                <a:lnTo>
                  <a:pt x="9733" y="1091"/>
                </a:lnTo>
                <a:lnTo>
                  <a:pt x="9739" y="1092"/>
                </a:lnTo>
                <a:lnTo>
                  <a:pt x="9744" y="1094"/>
                </a:lnTo>
                <a:lnTo>
                  <a:pt x="9751" y="1095"/>
                </a:lnTo>
                <a:lnTo>
                  <a:pt x="9756" y="1096"/>
                </a:lnTo>
                <a:lnTo>
                  <a:pt x="9762" y="1097"/>
                </a:lnTo>
                <a:lnTo>
                  <a:pt x="9769" y="1095"/>
                </a:lnTo>
                <a:lnTo>
                  <a:pt x="9773" y="1092"/>
                </a:lnTo>
                <a:lnTo>
                  <a:pt x="9777" y="1089"/>
                </a:lnTo>
                <a:lnTo>
                  <a:pt x="9781" y="1085"/>
                </a:lnTo>
                <a:lnTo>
                  <a:pt x="9784" y="1081"/>
                </a:lnTo>
                <a:lnTo>
                  <a:pt x="9788" y="1077"/>
                </a:lnTo>
                <a:lnTo>
                  <a:pt x="9791" y="1074"/>
                </a:lnTo>
                <a:lnTo>
                  <a:pt x="9794" y="1074"/>
                </a:lnTo>
                <a:lnTo>
                  <a:pt x="9796" y="1074"/>
                </a:lnTo>
                <a:lnTo>
                  <a:pt x="9798" y="1074"/>
                </a:lnTo>
                <a:lnTo>
                  <a:pt x="9800" y="1075"/>
                </a:lnTo>
                <a:lnTo>
                  <a:pt x="9804" y="1077"/>
                </a:lnTo>
                <a:lnTo>
                  <a:pt x="9807" y="1080"/>
                </a:lnTo>
                <a:lnTo>
                  <a:pt x="9809" y="1083"/>
                </a:lnTo>
                <a:lnTo>
                  <a:pt x="9811" y="1086"/>
                </a:lnTo>
                <a:lnTo>
                  <a:pt x="9814" y="1095"/>
                </a:lnTo>
                <a:lnTo>
                  <a:pt x="9816" y="1104"/>
                </a:lnTo>
                <a:close/>
                <a:moveTo>
                  <a:pt x="5057" y="3739"/>
                </a:moveTo>
                <a:lnTo>
                  <a:pt x="5027" y="3737"/>
                </a:lnTo>
                <a:lnTo>
                  <a:pt x="5030" y="3726"/>
                </a:lnTo>
                <a:lnTo>
                  <a:pt x="5033" y="3715"/>
                </a:lnTo>
                <a:lnTo>
                  <a:pt x="5034" y="3711"/>
                </a:lnTo>
                <a:lnTo>
                  <a:pt x="5037" y="3708"/>
                </a:lnTo>
                <a:lnTo>
                  <a:pt x="5039" y="3706"/>
                </a:lnTo>
                <a:lnTo>
                  <a:pt x="5044" y="3705"/>
                </a:lnTo>
                <a:lnTo>
                  <a:pt x="5047" y="3715"/>
                </a:lnTo>
                <a:lnTo>
                  <a:pt x="5050" y="3724"/>
                </a:lnTo>
                <a:lnTo>
                  <a:pt x="5053" y="3731"/>
                </a:lnTo>
                <a:lnTo>
                  <a:pt x="5057" y="3739"/>
                </a:lnTo>
                <a:close/>
                <a:moveTo>
                  <a:pt x="5278" y="3459"/>
                </a:moveTo>
                <a:lnTo>
                  <a:pt x="5301" y="3457"/>
                </a:lnTo>
                <a:lnTo>
                  <a:pt x="5310" y="3464"/>
                </a:lnTo>
                <a:lnTo>
                  <a:pt x="5319" y="3469"/>
                </a:lnTo>
                <a:lnTo>
                  <a:pt x="5327" y="3472"/>
                </a:lnTo>
                <a:lnTo>
                  <a:pt x="5336" y="3473"/>
                </a:lnTo>
                <a:lnTo>
                  <a:pt x="5339" y="3473"/>
                </a:lnTo>
                <a:lnTo>
                  <a:pt x="5344" y="3472"/>
                </a:lnTo>
                <a:lnTo>
                  <a:pt x="5347" y="3470"/>
                </a:lnTo>
                <a:lnTo>
                  <a:pt x="5350" y="3468"/>
                </a:lnTo>
                <a:lnTo>
                  <a:pt x="5353" y="3465"/>
                </a:lnTo>
                <a:lnTo>
                  <a:pt x="5356" y="3460"/>
                </a:lnTo>
                <a:lnTo>
                  <a:pt x="5360" y="3455"/>
                </a:lnTo>
                <a:lnTo>
                  <a:pt x="5363" y="3449"/>
                </a:lnTo>
                <a:lnTo>
                  <a:pt x="5382" y="3447"/>
                </a:lnTo>
                <a:lnTo>
                  <a:pt x="5403" y="3444"/>
                </a:lnTo>
                <a:lnTo>
                  <a:pt x="5422" y="3442"/>
                </a:lnTo>
                <a:lnTo>
                  <a:pt x="5442" y="3440"/>
                </a:lnTo>
                <a:lnTo>
                  <a:pt x="5441" y="3460"/>
                </a:lnTo>
                <a:lnTo>
                  <a:pt x="5440" y="3481"/>
                </a:lnTo>
                <a:lnTo>
                  <a:pt x="5439" y="3499"/>
                </a:lnTo>
                <a:lnTo>
                  <a:pt x="5437" y="3515"/>
                </a:lnTo>
                <a:lnTo>
                  <a:pt x="5431" y="3505"/>
                </a:lnTo>
                <a:lnTo>
                  <a:pt x="5424" y="3499"/>
                </a:lnTo>
                <a:lnTo>
                  <a:pt x="5419" y="3495"/>
                </a:lnTo>
                <a:lnTo>
                  <a:pt x="5413" y="3494"/>
                </a:lnTo>
                <a:lnTo>
                  <a:pt x="5409" y="3494"/>
                </a:lnTo>
                <a:lnTo>
                  <a:pt x="5405" y="3496"/>
                </a:lnTo>
                <a:lnTo>
                  <a:pt x="5400" y="3499"/>
                </a:lnTo>
                <a:lnTo>
                  <a:pt x="5397" y="3504"/>
                </a:lnTo>
                <a:lnTo>
                  <a:pt x="5390" y="3515"/>
                </a:lnTo>
                <a:lnTo>
                  <a:pt x="5383" y="3527"/>
                </a:lnTo>
                <a:lnTo>
                  <a:pt x="5380" y="3532"/>
                </a:lnTo>
                <a:lnTo>
                  <a:pt x="5377" y="3536"/>
                </a:lnTo>
                <a:lnTo>
                  <a:pt x="5374" y="3540"/>
                </a:lnTo>
                <a:lnTo>
                  <a:pt x="5370" y="3542"/>
                </a:lnTo>
                <a:lnTo>
                  <a:pt x="5368" y="3542"/>
                </a:lnTo>
                <a:lnTo>
                  <a:pt x="5366" y="3542"/>
                </a:lnTo>
                <a:lnTo>
                  <a:pt x="5365" y="3541"/>
                </a:lnTo>
                <a:lnTo>
                  <a:pt x="5363" y="3539"/>
                </a:lnTo>
                <a:lnTo>
                  <a:pt x="5359" y="3534"/>
                </a:lnTo>
                <a:lnTo>
                  <a:pt x="5355" y="3530"/>
                </a:lnTo>
                <a:lnTo>
                  <a:pt x="5352" y="3525"/>
                </a:lnTo>
                <a:lnTo>
                  <a:pt x="5348" y="3521"/>
                </a:lnTo>
                <a:lnTo>
                  <a:pt x="5347" y="3521"/>
                </a:lnTo>
                <a:lnTo>
                  <a:pt x="5345" y="3520"/>
                </a:lnTo>
                <a:lnTo>
                  <a:pt x="5344" y="3521"/>
                </a:lnTo>
                <a:lnTo>
                  <a:pt x="5341" y="3524"/>
                </a:lnTo>
                <a:lnTo>
                  <a:pt x="5339" y="3528"/>
                </a:lnTo>
                <a:lnTo>
                  <a:pt x="5337" y="3533"/>
                </a:lnTo>
                <a:lnTo>
                  <a:pt x="5335" y="3540"/>
                </a:lnTo>
                <a:lnTo>
                  <a:pt x="5333" y="3546"/>
                </a:lnTo>
                <a:lnTo>
                  <a:pt x="5330" y="3561"/>
                </a:lnTo>
                <a:lnTo>
                  <a:pt x="5327" y="3576"/>
                </a:lnTo>
                <a:lnTo>
                  <a:pt x="5324" y="3591"/>
                </a:lnTo>
                <a:lnTo>
                  <a:pt x="5321" y="3603"/>
                </a:lnTo>
                <a:lnTo>
                  <a:pt x="5319" y="3607"/>
                </a:lnTo>
                <a:lnTo>
                  <a:pt x="5316" y="3610"/>
                </a:lnTo>
                <a:lnTo>
                  <a:pt x="5312" y="3611"/>
                </a:lnTo>
                <a:lnTo>
                  <a:pt x="5309" y="3611"/>
                </a:lnTo>
                <a:lnTo>
                  <a:pt x="5305" y="3608"/>
                </a:lnTo>
                <a:lnTo>
                  <a:pt x="5299" y="3604"/>
                </a:lnTo>
                <a:lnTo>
                  <a:pt x="5295" y="3598"/>
                </a:lnTo>
                <a:lnTo>
                  <a:pt x="5292" y="3590"/>
                </a:lnTo>
                <a:lnTo>
                  <a:pt x="5288" y="3580"/>
                </a:lnTo>
                <a:lnTo>
                  <a:pt x="5284" y="3571"/>
                </a:lnTo>
                <a:lnTo>
                  <a:pt x="5281" y="3560"/>
                </a:lnTo>
                <a:lnTo>
                  <a:pt x="5279" y="3549"/>
                </a:lnTo>
                <a:lnTo>
                  <a:pt x="5277" y="3538"/>
                </a:lnTo>
                <a:lnTo>
                  <a:pt x="5275" y="3526"/>
                </a:lnTo>
                <a:lnTo>
                  <a:pt x="5274" y="3514"/>
                </a:lnTo>
                <a:lnTo>
                  <a:pt x="5274" y="3502"/>
                </a:lnTo>
                <a:lnTo>
                  <a:pt x="5274" y="3490"/>
                </a:lnTo>
                <a:lnTo>
                  <a:pt x="5275" y="3480"/>
                </a:lnTo>
                <a:lnTo>
                  <a:pt x="5276" y="3469"/>
                </a:lnTo>
                <a:lnTo>
                  <a:pt x="5278" y="3459"/>
                </a:lnTo>
                <a:close/>
                <a:moveTo>
                  <a:pt x="5501" y="3437"/>
                </a:moveTo>
                <a:lnTo>
                  <a:pt x="5525" y="3437"/>
                </a:lnTo>
                <a:lnTo>
                  <a:pt x="5548" y="3437"/>
                </a:lnTo>
                <a:lnTo>
                  <a:pt x="5569" y="3438"/>
                </a:lnTo>
                <a:lnTo>
                  <a:pt x="5590" y="3440"/>
                </a:lnTo>
                <a:lnTo>
                  <a:pt x="5593" y="3447"/>
                </a:lnTo>
                <a:lnTo>
                  <a:pt x="5596" y="3455"/>
                </a:lnTo>
                <a:lnTo>
                  <a:pt x="5598" y="3466"/>
                </a:lnTo>
                <a:lnTo>
                  <a:pt x="5597" y="3479"/>
                </a:lnTo>
                <a:lnTo>
                  <a:pt x="5593" y="3479"/>
                </a:lnTo>
                <a:lnTo>
                  <a:pt x="5587" y="3478"/>
                </a:lnTo>
                <a:lnTo>
                  <a:pt x="5583" y="3477"/>
                </a:lnTo>
                <a:lnTo>
                  <a:pt x="5579" y="3473"/>
                </a:lnTo>
                <a:lnTo>
                  <a:pt x="5570" y="3467"/>
                </a:lnTo>
                <a:lnTo>
                  <a:pt x="5562" y="3460"/>
                </a:lnTo>
                <a:lnTo>
                  <a:pt x="5551" y="3453"/>
                </a:lnTo>
                <a:lnTo>
                  <a:pt x="5542" y="3447"/>
                </a:lnTo>
                <a:lnTo>
                  <a:pt x="5536" y="3443"/>
                </a:lnTo>
                <a:lnTo>
                  <a:pt x="5530" y="3441"/>
                </a:lnTo>
                <a:lnTo>
                  <a:pt x="5525" y="3440"/>
                </a:lnTo>
                <a:lnTo>
                  <a:pt x="5520" y="3441"/>
                </a:lnTo>
                <a:lnTo>
                  <a:pt x="5513" y="3442"/>
                </a:lnTo>
                <a:lnTo>
                  <a:pt x="5506" y="3444"/>
                </a:lnTo>
                <a:lnTo>
                  <a:pt x="5504" y="3442"/>
                </a:lnTo>
                <a:lnTo>
                  <a:pt x="5501" y="3437"/>
                </a:lnTo>
                <a:close/>
                <a:moveTo>
                  <a:pt x="14126" y="1532"/>
                </a:moveTo>
                <a:lnTo>
                  <a:pt x="14110" y="1544"/>
                </a:lnTo>
                <a:lnTo>
                  <a:pt x="14097" y="1558"/>
                </a:lnTo>
                <a:lnTo>
                  <a:pt x="14083" y="1571"/>
                </a:lnTo>
                <a:lnTo>
                  <a:pt x="14069" y="1584"/>
                </a:lnTo>
                <a:lnTo>
                  <a:pt x="14061" y="1590"/>
                </a:lnTo>
                <a:lnTo>
                  <a:pt x="14052" y="1596"/>
                </a:lnTo>
                <a:lnTo>
                  <a:pt x="14044" y="1600"/>
                </a:lnTo>
                <a:lnTo>
                  <a:pt x="14035" y="1603"/>
                </a:lnTo>
                <a:lnTo>
                  <a:pt x="14018" y="1609"/>
                </a:lnTo>
                <a:lnTo>
                  <a:pt x="13999" y="1614"/>
                </a:lnTo>
                <a:lnTo>
                  <a:pt x="13987" y="1616"/>
                </a:lnTo>
                <a:lnTo>
                  <a:pt x="13975" y="1617"/>
                </a:lnTo>
                <a:lnTo>
                  <a:pt x="13962" y="1616"/>
                </a:lnTo>
                <a:lnTo>
                  <a:pt x="13950" y="1615"/>
                </a:lnTo>
                <a:lnTo>
                  <a:pt x="13938" y="1614"/>
                </a:lnTo>
                <a:lnTo>
                  <a:pt x="13925" y="1614"/>
                </a:lnTo>
                <a:lnTo>
                  <a:pt x="13913" y="1615"/>
                </a:lnTo>
                <a:lnTo>
                  <a:pt x="13900" y="1617"/>
                </a:lnTo>
                <a:lnTo>
                  <a:pt x="13898" y="1618"/>
                </a:lnTo>
                <a:lnTo>
                  <a:pt x="13896" y="1619"/>
                </a:lnTo>
                <a:lnTo>
                  <a:pt x="13893" y="1623"/>
                </a:lnTo>
                <a:lnTo>
                  <a:pt x="13891" y="1626"/>
                </a:lnTo>
                <a:lnTo>
                  <a:pt x="13888" y="1632"/>
                </a:lnTo>
                <a:lnTo>
                  <a:pt x="13884" y="1640"/>
                </a:lnTo>
                <a:lnTo>
                  <a:pt x="13881" y="1648"/>
                </a:lnTo>
                <a:lnTo>
                  <a:pt x="13877" y="1655"/>
                </a:lnTo>
                <a:lnTo>
                  <a:pt x="13875" y="1658"/>
                </a:lnTo>
                <a:lnTo>
                  <a:pt x="13872" y="1660"/>
                </a:lnTo>
                <a:lnTo>
                  <a:pt x="13870" y="1661"/>
                </a:lnTo>
                <a:lnTo>
                  <a:pt x="13868" y="1662"/>
                </a:lnTo>
                <a:lnTo>
                  <a:pt x="13859" y="1662"/>
                </a:lnTo>
                <a:lnTo>
                  <a:pt x="13852" y="1660"/>
                </a:lnTo>
                <a:lnTo>
                  <a:pt x="13844" y="1657"/>
                </a:lnTo>
                <a:lnTo>
                  <a:pt x="13838" y="1653"/>
                </a:lnTo>
                <a:lnTo>
                  <a:pt x="13831" y="1649"/>
                </a:lnTo>
                <a:lnTo>
                  <a:pt x="13825" y="1647"/>
                </a:lnTo>
                <a:lnTo>
                  <a:pt x="13821" y="1646"/>
                </a:lnTo>
                <a:lnTo>
                  <a:pt x="13818" y="1646"/>
                </a:lnTo>
                <a:lnTo>
                  <a:pt x="13815" y="1647"/>
                </a:lnTo>
                <a:lnTo>
                  <a:pt x="13812" y="1648"/>
                </a:lnTo>
                <a:lnTo>
                  <a:pt x="13803" y="1655"/>
                </a:lnTo>
                <a:lnTo>
                  <a:pt x="13795" y="1661"/>
                </a:lnTo>
                <a:lnTo>
                  <a:pt x="13786" y="1669"/>
                </a:lnTo>
                <a:lnTo>
                  <a:pt x="13779" y="1677"/>
                </a:lnTo>
                <a:lnTo>
                  <a:pt x="13762" y="1694"/>
                </a:lnTo>
                <a:lnTo>
                  <a:pt x="13747" y="1713"/>
                </a:lnTo>
                <a:lnTo>
                  <a:pt x="13739" y="1722"/>
                </a:lnTo>
                <a:lnTo>
                  <a:pt x="13731" y="1731"/>
                </a:lnTo>
                <a:lnTo>
                  <a:pt x="13723" y="1738"/>
                </a:lnTo>
                <a:lnTo>
                  <a:pt x="13714" y="1746"/>
                </a:lnTo>
                <a:lnTo>
                  <a:pt x="13705" y="1751"/>
                </a:lnTo>
                <a:lnTo>
                  <a:pt x="13696" y="1756"/>
                </a:lnTo>
                <a:lnTo>
                  <a:pt x="13686" y="1761"/>
                </a:lnTo>
                <a:lnTo>
                  <a:pt x="13675" y="1764"/>
                </a:lnTo>
                <a:lnTo>
                  <a:pt x="13668" y="1764"/>
                </a:lnTo>
                <a:lnTo>
                  <a:pt x="13660" y="1765"/>
                </a:lnTo>
                <a:lnTo>
                  <a:pt x="13652" y="1764"/>
                </a:lnTo>
                <a:lnTo>
                  <a:pt x="13643" y="1763"/>
                </a:lnTo>
                <a:lnTo>
                  <a:pt x="13626" y="1760"/>
                </a:lnTo>
                <a:lnTo>
                  <a:pt x="13609" y="1755"/>
                </a:lnTo>
                <a:lnTo>
                  <a:pt x="13590" y="1751"/>
                </a:lnTo>
                <a:lnTo>
                  <a:pt x="13573" y="1747"/>
                </a:lnTo>
                <a:lnTo>
                  <a:pt x="13556" y="1745"/>
                </a:lnTo>
                <a:lnTo>
                  <a:pt x="13540" y="1745"/>
                </a:lnTo>
                <a:lnTo>
                  <a:pt x="13537" y="1745"/>
                </a:lnTo>
                <a:lnTo>
                  <a:pt x="13535" y="1747"/>
                </a:lnTo>
                <a:lnTo>
                  <a:pt x="13531" y="1748"/>
                </a:lnTo>
                <a:lnTo>
                  <a:pt x="13530" y="1751"/>
                </a:lnTo>
                <a:lnTo>
                  <a:pt x="13526" y="1758"/>
                </a:lnTo>
                <a:lnTo>
                  <a:pt x="13524" y="1765"/>
                </a:lnTo>
                <a:lnTo>
                  <a:pt x="13521" y="1773"/>
                </a:lnTo>
                <a:lnTo>
                  <a:pt x="13517" y="1779"/>
                </a:lnTo>
                <a:lnTo>
                  <a:pt x="13515" y="1782"/>
                </a:lnTo>
                <a:lnTo>
                  <a:pt x="13513" y="1785"/>
                </a:lnTo>
                <a:lnTo>
                  <a:pt x="13510" y="1788"/>
                </a:lnTo>
                <a:lnTo>
                  <a:pt x="13507" y="1790"/>
                </a:lnTo>
                <a:lnTo>
                  <a:pt x="13503" y="1791"/>
                </a:lnTo>
                <a:lnTo>
                  <a:pt x="13501" y="1791"/>
                </a:lnTo>
                <a:lnTo>
                  <a:pt x="13497" y="1790"/>
                </a:lnTo>
                <a:lnTo>
                  <a:pt x="13494" y="1789"/>
                </a:lnTo>
                <a:lnTo>
                  <a:pt x="13486" y="1785"/>
                </a:lnTo>
                <a:lnTo>
                  <a:pt x="13479" y="1782"/>
                </a:lnTo>
                <a:lnTo>
                  <a:pt x="13471" y="1778"/>
                </a:lnTo>
                <a:lnTo>
                  <a:pt x="13465" y="1776"/>
                </a:lnTo>
                <a:lnTo>
                  <a:pt x="13460" y="1775"/>
                </a:lnTo>
                <a:lnTo>
                  <a:pt x="13457" y="1774"/>
                </a:lnTo>
                <a:lnTo>
                  <a:pt x="13455" y="1775"/>
                </a:lnTo>
                <a:lnTo>
                  <a:pt x="13452" y="1775"/>
                </a:lnTo>
                <a:lnTo>
                  <a:pt x="13441" y="1782"/>
                </a:lnTo>
                <a:lnTo>
                  <a:pt x="13430" y="1790"/>
                </a:lnTo>
                <a:lnTo>
                  <a:pt x="13420" y="1798"/>
                </a:lnTo>
                <a:lnTo>
                  <a:pt x="13409" y="1807"/>
                </a:lnTo>
                <a:lnTo>
                  <a:pt x="13398" y="1816"/>
                </a:lnTo>
                <a:lnTo>
                  <a:pt x="13387" y="1825"/>
                </a:lnTo>
                <a:lnTo>
                  <a:pt x="13377" y="1833"/>
                </a:lnTo>
                <a:lnTo>
                  <a:pt x="13366" y="1839"/>
                </a:lnTo>
                <a:lnTo>
                  <a:pt x="13344" y="1851"/>
                </a:lnTo>
                <a:lnTo>
                  <a:pt x="13323" y="1865"/>
                </a:lnTo>
                <a:lnTo>
                  <a:pt x="13301" y="1879"/>
                </a:lnTo>
                <a:lnTo>
                  <a:pt x="13280" y="1894"/>
                </a:lnTo>
                <a:lnTo>
                  <a:pt x="13259" y="1906"/>
                </a:lnTo>
                <a:lnTo>
                  <a:pt x="13236" y="1918"/>
                </a:lnTo>
                <a:lnTo>
                  <a:pt x="13225" y="1924"/>
                </a:lnTo>
                <a:lnTo>
                  <a:pt x="13213" y="1928"/>
                </a:lnTo>
                <a:lnTo>
                  <a:pt x="13202" y="1931"/>
                </a:lnTo>
                <a:lnTo>
                  <a:pt x="13191" y="1933"/>
                </a:lnTo>
                <a:lnTo>
                  <a:pt x="13183" y="1934"/>
                </a:lnTo>
                <a:lnTo>
                  <a:pt x="13176" y="1934"/>
                </a:lnTo>
                <a:lnTo>
                  <a:pt x="13168" y="1932"/>
                </a:lnTo>
                <a:lnTo>
                  <a:pt x="13161" y="1931"/>
                </a:lnTo>
                <a:lnTo>
                  <a:pt x="13145" y="1926"/>
                </a:lnTo>
                <a:lnTo>
                  <a:pt x="13127" y="1918"/>
                </a:lnTo>
                <a:lnTo>
                  <a:pt x="13110" y="1912"/>
                </a:lnTo>
                <a:lnTo>
                  <a:pt x="13094" y="1908"/>
                </a:lnTo>
                <a:lnTo>
                  <a:pt x="13087" y="1905"/>
                </a:lnTo>
                <a:lnTo>
                  <a:pt x="13079" y="1904"/>
                </a:lnTo>
                <a:lnTo>
                  <a:pt x="13072" y="1904"/>
                </a:lnTo>
                <a:lnTo>
                  <a:pt x="13065" y="1905"/>
                </a:lnTo>
                <a:lnTo>
                  <a:pt x="13058" y="1908"/>
                </a:lnTo>
                <a:lnTo>
                  <a:pt x="13051" y="1911"/>
                </a:lnTo>
                <a:lnTo>
                  <a:pt x="13044" y="1914"/>
                </a:lnTo>
                <a:lnTo>
                  <a:pt x="13037" y="1918"/>
                </a:lnTo>
                <a:lnTo>
                  <a:pt x="13024" y="1929"/>
                </a:lnTo>
                <a:lnTo>
                  <a:pt x="13011" y="1942"/>
                </a:lnTo>
                <a:lnTo>
                  <a:pt x="12987" y="1970"/>
                </a:lnTo>
                <a:lnTo>
                  <a:pt x="12962" y="1995"/>
                </a:lnTo>
                <a:lnTo>
                  <a:pt x="12956" y="2001"/>
                </a:lnTo>
                <a:lnTo>
                  <a:pt x="12949" y="2006"/>
                </a:lnTo>
                <a:lnTo>
                  <a:pt x="12942" y="2010"/>
                </a:lnTo>
                <a:lnTo>
                  <a:pt x="12935" y="2015"/>
                </a:lnTo>
                <a:lnTo>
                  <a:pt x="12928" y="2018"/>
                </a:lnTo>
                <a:lnTo>
                  <a:pt x="12920" y="2020"/>
                </a:lnTo>
                <a:lnTo>
                  <a:pt x="12913" y="2021"/>
                </a:lnTo>
                <a:lnTo>
                  <a:pt x="12904" y="2021"/>
                </a:lnTo>
                <a:lnTo>
                  <a:pt x="12896" y="2020"/>
                </a:lnTo>
                <a:lnTo>
                  <a:pt x="12888" y="2018"/>
                </a:lnTo>
                <a:lnTo>
                  <a:pt x="12878" y="2015"/>
                </a:lnTo>
                <a:lnTo>
                  <a:pt x="12869" y="2009"/>
                </a:lnTo>
                <a:lnTo>
                  <a:pt x="12859" y="2003"/>
                </a:lnTo>
                <a:lnTo>
                  <a:pt x="12849" y="1995"/>
                </a:lnTo>
                <a:lnTo>
                  <a:pt x="12838" y="1986"/>
                </a:lnTo>
                <a:lnTo>
                  <a:pt x="12827" y="1974"/>
                </a:lnTo>
                <a:lnTo>
                  <a:pt x="12816" y="1981"/>
                </a:lnTo>
                <a:lnTo>
                  <a:pt x="12805" y="1989"/>
                </a:lnTo>
                <a:lnTo>
                  <a:pt x="12794" y="1995"/>
                </a:lnTo>
                <a:lnTo>
                  <a:pt x="12784" y="2001"/>
                </a:lnTo>
                <a:lnTo>
                  <a:pt x="12762" y="2010"/>
                </a:lnTo>
                <a:lnTo>
                  <a:pt x="12741" y="2018"/>
                </a:lnTo>
                <a:lnTo>
                  <a:pt x="12720" y="2026"/>
                </a:lnTo>
                <a:lnTo>
                  <a:pt x="12699" y="2034"/>
                </a:lnTo>
                <a:lnTo>
                  <a:pt x="12678" y="2044"/>
                </a:lnTo>
                <a:lnTo>
                  <a:pt x="12659" y="2055"/>
                </a:lnTo>
                <a:lnTo>
                  <a:pt x="12633" y="2072"/>
                </a:lnTo>
                <a:lnTo>
                  <a:pt x="12606" y="2091"/>
                </a:lnTo>
                <a:lnTo>
                  <a:pt x="12579" y="2110"/>
                </a:lnTo>
                <a:lnTo>
                  <a:pt x="12553" y="2130"/>
                </a:lnTo>
                <a:lnTo>
                  <a:pt x="12558" y="2114"/>
                </a:lnTo>
                <a:lnTo>
                  <a:pt x="12563" y="2097"/>
                </a:lnTo>
                <a:lnTo>
                  <a:pt x="12566" y="2089"/>
                </a:lnTo>
                <a:lnTo>
                  <a:pt x="12569" y="2081"/>
                </a:lnTo>
                <a:lnTo>
                  <a:pt x="12571" y="2075"/>
                </a:lnTo>
                <a:lnTo>
                  <a:pt x="12575" y="2069"/>
                </a:lnTo>
                <a:lnTo>
                  <a:pt x="12582" y="2061"/>
                </a:lnTo>
                <a:lnTo>
                  <a:pt x="12590" y="2053"/>
                </a:lnTo>
                <a:lnTo>
                  <a:pt x="12598" y="2047"/>
                </a:lnTo>
                <a:lnTo>
                  <a:pt x="12606" y="2040"/>
                </a:lnTo>
                <a:lnTo>
                  <a:pt x="12622" y="2031"/>
                </a:lnTo>
                <a:lnTo>
                  <a:pt x="12641" y="2022"/>
                </a:lnTo>
                <a:lnTo>
                  <a:pt x="12677" y="2010"/>
                </a:lnTo>
                <a:lnTo>
                  <a:pt x="12715" y="2000"/>
                </a:lnTo>
                <a:lnTo>
                  <a:pt x="12733" y="1993"/>
                </a:lnTo>
                <a:lnTo>
                  <a:pt x="12751" y="1986"/>
                </a:lnTo>
                <a:lnTo>
                  <a:pt x="12760" y="1982"/>
                </a:lnTo>
                <a:lnTo>
                  <a:pt x="12769" y="1977"/>
                </a:lnTo>
                <a:lnTo>
                  <a:pt x="12777" y="1973"/>
                </a:lnTo>
                <a:lnTo>
                  <a:pt x="12786" y="1966"/>
                </a:lnTo>
                <a:lnTo>
                  <a:pt x="12794" y="1961"/>
                </a:lnTo>
                <a:lnTo>
                  <a:pt x="12802" y="1954"/>
                </a:lnTo>
                <a:lnTo>
                  <a:pt x="12810" y="1946"/>
                </a:lnTo>
                <a:lnTo>
                  <a:pt x="12818" y="1937"/>
                </a:lnTo>
                <a:lnTo>
                  <a:pt x="12824" y="1928"/>
                </a:lnTo>
                <a:lnTo>
                  <a:pt x="12832" y="1917"/>
                </a:lnTo>
                <a:lnTo>
                  <a:pt x="12838" y="1905"/>
                </a:lnTo>
                <a:lnTo>
                  <a:pt x="12845" y="1893"/>
                </a:lnTo>
                <a:lnTo>
                  <a:pt x="12856" y="1902"/>
                </a:lnTo>
                <a:lnTo>
                  <a:pt x="12867" y="1909"/>
                </a:lnTo>
                <a:lnTo>
                  <a:pt x="12877" y="1913"/>
                </a:lnTo>
                <a:lnTo>
                  <a:pt x="12888" y="1916"/>
                </a:lnTo>
                <a:lnTo>
                  <a:pt x="12896" y="1917"/>
                </a:lnTo>
                <a:lnTo>
                  <a:pt x="12906" y="1916"/>
                </a:lnTo>
                <a:lnTo>
                  <a:pt x="12915" y="1915"/>
                </a:lnTo>
                <a:lnTo>
                  <a:pt x="12923" y="1912"/>
                </a:lnTo>
                <a:lnTo>
                  <a:pt x="12954" y="1895"/>
                </a:lnTo>
                <a:lnTo>
                  <a:pt x="12985" y="1876"/>
                </a:lnTo>
                <a:lnTo>
                  <a:pt x="12994" y="1874"/>
                </a:lnTo>
                <a:lnTo>
                  <a:pt x="13012" y="1869"/>
                </a:lnTo>
                <a:lnTo>
                  <a:pt x="13032" y="1861"/>
                </a:lnTo>
                <a:lnTo>
                  <a:pt x="13050" y="1854"/>
                </a:lnTo>
                <a:lnTo>
                  <a:pt x="13082" y="1840"/>
                </a:lnTo>
                <a:lnTo>
                  <a:pt x="13112" y="1828"/>
                </a:lnTo>
                <a:lnTo>
                  <a:pt x="13140" y="1820"/>
                </a:lnTo>
                <a:lnTo>
                  <a:pt x="13167" y="1811"/>
                </a:lnTo>
                <a:lnTo>
                  <a:pt x="13192" y="1805"/>
                </a:lnTo>
                <a:lnTo>
                  <a:pt x="13217" y="1797"/>
                </a:lnTo>
                <a:lnTo>
                  <a:pt x="13239" y="1790"/>
                </a:lnTo>
                <a:lnTo>
                  <a:pt x="13263" y="1779"/>
                </a:lnTo>
                <a:lnTo>
                  <a:pt x="13307" y="1759"/>
                </a:lnTo>
                <a:lnTo>
                  <a:pt x="13350" y="1741"/>
                </a:lnTo>
                <a:lnTo>
                  <a:pt x="13390" y="1725"/>
                </a:lnTo>
                <a:lnTo>
                  <a:pt x="13428" y="1712"/>
                </a:lnTo>
                <a:lnTo>
                  <a:pt x="13465" y="1697"/>
                </a:lnTo>
                <a:lnTo>
                  <a:pt x="13500" y="1680"/>
                </a:lnTo>
                <a:lnTo>
                  <a:pt x="13517" y="1671"/>
                </a:lnTo>
                <a:lnTo>
                  <a:pt x="13535" y="1661"/>
                </a:lnTo>
                <a:lnTo>
                  <a:pt x="13552" y="1649"/>
                </a:lnTo>
                <a:lnTo>
                  <a:pt x="13569" y="1638"/>
                </a:lnTo>
                <a:lnTo>
                  <a:pt x="13580" y="1631"/>
                </a:lnTo>
                <a:lnTo>
                  <a:pt x="13589" y="1626"/>
                </a:lnTo>
                <a:lnTo>
                  <a:pt x="13598" y="1623"/>
                </a:lnTo>
                <a:lnTo>
                  <a:pt x="13607" y="1620"/>
                </a:lnTo>
                <a:lnTo>
                  <a:pt x="13622" y="1616"/>
                </a:lnTo>
                <a:lnTo>
                  <a:pt x="13633" y="1612"/>
                </a:lnTo>
                <a:lnTo>
                  <a:pt x="13667" y="1595"/>
                </a:lnTo>
                <a:lnTo>
                  <a:pt x="13700" y="1578"/>
                </a:lnTo>
                <a:lnTo>
                  <a:pt x="13733" y="1560"/>
                </a:lnTo>
                <a:lnTo>
                  <a:pt x="13766" y="1544"/>
                </a:lnTo>
                <a:lnTo>
                  <a:pt x="13770" y="1544"/>
                </a:lnTo>
                <a:lnTo>
                  <a:pt x="13774" y="1547"/>
                </a:lnTo>
                <a:lnTo>
                  <a:pt x="13779" y="1549"/>
                </a:lnTo>
                <a:lnTo>
                  <a:pt x="13782" y="1552"/>
                </a:lnTo>
                <a:lnTo>
                  <a:pt x="13785" y="1542"/>
                </a:lnTo>
                <a:lnTo>
                  <a:pt x="13785" y="1533"/>
                </a:lnTo>
                <a:lnTo>
                  <a:pt x="13801" y="1523"/>
                </a:lnTo>
                <a:lnTo>
                  <a:pt x="13815" y="1513"/>
                </a:lnTo>
                <a:lnTo>
                  <a:pt x="13827" y="1503"/>
                </a:lnTo>
                <a:lnTo>
                  <a:pt x="13838" y="1491"/>
                </a:lnTo>
                <a:lnTo>
                  <a:pt x="13840" y="1489"/>
                </a:lnTo>
                <a:lnTo>
                  <a:pt x="13841" y="1487"/>
                </a:lnTo>
                <a:lnTo>
                  <a:pt x="13852" y="1499"/>
                </a:lnTo>
                <a:lnTo>
                  <a:pt x="13862" y="1510"/>
                </a:lnTo>
                <a:lnTo>
                  <a:pt x="13868" y="1516"/>
                </a:lnTo>
                <a:lnTo>
                  <a:pt x="13874" y="1519"/>
                </a:lnTo>
                <a:lnTo>
                  <a:pt x="13881" y="1522"/>
                </a:lnTo>
                <a:lnTo>
                  <a:pt x="13887" y="1523"/>
                </a:lnTo>
                <a:lnTo>
                  <a:pt x="13891" y="1522"/>
                </a:lnTo>
                <a:lnTo>
                  <a:pt x="13895" y="1521"/>
                </a:lnTo>
                <a:lnTo>
                  <a:pt x="13898" y="1518"/>
                </a:lnTo>
                <a:lnTo>
                  <a:pt x="13902" y="1514"/>
                </a:lnTo>
                <a:lnTo>
                  <a:pt x="13910" y="1506"/>
                </a:lnTo>
                <a:lnTo>
                  <a:pt x="13918" y="1496"/>
                </a:lnTo>
                <a:lnTo>
                  <a:pt x="13926" y="1486"/>
                </a:lnTo>
                <a:lnTo>
                  <a:pt x="13934" y="1477"/>
                </a:lnTo>
                <a:lnTo>
                  <a:pt x="13938" y="1473"/>
                </a:lnTo>
                <a:lnTo>
                  <a:pt x="13942" y="1469"/>
                </a:lnTo>
                <a:lnTo>
                  <a:pt x="13946" y="1467"/>
                </a:lnTo>
                <a:lnTo>
                  <a:pt x="13949" y="1466"/>
                </a:lnTo>
                <a:lnTo>
                  <a:pt x="13956" y="1466"/>
                </a:lnTo>
                <a:lnTo>
                  <a:pt x="13962" y="1467"/>
                </a:lnTo>
                <a:lnTo>
                  <a:pt x="13969" y="1469"/>
                </a:lnTo>
                <a:lnTo>
                  <a:pt x="13975" y="1474"/>
                </a:lnTo>
                <a:lnTo>
                  <a:pt x="13987" y="1486"/>
                </a:lnTo>
                <a:lnTo>
                  <a:pt x="13999" y="1498"/>
                </a:lnTo>
                <a:lnTo>
                  <a:pt x="14010" y="1512"/>
                </a:lnTo>
                <a:lnTo>
                  <a:pt x="14019" y="1525"/>
                </a:lnTo>
                <a:lnTo>
                  <a:pt x="14027" y="1536"/>
                </a:lnTo>
                <a:lnTo>
                  <a:pt x="14034" y="1541"/>
                </a:lnTo>
                <a:lnTo>
                  <a:pt x="14040" y="1542"/>
                </a:lnTo>
                <a:lnTo>
                  <a:pt x="14045" y="1543"/>
                </a:lnTo>
                <a:lnTo>
                  <a:pt x="14050" y="1544"/>
                </a:lnTo>
                <a:lnTo>
                  <a:pt x="14056" y="1544"/>
                </a:lnTo>
                <a:lnTo>
                  <a:pt x="14068" y="1543"/>
                </a:lnTo>
                <a:lnTo>
                  <a:pt x="14079" y="1541"/>
                </a:lnTo>
                <a:lnTo>
                  <a:pt x="14103" y="1536"/>
                </a:lnTo>
                <a:lnTo>
                  <a:pt x="14126" y="153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9823013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2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0" y="509892"/>
            <a:ext cx="13665239" cy="9778695"/>
          </a:xfrm>
          <a:custGeom>
            <a:avLst/>
            <a:gdLst>
              <a:gd name="connsiteX0" fmla="*/ 10832477 w 13665238"/>
              <a:gd name="connsiteY0" fmla="*/ 6957261 h 9778695"/>
              <a:gd name="connsiteX1" fmla="*/ 10836257 w 13665238"/>
              <a:gd name="connsiteY1" fmla="*/ 6957261 h 9778695"/>
              <a:gd name="connsiteX2" fmla="*/ 13665238 w 13665238"/>
              <a:gd name="connsiteY2" fmla="*/ 9778695 h 9778695"/>
              <a:gd name="connsiteX3" fmla="*/ 10832477 w 13665238"/>
              <a:gd name="connsiteY3" fmla="*/ 9778695 h 9778695"/>
              <a:gd name="connsiteX4" fmla="*/ 5427566 w 13665238"/>
              <a:gd name="connsiteY4" fmla="*/ 1609010 h 9778695"/>
              <a:gd name="connsiteX5" fmla="*/ 5431342 w 13665238"/>
              <a:gd name="connsiteY5" fmla="*/ 1609010 h 9778695"/>
              <a:gd name="connsiteX6" fmla="*/ 10707833 w 13665238"/>
              <a:gd name="connsiteY6" fmla="*/ 6884976 h 9778695"/>
              <a:gd name="connsiteX7" fmla="*/ 10707833 w 13665238"/>
              <a:gd name="connsiteY7" fmla="*/ 9778695 h 9778695"/>
              <a:gd name="connsiteX8" fmla="*/ 5427566 w 13665238"/>
              <a:gd name="connsiteY8" fmla="*/ 9778695 h 9778695"/>
              <a:gd name="connsiteX9" fmla="*/ 0 w 13665238"/>
              <a:gd name="connsiteY9" fmla="*/ 1609010 h 9778695"/>
              <a:gd name="connsiteX10" fmla="*/ 5033 w 13665238"/>
              <a:gd name="connsiteY10" fmla="*/ 1609010 h 9778695"/>
              <a:gd name="connsiteX11" fmla="*/ 5280266 w 13665238"/>
              <a:gd name="connsiteY11" fmla="*/ 6884976 h 9778695"/>
              <a:gd name="connsiteX12" fmla="*/ 5280266 w 13665238"/>
              <a:gd name="connsiteY12" fmla="*/ 9778695 h 9778695"/>
              <a:gd name="connsiteX13" fmla="*/ 0 w 13665238"/>
              <a:gd name="connsiteY13" fmla="*/ 9778695 h 9778695"/>
              <a:gd name="connsiteX14" fmla="*/ 6617329 w 13665238"/>
              <a:gd name="connsiteY14" fmla="*/ 1144440 h 9778695"/>
              <a:gd name="connsiteX15" fmla="*/ 6652625 w 13665238"/>
              <a:gd name="connsiteY15" fmla="*/ 1144440 h 9778695"/>
              <a:gd name="connsiteX16" fmla="*/ 10707839 w 13665238"/>
              <a:gd name="connsiteY16" fmla="*/ 5191799 h 9778695"/>
              <a:gd name="connsiteX17" fmla="*/ 10707839 w 13665238"/>
              <a:gd name="connsiteY17" fmla="*/ 6696651 h 9778695"/>
              <a:gd name="connsiteX18" fmla="*/ 6617329 w 13665238"/>
              <a:gd name="connsiteY18" fmla="*/ 2612773 h 9778695"/>
              <a:gd name="connsiteX19" fmla="*/ 1189755 w 13665238"/>
              <a:gd name="connsiteY19" fmla="*/ 0 h 9778695"/>
              <a:gd name="connsiteX20" fmla="*/ 1225040 w 13665238"/>
              <a:gd name="connsiteY20" fmla="*/ 0 h 9778695"/>
              <a:gd name="connsiteX21" fmla="*/ 5280265 w 13665238"/>
              <a:gd name="connsiteY21" fmla="*/ 4045946 h 9778695"/>
              <a:gd name="connsiteX22" fmla="*/ 5280265 w 13665238"/>
              <a:gd name="connsiteY22" fmla="*/ 6696651 h 9778695"/>
              <a:gd name="connsiteX23" fmla="*/ 1189755 w 13665238"/>
              <a:gd name="connsiteY23" fmla="*/ 2612929 h 9778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665238" h="9778695">
                <a:moveTo>
                  <a:pt x="10832477" y="6957261"/>
                </a:moveTo>
                <a:lnTo>
                  <a:pt x="10836257" y="6957261"/>
                </a:lnTo>
                <a:lnTo>
                  <a:pt x="13665238" y="9778695"/>
                </a:lnTo>
                <a:lnTo>
                  <a:pt x="10832477" y="9778695"/>
                </a:lnTo>
                <a:close/>
                <a:moveTo>
                  <a:pt x="5427566" y="1609010"/>
                </a:moveTo>
                <a:lnTo>
                  <a:pt x="5431342" y="1609010"/>
                </a:lnTo>
                <a:lnTo>
                  <a:pt x="10707833" y="6884976"/>
                </a:lnTo>
                <a:lnTo>
                  <a:pt x="10707833" y="9778695"/>
                </a:lnTo>
                <a:lnTo>
                  <a:pt x="5427566" y="9778695"/>
                </a:lnTo>
                <a:close/>
                <a:moveTo>
                  <a:pt x="0" y="1609010"/>
                </a:moveTo>
                <a:lnTo>
                  <a:pt x="5033" y="1609010"/>
                </a:lnTo>
                <a:lnTo>
                  <a:pt x="5280266" y="6884976"/>
                </a:lnTo>
                <a:lnTo>
                  <a:pt x="5280266" y="9778695"/>
                </a:lnTo>
                <a:lnTo>
                  <a:pt x="0" y="9778695"/>
                </a:lnTo>
                <a:close/>
                <a:moveTo>
                  <a:pt x="6617329" y="1144440"/>
                </a:moveTo>
                <a:lnTo>
                  <a:pt x="6652625" y="1144440"/>
                </a:lnTo>
                <a:lnTo>
                  <a:pt x="10707839" y="5191799"/>
                </a:lnTo>
                <a:lnTo>
                  <a:pt x="10707839" y="6696651"/>
                </a:lnTo>
                <a:lnTo>
                  <a:pt x="6617329" y="2612773"/>
                </a:lnTo>
                <a:close/>
                <a:moveTo>
                  <a:pt x="1189755" y="0"/>
                </a:moveTo>
                <a:lnTo>
                  <a:pt x="1225040" y="0"/>
                </a:lnTo>
                <a:lnTo>
                  <a:pt x="5280265" y="4045946"/>
                </a:lnTo>
                <a:lnTo>
                  <a:pt x="5280265" y="6696651"/>
                </a:lnTo>
                <a:lnTo>
                  <a:pt x="1189755" y="261292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6277224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4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4622761" y="0"/>
            <a:ext cx="13665239" cy="9778695"/>
          </a:xfrm>
          <a:custGeom>
            <a:avLst/>
            <a:gdLst>
              <a:gd name="connsiteX0" fmla="*/ 2957400 w 13665238"/>
              <a:gd name="connsiteY0" fmla="*/ 3082045 h 9778695"/>
              <a:gd name="connsiteX1" fmla="*/ 7047909 w 13665238"/>
              <a:gd name="connsiteY1" fmla="*/ 7165923 h 9778695"/>
              <a:gd name="connsiteX2" fmla="*/ 7047909 w 13665238"/>
              <a:gd name="connsiteY2" fmla="*/ 8634256 h 9778695"/>
              <a:gd name="connsiteX3" fmla="*/ 7012614 w 13665238"/>
              <a:gd name="connsiteY3" fmla="*/ 8634256 h 9778695"/>
              <a:gd name="connsiteX4" fmla="*/ 2957400 w 13665238"/>
              <a:gd name="connsiteY4" fmla="*/ 4586896 h 9778695"/>
              <a:gd name="connsiteX5" fmla="*/ 8384972 w 13665238"/>
              <a:gd name="connsiteY5" fmla="*/ 3082045 h 9778695"/>
              <a:gd name="connsiteX6" fmla="*/ 12475482 w 13665238"/>
              <a:gd name="connsiteY6" fmla="*/ 7165767 h 9778695"/>
              <a:gd name="connsiteX7" fmla="*/ 12475482 w 13665238"/>
              <a:gd name="connsiteY7" fmla="*/ 9778695 h 9778695"/>
              <a:gd name="connsiteX8" fmla="*/ 12440198 w 13665238"/>
              <a:gd name="connsiteY8" fmla="*/ 9778695 h 9778695"/>
              <a:gd name="connsiteX9" fmla="*/ 8384972 w 13665238"/>
              <a:gd name="connsiteY9" fmla="*/ 5732749 h 9778695"/>
              <a:gd name="connsiteX10" fmla="*/ 8384972 w 13665238"/>
              <a:gd name="connsiteY10" fmla="*/ 1 h 9778695"/>
              <a:gd name="connsiteX11" fmla="*/ 13665238 w 13665238"/>
              <a:gd name="connsiteY11" fmla="*/ 1 h 9778695"/>
              <a:gd name="connsiteX12" fmla="*/ 13665238 w 13665238"/>
              <a:gd name="connsiteY12" fmla="*/ 8169686 h 9778695"/>
              <a:gd name="connsiteX13" fmla="*/ 13660206 w 13665238"/>
              <a:gd name="connsiteY13" fmla="*/ 8169686 h 9778695"/>
              <a:gd name="connsiteX14" fmla="*/ 8384972 w 13665238"/>
              <a:gd name="connsiteY14" fmla="*/ 2893719 h 9778695"/>
              <a:gd name="connsiteX15" fmla="*/ 2957400 w 13665238"/>
              <a:gd name="connsiteY15" fmla="*/ 0 h 9778695"/>
              <a:gd name="connsiteX16" fmla="*/ 8237666 w 13665238"/>
              <a:gd name="connsiteY16" fmla="*/ 0 h 9778695"/>
              <a:gd name="connsiteX17" fmla="*/ 8237666 w 13665238"/>
              <a:gd name="connsiteY17" fmla="*/ 8169686 h 9778695"/>
              <a:gd name="connsiteX18" fmla="*/ 8233890 w 13665238"/>
              <a:gd name="connsiteY18" fmla="*/ 8169686 h 9778695"/>
              <a:gd name="connsiteX19" fmla="*/ 2957400 w 13665238"/>
              <a:gd name="connsiteY19" fmla="*/ 2893719 h 9778695"/>
              <a:gd name="connsiteX20" fmla="*/ 0 w 13665238"/>
              <a:gd name="connsiteY20" fmla="*/ 0 h 9778695"/>
              <a:gd name="connsiteX21" fmla="*/ 2832761 w 13665238"/>
              <a:gd name="connsiteY21" fmla="*/ 0 h 9778695"/>
              <a:gd name="connsiteX22" fmla="*/ 2832761 w 13665238"/>
              <a:gd name="connsiteY22" fmla="*/ 2821434 h 9778695"/>
              <a:gd name="connsiteX23" fmla="*/ 2828980 w 13665238"/>
              <a:gd name="connsiteY23" fmla="*/ 2821434 h 9778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665238" h="9778695">
                <a:moveTo>
                  <a:pt x="2957400" y="3082045"/>
                </a:moveTo>
                <a:lnTo>
                  <a:pt x="7047909" y="7165923"/>
                </a:lnTo>
                <a:lnTo>
                  <a:pt x="7047909" y="8634256"/>
                </a:lnTo>
                <a:lnTo>
                  <a:pt x="7012614" y="8634256"/>
                </a:lnTo>
                <a:lnTo>
                  <a:pt x="2957400" y="4586896"/>
                </a:lnTo>
                <a:close/>
                <a:moveTo>
                  <a:pt x="8384972" y="3082045"/>
                </a:moveTo>
                <a:lnTo>
                  <a:pt x="12475482" y="7165767"/>
                </a:lnTo>
                <a:lnTo>
                  <a:pt x="12475482" y="9778695"/>
                </a:lnTo>
                <a:lnTo>
                  <a:pt x="12440198" y="9778695"/>
                </a:lnTo>
                <a:lnTo>
                  <a:pt x="8384972" y="5732749"/>
                </a:lnTo>
                <a:close/>
                <a:moveTo>
                  <a:pt x="8384972" y="1"/>
                </a:moveTo>
                <a:lnTo>
                  <a:pt x="13665238" y="1"/>
                </a:lnTo>
                <a:lnTo>
                  <a:pt x="13665238" y="8169686"/>
                </a:lnTo>
                <a:lnTo>
                  <a:pt x="13660206" y="8169686"/>
                </a:lnTo>
                <a:lnTo>
                  <a:pt x="8384972" y="2893719"/>
                </a:lnTo>
                <a:close/>
                <a:moveTo>
                  <a:pt x="2957400" y="0"/>
                </a:moveTo>
                <a:lnTo>
                  <a:pt x="8237666" y="0"/>
                </a:lnTo>
                <a:lnTo>
                  <a:pt x="8237666" y="8169686"/>
                </a:lnTo>
                <a:lnTo>
                  <a:pt x="8233890" y="8169686"/>
                </a:lnTo>
                <a:lnTo>
                  <a:pt x="2957400" y="2893719"/>
                </a:lnTo>
                <a:close/>
                <a:moveTo>
                  <a:pt x="0" y="0"/>
                </a:moveTo>
                <a:lnTo>
                  <a:pt x="2832761" y="0"/>
                </a:lnTo>
                <a:lnTo>
                  <a:pt x="2832761" y="2821434"/>
                </a:lnTo>
                <a:lnTo>
                  <a:pt x="2828980" y="2821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1189351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0" y="0"/>
            <a:ext cx="10129439" cy="10288588"/>
          </a:xfrm>
          <a:custGeom>
            <a:avLst/>
            <a:gdLst>
              <a:gd name="connsiteX0" fmla="*/ 2419318 w 10129439"/>
              <a:gd name="connsiteY0" fmla="*/ 7883759 h 10288588"/>
              <a:gd name="connsiteX1" fmla="*/ 2455546 w 10129439"/>
              <a:gd name="connsiteY1" fmla="*/ 7883759 h 10288588"/>
              <a:gd name="connsiteX2" fmla="*/ 2494039 w 10129439"/>
              <a:gd name="connsiteY2" fmla="*/ 7883759 h 10288588"/>
              <a:gd name="connsiteX3" fmla="*/ 2530266 w 10129439"/>
              <a:gd name="connsiteY3" fmla="*/ 7886024 h 10288588"/>
              <a:gd name="connsiteX4" fmla="*/ 2564230 w 10129439"/>
              <a:gd name="connsiteY4" fmla="*/ 7890553 h 10288588"/>
              <a:gd name="connsiteX5" fmla="*/ 2600458 w 10129439"/>
              <a:gd name="connsiteY5" fmla="*/ 7897346 h 10288588"/>
              <a:gd name="connsiteX6" fmla="*/ 2632158 w 10129439"/>
              <a:gd name="connsiteY6" fmla="*/ 7906404 h 10288588"/>
              <a:gd name="connsiteX7" fmla="*/ 2668386 w 10129439"/>
              <a:gd name="connsiteY7" fmla="*/ 7913197 h 10288588"/>
              <a:gd name="connsiteX8" fmla="*/ 2704614 w 10129439"/>
              <a:gd name="connsiteY8" fmla="*/ 7924519 h 10288588"/>
              <a:gd name="connsiteX9" fmla="*/ 2736314 w 10129439"/>
              <a:gd name="connsiteY9" fmla="*/ 7938106 h 10288588"/>
              <a:gd name="connsiteX10" fmla="*/ 2770277 w 10129439"/>
              <a:gd name="connsiteY10" fmla="*/ 7953957 h 10288588"/>
              <a:gd name="connsiteX11" fmla="*/ 2804241 w 10129439"/>
              <a:gd name="connsiteY11" fmla="*/ 7967543 h 10288588"/>
              <a:gd name="connsiteX12" fmla="*/ 2835941 w 10129439"/>
              <a:gd name="connsiteY12" fmla="*/ 7985659 h 10288588"/>
              <a:gd name="connsiteX13" fmla="*/ 2867640 w 10129439"/>
              <a:gd name="connsiteY13" fmla="*/ 8006039 h 10288588"/>
              <a:gd name="connsiteX14" fmla="*/ 2897076 w 10129439"/>
              <a:gd name="connsiteY14" fmla="*/ 8026419 h 10288588"/>
              <a:gd name="connsiteX15" fmla="*/ 2926511 w 10129439"/>
              <a:gd name="connsiteY15" fmla="*/ 8049063 h 10288588"/>
              <a:gd name="connsiteX16" fmla="*/ 2955946 w 10129439"/>
              <a:gd name="connsiteY16" fmla="*/ 8073972 h 10288588"/>
              <a:gd name="connsiteX17" fmla="*/ 2983118 w 10129439"/>
              <a:gd name="connsiteY17" fmla="*/ 8098880 h 10288588"/>
              <a:gd name="connsiteX18" fmla="*/ 5172651 w 10129439"/>
              <a:gd name="connsiteY18" fmla="*/ 10288588 h 10288588"/>
              <a:gd name="connsiteX19" fmla="*/ 3066895 w 10129439"/>
              <a:gd name="connsiteY19" fmla="*/ 10288588 h 10288588"/>
              <a:gd name="connsiteX20" fmla="*/ 1930239 w 10129439"/>
              <a:gd name="connsiteY20" fmla="*/ 9154106 h 10288588"/>
              <a:gd name="connsiteX21" fmla="*/ 1905332 w 10129439"/>
              <a:gd name="connsiteY21" fmla="*/ 9124669 h 10288588"/>
              <a:gd name="connsiteX22" fmla="*/ 1878161 w 10129439"/>
              <a:gd name="connsiteY22" fmla="*/ 9097496 h 10288588"/>
              <a:gd name="connsiteX23" fmla="*/ 1855519 w 10129439"/>
              <a:gd name="connsiteY23" fmla="*/ 9065794 h 10288588"/>
              <a:gd name="connsiteX24" fmla="*/ 1832876 w 10129439"/>
              <a:gd name="connsiteY24" fmla="*/ 9038620 h 10288588"/>
              <a:gd name="connsiteX25" fmla="*/ 1814762 w 10129439"/>
              <a:gd name="connsiteY25" fmla="*/ 9004654 h 10288588"/>
              <a:gd name="connsiteX26" fmla="*/ 1798912 w 10129439"/>
              <a:gd name="connsiteY26" fmla="*/ 8972952 h 10288588"/>
              <a:gd name="connsiteX27" fmla="*/ 1783063 w 10129439"/>
              <a:gd name="connsiteY27" fmla="*/ 8941250 h 10288588"/>
              <a:gd name="connsiteX28" fmla="*/ 1767213 w 10129439"/>
              <a:gd name="connsiteY28" fmla="*/ 8907283 h 10288588"/>
              <a:gd name="connsiteX29" fmla="*/ 1753627 w 10129439"/>
              <a:gd name="connsiteY29" fmla="*/ 8873317 h 10288588"/>
              <a:gd name="connsiteX30" fmla="*/ 1744570 w 10129439"/>
              <a:gd name="connsiteY30" fmla="*/ 8839350 h 10288588"/>
              <a:gd name="connsiteX31" fmla="*/ 1735513 w 10129439"/>
              <a:gd name="connsiteY31" fmla="*/ 8803119 h 10288588"/>
              <a:gd name="connsiteX32" fmla="*/ 1726456 w 10129439"/>
              <a:gd name="connsiteY32" fmla="*/ 8769153 h 10288588"/>
              <a:gd name="connsiteX33" fmla="*/ 1719663 w 10129439"/>
              <a:gd name="connsiteY33" fmla="*/ 8732922 h 10288588"/>
              <a:gd name="connsiteX34" fmla="*/ 1715135 w 10129439"/>
              <a:gd name="connsiteY34" fmla="*/ 8696691 h 10288588"/>
              <a:gd name="connsiteX35" fmla="*/ 1712870 w 10129439"/>
              <a:gd name="connsiteY35" fmla="*/ 8662724 h 10288588"/>
              <a:gd name="connsiteX36" fmla="*/ 1712870 w 10129439"/>
              <a:gd name="connsiteY36" fmla="*/ 8626493 h 10288588"/>
              <a:gd name="connsiteX37" fmla="*/ 1712870 w 10129439"/>
              <a:gd name="connsiteY37" fmla="*/ 8590262 h 10288588"/>
              <a:gd name="connsiteX38" fmla="*/ 1715135 w 10129439"/>
              <a:gd name="connsiteY38" fmla="*/ 8556296 h 10288588"/>
              <a:gd name="connsiteX39" fmla="*/ 1719663 w 10129439"/>
              <a:gd name="connsiteY39" fmla="*/ 8520065 h 10288588"/>
              <a:gd name="connsiteX40" fmla="*/ 1726456 w 10129439"/>
              <a:gd name="connsiteY40" fmla="*/ 8483834 h 10288588"/>
              <a:gd name="connsiteX41" fmla="*/ 1735513 w 10129439"/>
              <a:gd name="connsiteY41" fmla="*/ 8449868 h 10288588"/>
              <a:gd name="connsiteX42" fmla="*/ 1744570 w 10129439"/>
              <a:gd name="connsiteY42" fmla="*/ 8413637 h 10288588"/>
              <a:gd name="connsiteX43" fmla="*/ 1753627 w 10129439"/>
              <a:gd name="connsiteY43" fmla="*/ 8379670 h 10288588"/>
              <a:gd name="connsiteX44" fmla="*/ 1767213 w 10129439"/>
              <a:gd name="connsiteY44" fmla="*/ 8345704 h 10288588"/>
              <a:gd name="connsiteX45" fmla="*/ 1783063 w 10129439"/>
              <a:gd name="connsiteY45" fmla="*/ 8311737 h 10288588"/>
              <a:gd name="connsiteX46" fmla="*/ 1798912 w 10129439"/>
              <a:gd name="connsiteY46" fmla="*/ 8282300 h 10288588"/>
              <a:gd name="connsiteX47" fmla="*/ 1814762 w 10129439"/>
              <a:gd name="connsiteY47" fmla="*/ 8248333 h 10288588"/>
              <a:gd name="connsiteX48" fmla="*/ 1832876 w 10129439"/>
              <a:gd name="connsiteY48" fmla="*/ 8216631 h 10288588"/>
              <a:gd name="connsiteX49" fmla="*/ 1855519 w 10129439"/>
              <a:gd name="connsiteY49" fmla="*/ 8187193 h 10288588"/>
              <a:gd name="connsiteX50" fmla="*/ 1878161 w 10129439"/>
              <a:gd name="connsiteY50" fmla="*/ 8155491 h 10288588"/>
              <a:gd name="connsiteX51" fmla="*/ 1905332 w 10129439"/>
              <a:gd name="connsiteY51" fmla="*/ 8128318 h 10288588"/>
              <a:gd name="connsiteX52" fmla="*/ 1930239 w 10129439"/>
              <a:gd name="connsiteY52" fmla="*/ 8098880 h 10288588"/>
              <a:gd name="connsiteX53" fmla="*/ 1957410 w 10129439"/>
              <a:gd name="connsiteY53" fmla="*/ 8073972 h 10288588"/>
              <a:gd name="connsiteX54" fmla="*/ 1984581 w 10129439"/>
              <a:gd name="connsiteY54" fmla="*/ 8049063 h 10288588"/>
              <a:gd name="connsiteX55" fmla="*/ 2016281 w 10129439"/>
              <a:gd name="connsiteY55" fmla="*/ 8026419 h 10288588"/>
              <a:gd name="connsiteX56" fmla="*/ 2045716 w 10129439"/>
              <a:gd name="connsiteY56" fmla="*/ 8006039 h 10288588"/>
              <a:gd name="connsiteX57" fmla="*/ 2077415 w 10129439"/>
              <a:gd name="connsiteY57" fmla="*/ 7985659 h 10288588"/>
              <a:gd name="connsiteX58" fmla="*/ 2111380 w 10129439"/>
              <a:gd name="connsiteY58" fmla="*/ 7967543 h 10288588"/>
              <a:gd name="connsiteX59" fmla="*/ 2143079 w 10129439"/>
              <a:gd name="connsiteY59" fmla="*/ 7953957 h 10288588"/>
              <a:gd name="connsiteX60" fmla="*/ 2177043 w 10129439"/>
              <a:gd name="connsiteY60" fmla="*/ 7935841 h 10288588"/>
              <a:gd name="connsiteX61" fmla="*/ 2211007 w 10129439"/>
              <a:gd name="connsiteY61" fmla="*/ 7924519 h 10288588"/>
              <a:gd name="connsiteX62" fmla="*/ 2244970 w 10129439"/>
              <a:gd name="connsiteY62" fmla="*/ 7913197 h 10288588"/>
              <a:gd name="connsiteX63" fmla="*/ 2278934 w 10129439"/>
              <a:gd name="connsiteY63" fmla="*/ 7906404 h 10288588"/>
              <a:gd name="connsiteX64" fmla="*/ 2312898 w 10129439"/>
              <a:gd name="connsiteY64" fmla="*/ 7897346 h 10288588"/>
              <a:gd name="connsiteX65" fmla="*/ 2349126 w 10129439"/>
              <a:gd name="connsiteY65" fmla="*/ 7890553 h 10288588"/>
              <a:gd name="connsiteX66" fmla="*/ 2385354 w 10129439"/>
              <a:gd name="connsiteY66" fmla="*/ 7886024 h 10288588"/>
              <a:gd name="connsiteX67" fmla="*/ 0 w 10129439"/>
              <a:gd name="connsiteY67" fmla="*/ 5115937 h 10288588"/>
              <a:gd name="connsiteX68" fmla="*/ 1733798 w 10129439"/>
              <a:gd name="connsiteY68" fmla="*/ 6850191 h 10288588"/>
              <a:gd name="connsiteX69" fmla="*/ 1760959 w 10129439"/>
              <a:gd name="connsiteY69" fmla="*/ 6877395 h 10288588"/>
              <a:gd name="connsiteX70" fmla="*/ 1785857 w 10129439"/>
              <a:gd name="connsiteY70" fmla="*/ 6906866 h 10288588"/>
              <a:gd name="connsiteX71" fmla="*/ 1808491 w 10129439"/>
              <a:gd name="connsiteY71" fmla="*/ 6936337 h 10288588"/>
              <a:gd name="connsiteX72" fmla="*/ 1831126 w 10129439"/>
              <a:gd name="connsiteY72" fmla="*/ 6965808 h 10288588"/>
              <a:gd name="connsiteX73" fmla="*/ 1849233 w 10129439"/>
              <a:gd name="connsiteY73" fmla="*/ 6997546 h 10288588"/>
              <a:gd name="connsiteX74" fmla="*/ 1865077 w 10129439"/>
              <a:gd name="connsiteY74" fmla="*/ 7031551 h 10288588"/>
              <a:gd name="connsiteX75" fmla="*/ 1883185 w 10129439"/>
              <a:gd name="connsiteY75" fmla="*/ 7063289 h 10288588"/>
              <a:gd name="connsiteX76" fmla="*/ 1896766 w 10129439"/>
              <a:gd name="connsiteY76" fmla="*/ 7097293 h 10288588"/>
              <a:gd name="connsiteX77" fmla="*/ 1910346 w 10129439"/>
              <a:gd name="connsiteY77" fmla="*/ 7129031 h 10288588"/>
              <a:gd name="connsiteX78" fmla="*/ 1919400 w 10129439"/>
              <a:gd name="connsiteY78" fmla="*/ 7165303 h 10288588"/>
              <a:gd name="connsiteX79" fmla="*/ 1928454 w 10129439"/>
              <a:gd name="connsiteY79" fmla="*/ 7199308 h 10288588"/>
              <a:gd name="connsiteX80" fmla="*/ 1937508 w 10129439"/>
              <a:gd name="connsiteY80" fmla="*/ 7233313 h 10288588"/>
              <a:gd name="connsiteX81" fmla="*/ 1944298 w 10129439"/>
              <a:gd name="connsiteY81" fmla="*/ 7269585 h 10288588"/>
              <a:gd name="connsiteX82" fmla="*/ 1948825 w 10129439"/>
              <a:gd name="connsiteY82" fmla="*/ 7305857 h 10288588"/>
              <a:gd name="connsiteX83" fmla="*/ 1951088 w 10129439"/>
              <a:gd name="connsiteY83" fmla="*/ 7339862 h 10288588"/>
              <a:gd name="connsiteX84" fmla="*/ 1951088 w 10129439"/>
              <a:gd name="connsiteY84" fmla="*/ 7376134 h 10288588"/>
              <a:gd name="connsiteX85" fmla="*/ 1951088 w 10129439"/>
              <a:gd name="connsiteY85" fmla="*/ 7414673 h 10288588"/>
              <a:gd name="connsiteX86" fmla="*/ 1948825 w 10129439"/>
              <a:gd name="connsiteY86" fmla="*/ 7448678 h 10288588"/>
              <a:gd name="connsiteX87" fmla="*/ 1944298 w 10129439"/>
              <a:gd name="connsiteY87" fmla="*/ 7484950 h 10288588"/>
              <a:gd name="connsiteX88" fmla="*/ 1937508 w 10129439"/>
              <a:gd name="connsiteY88" fmla="*/ 7521222 h 10288588"/>
              <a:gd name="connsiteX89" fmla="*/ 1928454 w 10129439"/>
              <a:gd name="connsiteY89" fmla="*/ 7555227 h 10288588"/>
              <a:gd name="connsiteX90" fmla="*/ 1919400 w 10129439"/>
              <a:gd name="connsiteY90" fmla="*/ 7589232 h 10288588"/>
              <a:gd name="connsiteX91" fmla="*/ 1910346 w 10129439"/>
              <a:gd name="connsiteY91" fmla="*/ 7625504 h 10288588"/>
              <a:gd name="connsiteX92" fmla="*/ 1896766 w 10129439"/>
              <a:gd name="connsiteY92" fmla="*/ 7657242 h 10288588"/>
              <a:gd name="connsiteX93" fmla="*/ 1883185 w 10129439"/>
              <a:gd name="connsiteY93" fmla="*/ 7691247 h 10288588"/>
              <a:gd name="connsiteX94" fmla="*/ 1865077 w 10129439"/>
              <a:gd name="connsiteY94" fmla="*/ 7722985 h 10288588"/>
              <a:gd name="connsiteX95" fmla="*/ 1849233 w 10129439"/>
              <a:gd name="connsiteY95" fmla="*/ 7756990 h 10288588"/>
              <a:gd name="connsiteX96" fmla="*/ 1831126 w 10129439"/>
              <a:gd name="connsiteY96" fmla="*/ 7788728 h 10288588"/>
              <a:gd name="connsiteX97" fmla="*/ 1808491 w 10129439"/>
              <a:gd name="connsiteY97" fmla="*/ 7818199 h 10288588"/>
              <a:gd name="connsiteX98" fmla="*/ 1785857 w 10129439"/>
              <a:gd name="connsiteY98" fmla="*/ 7847670 h 10288588"/>
              <a:gd name="connsiteX99" fmla="*/ 1760959 w 10129439"/>
              <a:gd name="connsiteY99" fmla="*/ 7874874 h 10288588"/>
              <a:gd name="connsiteX100" fmla="*/ 1733798 w 10129439"/>
              <a:gd name="connsiteY100" fmla="*/ 7904345 h 10288588"/>
              <a:gd name="connsiteX101" fmla="*/ 1706636 w 10129439"/>
              <a:gd name="connsiteY101" fmla="*/ 7929282 h 10288588"/>
              <a:gd name="connsiteX102" fmla="*/ 1679475 w 10129439"/>
              <a:gd name="connsiteY102" fmla="*/ 7956486 h 10288588"/>
              <a:gd name="connsiteX103" fmla="*/ 1647787 w 10129439"/>
              <a:gd name="connsiteY103" fmla="*/ 7976889 h 10288588"/>
              <a:gd name="connsiteX104" fmla="*/ 1618362 w 10129439"/>
              <a:gd name="connsiteY104" fmla="*/ 7999559 h 10288588"/>
              <a:gd name="connsiteX105" fmla="*/ 1586674 w 10129439"/>
              <a:gd name="connsiteY105" fmla="*/ 8019962 h 10288588"/>
              <a:gd name="connsiteX106" fmla="*/ 1552722 w 10129439"/>
              <a:gd name="connsiteY106" fmla="*/ 8035831 h 10288588"/>
              <a:gd name="connsiteX107" fmla="*/ 1521034 w 10129439"/>
              <a:gd name="connsiteY107" fmla="*/ 8053967 h 10288588"/>
              <a:gd name="connsiteX108" fmla="*/ 1487082 w 10129439"/>
              <a:gd name="connsiteY108" fmla="*/ 8067569 h 10288588"/>
              <a:gd name="connsiteX109" fmla="*/ 1453131 w 10129439"/>
              <a:gd name="connsiteY109" fmla="*/ 8078904 h 10288588"/>
              <a:gd name="connsiteX110" fmla="*/ 1419179 w 10129439"/>
              <a:gd name="connsiteY110" fmla="*/ 8090239 h 10288588"/>
              <a:gd name="connsiteX111" fmla="*/ 1385227 w 10129439"/>
              <a:gd name="connsiteY111" fmla="*/ 8099307 h 10288588"/>
              <a:gd name="connsiteX112" fmla="*/ 1351276 w 10129439"/>
              <a:gd name="connsiteY112" fmla="*/ 8108375 h 10288588"/>
              <a:gd name="connsiteX113" fmla="*/ 1315061 w 10129439"/>
              <a:gd name="connsiteY113" fmla="*/ 8115176 h 10288588"/>
              <a:gd name="connsiteX114" fmla="*/ 1278846 w 10129439"/>
              <a:gd name="connsiteY114" fmla="*/ 8119710 h 10288588"/>
              <a:gd name="connsiteX115" fmla="*/ 1244894 w 10129439"/>
              <a:gd name="connsiteY115" fmla="*/ 8121977 h 10288588"/>
              <a:gd name="connsiteX116" fmla="*/ 1208679 w 10129439"/>
              <a:gd name="connsiteY116" fmla="*/ 8121977 h 10288588"/>
              <a:gd name="connsiteX117" fmla="*/ 1170200 w 10129439"/>
              <a:gd name="connsiteY117" fmla="*/ 8121977 h 10288588"/>
              <a:gd name="connsiteX118" fmla="*/ 1133985 w 10129439"/>
              <a:gd name="connsiteY118" fmla="*/ 8119710 h 10288588"/>
              <a:gd name="connsiteX119" fmla="*/ 1100034 w 10129439"/>
              <a:gd name="connsiteY119" fmla="*/ 8115176 h 10288588"/>
              <a:gd name="connsiteX120" fmla="*/ 1063818 w 10129439"/>
              <a:gd name="connsiteY120" fmla="*/ 8108375 h 10288588"/>
              <a:gd name="connsiteX121" fmla="*/ 1032130 w 10129439"/>
              <a:gd name="connsiteY121" fmla="*/ 8099307 h 10288588"/>
              <a:gd name="connsiteX122" fmla="*/ 995915 w 10129439"/>
              <a:gd name="connsiteY122" fmla="*/ 8090239 h 10288588"/>
              <a:gd name="connsiteX123" fmla="*/ 959700 w 10129439"/>
              <a:gd name="connsiteY123" fmla="*/ 8078904 h 10288588"/>
              <a:gd name="connsiteX124" fmla="*/ 928012 w 10129439"/>
              <a:gd name="connsiteY124" fmla="*/ 8067569 h 10288588"/>
              <a:gd name="connsiteX125" fmla="*/ 894060 w 10129439"/>
              <a:gd name="connsiteY125" fmla="*/ 8053967 h 10288588"/>
              <a:gd name="connsiteX126" fmla="*/ 860108 w 10129439"/>
              <a:gd name="connsiteY126" fmla="*/ 8035831 h 10288588"/>
              <a:gd name="connsiteX127" fmla="*/ 828420 w 10129439"/>
              <a:gd name="connsiteY127" fmla="*/ 8019962 h 10288588"/>
              <a:gd name="connsiteX128" fmla="*/ 796732 w 10129439"/>
              <a:gd name="connsiteY128" fmla="*/ 7999559 h 10288588"/>
              <a:gd name="connsiteX129" fmla="*/ 767307 w 10129439"/>
              <a:gd name="connsiteY129" fmla="*/ 7976889 h 10288588"/>
              <a:gd name="connsiteX130" fmla="*/ 737883 w 10129439"/>
              <a:gd name="connsiteY130" fmla="*/ 7956486 h 10288588"/>
              <a:gd name="connsiteX131" fmla="*/ 708458 w 10129439"/>
              <a:gd name="connsiteY131" fmla="*/ 7929282 h 10288588"/>
              <a:gd name="connsiteX132" fmla="*/ 681296 w 10129439"/>
              <a:gd name="connsiteY132" fmla="*/ 7904345 h 10288588"/>
              <a:gd name="connsiteX133" fmla="*/ 0 w 10129439"/>
              <a:gd name="connsiteY133" fmla="*/ 7221978 h 10288588"/>
              <a:gd name="connsiteX134" fmla="*/ 8253496 w 10129439"/>
              <a:gd name="connsiteY134" fmla="*/ 1383911 h 10288588"/>
              <a:gd name="connsiteX135" fmla="*/ 8304784 w 10129439"/>
              <a:gd name="connsiteY135" fmla="*/ 1383911 h 10288588"/>
              <a:gd name="connsiteX136" fmla="*/ 8356071 w 10129439"/>
              <a:gd name="connsiteY136" fmla="*/ 1383911 h 10288588"/>
              <a:gd name="connsiteX137" fmla="*/ 8405386 w 10129439"/>
              <a:gd name="connsiteY137" fmla="*/ 1387848 h 10288588"/>
              <a:gd name="connsiteX138" fmla="*/ 8454701 w 10129439"/>
              <a:gd name="connsiteY138" fmla="*/ 1393754 h 10288588"/>
              <a:gd name="connsiteX139" fmla="*/ 8505989 w 10129439"/>
              <a:gd name="connsiteY139" fmla="*/ 1401628 h 10288588"/>
              <a:gd name="connsiteX140" fmla="*/ 8555304 w 10129439"/>
              <a:gd name="connsiteY140" fmla="*/ 1413440 h 10288588"/>
              <a:gd name="connsiteX141" fmla="*/ 8602646 w 10129439"/>
              <a:gd name="connsiteY141" fmla="*/ 1427219 h 10288588"/>
              <a:gd name="connsiteX142" fmla="*/ 8651961 w 10129439"/>
              <a:gd name="connsiteY142" fmla="*/ 1440999 h 10288588"/>
              <a:gd name="connsiteX143" fmla="*/ 8699304 w 10129439"/>
              <a:gd name="connsiteY143" fmla="*/ 1460685 h 10288588"/>
              <a:gd name="connsiteX144" fmla="*/ 8746646 w 10129439"/>
              <a:gd name="connsiteY144" fmla="*/ 1480370 h 10288588"/>
              <a:gd name="connsiteX145" fmla="*/ 8792016 w 10129439"/>
              <a:gd name="connsiteY145" fmla="*/ 1503993 h 10288588"/>
              <a:gd name="connsiteX146" fmla="*/ 8837386 w 10129439"/>
              <a:gd name="connsiteY146" fmla="*/ 1527615 h 10288588"/>
              <a:gd name="connsiteX147" fmla="*/ 8882756 w 10129439"/>
              <a:gd name="connsiteY147" fmla="*/ 1555175 h 10288588"/>
              <a:gd name="connsiteX148" fmla="*/ 8926153 w 10129439"/>
              <a:gd name="connsiteY148" fmla="*/ 1584703 h 10288588"/>
              <a:gd name="connsiteX149" fmla="*/ 8967577 w 10129439"/>
              <a:gd name="connsiteY149" fmla="*/ 1616200 h 10288588"/>
              <a:gd name="connsiteX150" fmla="*/ 9009002 w 10129439"/>
              <a:gd name="connsiteY150" fmla="*/ 1651634 h 10288588"/>
              <a:gd name="connsiteX151" fmla="*/ 9044509 w 10129439"/>
              <a:gd name="connsiteY151" fmla="*/ 1689036 h 10288588"/>
              <a:gd name="connsiteX152" fmla="*/ 9821713 w 10129439"/>
              <a:gd name="connsiteY152" fmla="*/ 2462676 h 10288588"/>
              <a:gd name="connsiteX153" fmla="*/ 9859193 w 10129439"/>
              <a:gd name="connsiteY153" fmla="*/ 2502047 h 10288588"/>
              <a:gd name="connsiteX154" fmla="*/ 9894700 w 10129439"/>
              <a:gd name="connsiteY154" fmla="*/ 2543387 h 10288588"/>
              <a:gd name="connsiteX155" fmla="*/ 9926261 w 10129439"/>
              <a:gd name="connsiteY155" fmla="*/ 2584726 h 10288588"/>
              <a:gd name="connsiteX156" fmla="*/ 9955850 w 10129439"/>
              <a:gd name="connsiteY156" fmla="*/ 2628035 h 10288588"/>
              <a:gd name="connsiteX157" fmla="*/ 9985439 w 10129439"/>
              <a:gd name="connsiteY157" fmla="*/ 2669374 h 10288588"/>
              <a:gd name="connsiteX158" fmla="*/ 10009110 w 10129439"/>
              <a:gd name="connsiteY158" fmla="*/ 2714651 h 10288588"/>
              <a:gd name="connsiteX159" fmla="*/ 10032782 w 10129439"/>
              <a:gd name="connsiteY159" fmla="*/ 2761896 h 10288588"/>
              <a:gd name="connsiteX160" fmla="*/ 10052508 w 10129439"/>
              <a:gd name="connsiteY160" fmla="*/ 2807172 h 10288588"/>
              <a:gd name="connsiteX161" fmla="*/ 10070261 w 10129439"/>
              <a:gd name="connsiteY161" fmla="*/ 2856386 h 10288588"/>
              <a:gd name="connsiteX162" fmla="*/ 10086042 w 10129439"/>
              <a:gd name="connsiteY162" fmla="*/ 2903632 h 10288588"/>
              <a:gd name="connsiteX163" fmla="*/ 10097878 w 10129439"/>
              <a:gd name="connsiteY163" fmla="*/ 2952845 h 10288588"/>
              <a:gd name="connsiteX164" fmla="*/ 10109713 w 10129439"/>
              <a:gd name="connsiteY164" fmla="*/ 3004027 h 10288588"/>
              <a:gd name="connsiteX165" fmla="*/ 10119576 w 10129439"/>
              <a:gd name="connsiteY165" fmla="*/ 3053241 h 10288588"/>
              <a:gd name="connsiteX166" fmla="*/ 10125494 w 10129439"/>
              <a:gd name="connsiteY166" fmla="*/ 3102455 h 10288588"/>
              <a:gd name="connsiteX167" fmla="*/ 10127466 w 10129439"/>
              <a:gd name="connsiteY167" fmla="*/ 3153637 h 10288588"/>
              <a:gd name="connsiteX168" fmla="*/ 10129439 w 10129439"/>
              <a:gd name="connsiteY168" fmla="*/ 3202851 h 10288588"/>
              <a:gd name="connsiteX169" fmla="*/ 10127466 w 10129439"/>
              <a:gd name="connsiteY169" fmla="*/ 3254033 h 10288588"/>
              <a:gd name="connsiteX170" fmla="*/ 10125494 w 10129439"/>
              <a:gd name="connsiteY170" fmla="*/ 3303247 h 10288588"/>
              <a:gd name="connsiteX171" fmla="*/ 10119576 w 10129439"/>
              <a:gd name="connsiteY171" fmla="*/ 3354429 h 10288588"/>
              <a:gd name="connsiteX172" fmla="*/ 10109713 w 10129439"/>
              <a:gd name="connsiteY172" fmla="*/ 3403643 h 10288588"/>
              <a:gd name="connsiteX173" fmla="*/ 10097878 w 10129439"/>
              <a:gd name="connsiteY173" fmla="*/ 3452857 h 10288588"/>
              <a:gd name="connsiteX174" fmla="*/ 10086042 w 10129439"/>
              <a:gd name="connsiteY174" fmla="*/ 3502070 h 10288588"/>
              <a:gd name="connsiteX175" fmla="*/ 10070261 w 10129439"/>
              <a:gd name="connsiteY175" fmla="*/ 3549316 h 10288588"/>
              <a:gd name="connsiteX176" fmla="*/ 10052508 w 10129439"/>
              <a:gd name="connsiteY176" fmla="*/ 3596561 h 10288588"/>
              <a:gd name="connsiteX177" fmla="*/ 10032782 w 10129439"/>
              <a:gd name="connsiteY177" fmla="*/ 3643806 h 10288588"/>
              <a:gd name="connsiteX178" fmla="*/ 10009110 w 10129439"/>
              <a:gd name="connsiteY178" fmla="*/ 3691051 h 10288588"/>
              <a:gd name="connsiteX179" fmla="*/ 9985439 w 10129439"/>
              <a:gd name="connsiteY179" fmla="*/ 3736328 h 10288588"/>
              <a:gd name="connsiteX180" fmla="*/ 9955850 w 10129439"/>
              <a:gd name="connsiteY180" fmla="*/ 3779636 h 10288588"/>
              <a:gd name="connsiteX181" fmla="*/ 9926261 w 10129439"/>
              <a:gd name="connsiteY181" fmla="*/ 3822944 h 10288588"/>
              <a:gd name="connsiteX182" fmla="*/ 9894700 w 10129439"/>
              <a:gd name="connsiteY182" fmla="*/ 3864283 h 10288588"/>
              <a:gd name="connsiteX183" fmla="*/ 9859193 w 10129439"/>
              <a:gd name="connsiteY183" fmla="*/ 3905623 h 10288588"/>
              <a:gd name="connsiteX184" fmla="*/ 9821713 w 10129439"/>
              <a:gd name="connsiteY184" fmla="*/ 3944994 h 10288588"/>
              <a:gd name="connsiteX185" fmla="*/ 9782261 w 10129439"/>
              <a:gd name="connsiteY185" fmla="*/ 3980428 h 10288588"/>
              <a:gd name="connsiteX186" fmla="*/ 9744782 w 10129439"/>
              <a:gd name="connsiteY186" fmla="*/ 4015862 h 10288588"/>
              <a:gd name="connsiteX187" fmla="*/ 9701385 w 10129439"/>
              <a:gd name="connsiteY187" fmla="*/ 4047358 h 10288588"/>
              <a:gd name="connsiteX188" fmla="*/ 9659960 w 10129439"/>
              <a:gd name="connsiteY188" fmla="*/ 4076886 h 10288588"/>
              <a:gd name="connsiteX189" fmla="*/ 9614590 w 10129439"/>
              <a:gd name="connsiteY189" fmla="*/ 4104446 h 10288588"/>
              <a:gd name="connsiteX190" fmla="*/ 9569220 w 10129439"/>
              <a:gd name="connsiteY190" fmla="*/ 4130037 h 10288588"/>
              <a:gd name="connsiteX191" fmla="*/ 9523851 w 10129439"/>
              <a:gd name="connsiteY191" fmla="*/ 4151692 h 10288588"/>
              <a:gd name="connsiteX192" fmla="*/ 9476508 w 10129439"/>
              <a:gd name="connsiteY192" fmla="*/ 4171377 h 10288588"/>
              <a:gd name="connsiteX193" fmla="*/ 9429166 w 10129439"/>
              <a:gd name="connsiteY193" fmla="*/ 4191062 h 10288588"/>
              <a:gd name="connsiteX194" fmla="*/ 9379851 w 10129439"/>
              <a:gd name="connsiteY194" fmla="*/ 4206810 h 10288588"/>
              <a:gd name="connsiteX195" fmla="*/ 9330536 w 10129439"/>
              <a:gd name="connsiteY195" fmla="*/ 4218622 h 10288588"/>
              <a:gd name="connsiteX196" fmla="*/ 9281221 w 10129439"/>
              <a:gd name="connsiteY196" fmla="*/ 4230433 h 10288588"/>
              <a:gd name="connsiteX197" fmla="*/ 9229933 w 10129439"/>
              <a:gd name="connsiteY197" fmla="*/ 4238307 h 10288588"/>
              <a:gd name="connsiteX198" fmla="*/ 9180618 w 10129439"/>
              <a:gd name="connsiteY198" fmla="*/ 4244213 h 10288588"/>
              <a:gd name="connsiteX199" fmla="*/ 9129330 w 10129439"/>
              <a:gd name="connsiteY199" fmla="*/ 4248150 h 10288588"/>
              <a:gd name="connsiteX200" fmla="*/ 9080016 w 10129439"/>
              <a:gd name="connsiteY200" fmla="*/ 4248150 h 10288588"/>
              <a:gd name="connsiteX201" fmla="*/ 9028728 w 10129439"/>
              <a:gd name="connsiteY201" fmla="*/ 4248150 h 10288588"/>
              <a:gd name="connsiteX202" fmla="*/ 8979413 w 10129439"/>
              <a:gd name="connsiteY202" fmla="*/ 4244213 h 10288588"/>
              <a:gd name="connsiteX203" fmla="*/ 8930098 w 10129439"/>
              <a:gd name="connsiteY203" fmla="*/ 4238307 h 10288588"/>
              <a:gd name="connsiteX204" fmla="*/ 8878810 w 10129439"/>
              <a:gd name="connsiteY204" fmla="*/ 4230433 h 10288588"/>
              <a:gd name="connsiteX205" fmla="*/ 8829495 w 10129439"/>
              <a:gd name="connsiteY205" fmla="*/ 4218622 h 10288588"/>
              <a:gd name="connsiteX206" fmla="*/ 8782153 w 10129439"/>
              <a:gd name="connsiteY206" fmla="*/ 4206810 h 10288588"/>
              <a:gd name="connsiteX207" fmla="*/ 8732838 w 10129439"/>
              <a:gd name="connsiteY207" fmla="*/ 4191062 h 10288588"/>
              <a:gd name="connsiteX208" fmla="*/ 8685495 w 10129439"/>
              <a:gd name="connsiteY208" fmla="*/ 4171377 h 10288588"/>
              <a:gd name="connsiteX209" fmla="*/ 8638153 w 10129439"/>
              <a:gd name="connsiteY209" fmla="*/ 4151692 h 10288588"/>
              <a:gd name="connsiteX210" fmla="*/ 8592783 w 10129439"/>
              <a:gd name="connsiteY210" fmla="*/ 4130037 h 10288588"/>
              <a:gd name="connsiteX211" fmla="*/ 8547413 w 10129439"/>
              <a:gd name="connsiteY211" fmla="*/ 4104446 h 10288588"/>
              <a:gd name="connsiteX212" fmla="*/ 8502044 w 10129439"/>
              <a:gd name="connsiteY212" fmla="*/ 4076886 h 10288588"/>
              <a:gd name="connsiteX213" fmla="*/ 8458646 w 10129439"/>
              <a:gd name="connsiteY213" fmla="*/ 4047358 h 10288588"/>
              <a:gd name="connsiteX214" fmla="*/ 8417222 w 10129439"/>
              <a:gd name="connsiteY214" fmla="*/ 4015862 h 10288588"/>
              <a:gd name="connsiteX215" fmla="*/ 8375797 w 10129439"/>
              <a:gd name="connsiteY215" fmla="*/ 3980428 h 10288588"/>
              <a:gd name="connsiteX216" fmla="*/ 8336345 w 10129439"/>
              <a:gd name="connsiteY216" fmla="*/ 3944994 h 10288588"/>
              <a:gd name="connsiteX217" fmla="*/ 7563086 w 10129439"/>
              <a:gd name="connsiteY217" fmla="*/ 3169385 h 10288588"/>
              <a:gd name="connsiteX218" fmla="*/ 7525607 w 10129439"/>
              <a:gd name="connsiteY218" fmla="*/ 3130015 h 10288588"/>
              <a:gd name="connsiteX219" fmla="*/ 7490100 w 10129439"/>
              <a:gd name="connsiteY219" fmla="*/ 3088675 h 10288588"/>
              <a:gd name="connsiteX220" fmla="*/ 7456565 w 10129439"/>
              <a:gd name="connsiteY220" fmla="*/ 3049304 h 10288588"/>
              <a:gd name="connsiteX221" fmla="*/ 7428949 w 10129439"/>
              <a:gd name="connsiteY221" fmla="*/ 3005996 h 10288588"/>
              <a:gd name="connsiteX222" fmla="*/ 7399360 w 10129439"/>
              <a:gd name="connsiteY222" fmla="*/ 2962688 h 10288588"/>
              <a:gd name="connsiteX223" fmla="*/ 7373716 w 10129439"/>
              <a:gd name="connsiteY223" fmla="*/ 2917411 h 10288588"/>
              <a:gd name="connsiteX224" fmla="*/ 7352018 w 10129439"/>
              <a:gd name="connsiteY224" fmla="*/ 2870166 h 10288588"/>
              <a:gd name="connsiteX225" fmla="*/ 7332292 w 10129439"/>
              <a:gd name="connsiteY225" fmla="*/ 2824889 h 10288588"/>
              <a:gd name="connsiteX226" fmla="*/ 7312566 w 10129439"/>
              <a:gd name="connsiteY226" fmla="*/ 2775676 h 10288588"/>
              <a:gd name="connsiteX227" fmla="*/ 7298757 w 10129439"/>
              <a:gd name="connsiteY227" fmla="*/ 2728431 h 10288588"/>
              <a:gd name="connsiteX228" fmla="*/ 7284949 w 10129439"/>
              <a:gd name="connsiteY228" fmla="*/ 2679217 h 10288588"/>
              <a:gd name="connsiteX229" fmla="*/ 7273114 w 10129439"/>
              <a:gd name="connsiteY229" fmla="*/ 2630002 h 10288588"/>
              <a:gd name="connsiteX230" fmla="*/ 7265223 w 10129439"/>
              <a:gd name="connsiteY230" fmla="*/ 2580789 h 10288588"/>
              <a:gd name="connsiteX231" fmla="*/ 7259305 w 10129439"/>
              <a:gd name="connsiteY231" fmla="*/ 2529607 h 10288588"/>
              <a:gd name="connsiteX232" fmla="*/ 7257333 w 10129439"/>
              <a:gd name="connsiteY232" fmla="*/ 2478425 h 10288588"/>
              <a:gd name="connsiteX233" fmla="*/ 7255360 w 10129439"/>
              <a:gd name="connsiteY233" fmla="*/ 2429211 h 10288588"/>
              <a:gd name="connsiteX234" fmla="*/ 7257333 w 10129439"/>
              <a:gd name="connsiteY234" fmla="*/ 2378028 h 10288588"/>
              <a:gd name="connsiteX235" fmla="*/ 7259305 w 10129439"/>
              <a:gd name="connsiteY235" fmla="*/ 2328815 h 10288588"/>
              <a:gd name="connsiteX236" fmla="*/ 7265223 w 10129439"/>
              <a:gd name="connsiteY236" fmla="*/ 2277633 h 10288588"/>
              <a:gd name="connsiteX237" fmla="*/ 7273114 w 10129439"/>
              <a:gd name="connsiteY237" fmla="*/ 2228419 h 10288588"/>
              <a:gd name="connsiteX238" fmla="*/ 7284949 w 10129439"/>
              <a:gd name="connsiteY238" fmla="*/ 2179205 h 10288588"/>
              <a:gd name="connsiteX239" fmla="*/ 7298757 w 10129439"/>
              <a:gd name="connsiteY239" fmla="*/ 2129991 h 10288588"/>
              <a:gd name="connsiteX240" fmla="*/ 7312566 w 10129439"/>
              <a:gd name="connsiteY240" fmla="*/ 2082746 h 10288588"/>
              <a:gd name="connsiteX241" fmla="*/ 7332292 w 10129439"/>
              <a:gd name="connsiteY241" fmla="*/ 2035501 h 10288588"/>
              <a:gd name="connsiteX242" fmla="*/ 7352018 w 10129439"/>
              <a:gd name="connsiteY242" fmla="*/ 1988256 h 10288588"/>
              <a:gd name="connsiteX243" fmla="*/ 7373716 w 10129439"/>
              <a:gd name="connsiteY243" fmla="*/ 1941011 h 10288588"/>
              <a:gd name="connsiteX244" fmla="*/ 7399360 w 10129439"/>
              <a:gd name="connsiteY244" fmla="*/ 1895734 h 10288588"/>
              <a:gd name="connsiteX245" fmla="*/ 7428949 w 10129439"/>
              <a:gd name="connsiteY245" fmla="*/ 1852426 h 10288588"/>
              <a:gd name="connsiteX246" fmla="*/ 7456565 w 10129439"/>
              <a:gd name="connsiteY246" fmla="*/ 1809118 h 10288588"/>
              <a:gd name="connsiteX247" fmla="*/ 7490100 w 10129439"/>
              <a:gd name="connsiteY247" fmla="*/ 1767779 h 10288588"/>
              <a:gd name="connsiteX248" fmla="*/ 7525607 w 10129439"/>
              <a:gd name="connsiteY248" fmla="*/ 1726439 h 10288588"/>
              <a:gd name="connsiteX249" fmla="*/ 7563086 w 10129439"/>
              <a:gd name="connsiteY249" fmla="*/ 1689036 h 10288588"/>
              <a:gd name="connsiteX250" fmla="*/ 7600565 w 10129439"/>
              <a:gd name="connsiteY250" fmla="*/ 1651634 h 10288588"/>
              <a:gd name="connsiteX251" fmla="*/ 7640017 w 10129439"/>
              <a:gd name="connsiteY251" fmla="*/ 1616200 h 10288588"/>
              <a:gd name="connsiteX252" fmla="*/ 7681442 w 10129439"/>
              <a:gd name="connsiteY252" fmla="*/ 1584703 h 10288588"/>
              <a:gd name="connsiteX253" fmla="*/ 7724839 w 10129439"/>
              <a:gd name="connsiteY253" fmla="*/ 1555175 h 10288588"/>
              <a:gd name="connsiteX254" fmla="*/ 7770209 w 10129439"/>
              <a:gd name="connsiteY254" fmla="*/ 1527615 h 10288588"/>
              <a:gd name="connsiteX255" fmla="*/ 7815579 w 10129439"/>
              <a:gd name="connsiteY255" fmla="*/ 1503993 h 10288588"/>
              <a:gd name="connsiteX256" fmla="*/ 7860949 w 10129439"/>
              <a:gd name="connsiteY256" fmla="*/ 1480370 h 10288588"/>
              <a:gd name="connsiteX257" fmla="*/ 7908291 w 10129439"/>
              <a:gd name="connsiteY257" fmla="*/ 1460685 h 10288588"/>
              <a:gd name="connsiteX258" fmla="*/ 7955633 w 10129439"/>
              <a:gd name="connsiteY258" fmla="*/ 1440999 h 10288588"/>
              <a:gd name="connsiteX259" fmla="*/ 8004948 w 10129439"/>
              <a:gd name="connsiteY259" fmla="*/ 1427219 h 10288588"/>
              <a:gd name="connsiteX260" fmla="*/ 8054263 w 10129439"/>
              <a:gd name="connsiteY260" fmla="*/ 1413440 h 10288588"/>
              <a:gd name="connsiteX261" fmla="*/ 8103578 w 10129439"/>
              <a:gd name="connsiteY261" fmla="*/ 1401628 h 10288588"/>
              <a:gd name="connsiteX262" fmla="*/ 8152893 w 10129439"/>
              <a:gd name="connsiteY262" fmla="*/ 1393754 h 10288588"/>
              <a:gd name="connsiteX263" fmla="*/ 8202208 w 10129439"/>
              <a:gd name="connsiteY263" fmla="*/ 1387848 h 10288588"/>
              <a:gd name="connsiteX264" fmla="*/ 2722349 w 10129439"/>
              <a:gd name="connsiteY264" fmla="*/ 0 h 10288588"/>
              <a:gd name="connsiteX265" fmla="*/ 3884918 w 10129439"/>
              <a:gd name="connsiteY265" fmla="*/ 0 h 10288588"/>
              <a:gd name="connsiteX266" fmla="*/ 7359027 w 10129439"/>
              <a:gd name="connsiteY266" fmla="*/ 3477082 h 10288588"/>
              <a:gd name="connsiteX267" fmla="*/ 7386222 w 10129439"/>
              <a:gd name="connsiteY267" fmla="*/ 3504299 h 10288588"/>
              <a:gd name="connsiteX268" fmla="*/ 7408884 w 10129439"/>
              <a:gd name="connsiteY268" fmla="*/ 3533785 h 10288588"/>
              <a:gd name="connsiteX269" fmla="*/ 7431546 w 10129439"/>
              <a:gd name="connsiteY269" fmla="*/ 3561004 h 10288588"/>
              <a:gd name="connsiteX270" fmla="*/ 7454208 w 10129439"/>
              <a:gd name="connsiteY270" fmla="*/ 3592758 h 10288588"/>
              <a:gd name="connsiteX271" fmla="*/ 7472338 w 10129439"/>
              <a:gd name="connsiteY271" fmla="*/ 3626780 h 10288588"/>
              <a:gd name="connsiteX272" fmla="*/ 7492734 w 10129439"/>
              <a:gd name="connsiteY272" fmla="*/ 3656266 h 10288588"/>
              <a:gd name="connsiteX273" fmla="*/ 7506331 w 10129439"/>
              <a:gd name="connsiteY273" fmla="*/ 3690288 h 10288588"/>
              <a:gd name="connsiteX274" fmla="*/ 7522195 w 10129439"/>
              <a:gd name="connsiteY274" fmla="*/ 3722043 h 10288588"/>
              <a:gd name="connsiteX275" fmla="*/ 7533526 w 10129439"/>
              <a:gd name="connsiteY275" fmla="*/ 3756065 h 10288588"/>
              <a:gd name="connsiteX276" fmla="*/ 7547123 w 10129439"/>
              <a:gd name="connsiteY276" fmla="*/ 3792355 h 10288588"/>
              <a:gd name="connsiteX277" fmla="*/ 7556188 w 10129439"/>
              <a:gd name="connsiteY277" fmla="*/ 3826378 h 10288588"/>
              <a:gd name="connsiteX278" fmla="*/ 7562987 w 10129439"/>
              <a:gd name="connsiteY278" fmla="*/ 3862668 h 10288588"/>
              <a:gd name="connsiteX279" fmla="*/ 7567519 w 10129439"/>
              <a:gd name="connsiteY279" fmla="*/ 3898959 h 10288588"/>
              <a:gd name="connsiteX280" fmla="*/ 7572052 w 10129439"/>
              <a:gd name="connsiteY280" fmla="*/ 3932981 h 10288588"/>
              <a:gd name="connsiteX281" fmla="*/ 7574318 w 10129439"/>
              <a:gd name="connsiteY281" fmla="*/ 3969271 h 10288588"/>
              <a:gd name="connsiteX282" fmla="*/ 7576584 w 10129439"/>
              <a:gd name="connsiteY282" fmla="*/ 4005562 h 10288588"/>
              <a:gd name="connsiteX283" fmla="*/ 7574318 w 10129439"/>
              <a:gd name="connsiteY283" fmla="*/ 4039584 h 10288588"/>
              <a:gd name="connsiteX284" fmla="*/ 7572052 w 10129439"/>
              <a:gd name="connsiteY284" fmla="*/ 4075874 h 10288588"/>
              <a:gd name="connsiteX285" fmla="*/ 7567519 w 10129439"/>
              <a:gd name="connsiteY285" fmla="*/ 4109897 h 10288588"/>
              <a:gd name="connsiteX286" fmla="*/ 7562987 w 10129439"/>
              <a:gd name="connsiteY286" fmla="*/ 4146187 h 10288588"/>
              <a:gd name="connsiteX287" fmla="*/ 7556188 w 10129439"/>
              <a:gd name="connsiteY287" fmla="*/ 4182478 h 10288588"/>
              <a:gd name="connsiteX288" fmla="*/ 7547123 w 10129439"/>
              <a:gd name="connsiteY288" fmla="*/ 4216500 h 10288588"/>
              <a:gd name="connsiteX289" fmla="*/ 7533526 w 10129439"/>
              <a:gd name="connsiteY289" fmla="*/ 4250522 h 10288588"/>
              <a:gd name="connsiteX290" fmla="*/ 7522195 w 10129439"/>
              <a:gd name="connsiteY290" fmla="*/ 4284544 h 10288588"/>
              <a:gd name="connsiteX291" fmla="*/ 7506331 w 10129439"/>
              <a:gd name="connsiteY291" fmla="*/ 4318567 h 10288588"/>
              <a:gd name="connsiteX292" fmla="*/ 7492734 w 10129439"/>
              <a:gd name="connsiteY292" fmla="*/ 4350321 h 10288588"/>
              <a:gd name="connsiteX293" fmla="*/ 7472338 w 10129439"/>
              <a:gd name="connsiteY293" fmla="*/ 4384343 h 10288588"/>
              <a:gd name="connsiteX294" fmla="*/ 7454208 w 10129439"/>
              <a:gd name="connsiteY294" fmla="*/ 4413829 h 10288588"/>
              <a:gd name="connsiteX295" fmla="*/ 7431546 w 10129439"/>
              <a:gd name="connsiteY295" fmla="*/ 4445583 h 10288588"/>
              <a:gd name="connsiteX296" fmla="*/ 7408884 w 10129439"/>
              <a:gd name="connsiteY296" fmla="*/ 4475069 h 10288588"/>
              <a:gd name="connsiteX297" fmla="*/ 7386222 w 10129439"/>
              <a:gd name="connsiteY297" fmla="*/ 4504555 h 10288588"/>
              <a:gd name="connsiteX298" fmla="*/ 7359027 w 10129439"/>
              <a:gd name="connsiteY298" fmla="*/ 4529505 h 10288588"/>
              <a:gd name="connsiteX299" fmla="*/ 7336365 w 10129439"/>
              <a:gd name="connsiteY299" fmla="*/ 4554455 h 10288588"/>
              <a:gd name="connsiteX300" fmla="*/ 7311437 w 10129439"/>
              <a:gd name="connsiteY300" fmla="*/ 4574868 h 10288588"/>
              <a:gd name="connsiteX301" fmla="*/ 7286508 w 10129439"/>
              <a:gd name="connsiteY301" fmla="*/ 4593013 h 10288588"/>
              <a:gd name="connsiteX302" fmla="*/ 7261580 w 10129439"/>
              <a:gd name="connsiteY302" fmla="*/ 4613427 h 10288588"/>
              <a:gd name="connsiteX303" fmla="*/ 7236652 w 10129439"/>
              <a:gd name="connsiteY303" fmla="*/ 4629304 h 10288588"/>
              <a:gd name="connsiteX304" fmla="*/ 7209457 w 10129439"/>
              <a:gd name="connsiteY304" fmla="*/ 4645181 h 10288588"/>
              <a:gd name="connsiteX305" fmla="*/ 7182262 w 10129439"/>
              <a:gd name="connsiteY305" fmla="*/ 4661058 h 10288588"/>
              <a:gd name="connsiteX306" fmla="*/ 7155068 w 10129439"/>
              <a:gd name="connsiteY306" fmla="*/ 4674667 h 10288588"/>
              <a:gd name="connsiteX307" fmla="*/ 7127873 w 10129439"/>
              <a:gd name="connsiteY307" fmla="*/ 4688276 h 10288588"/>
              <a:gd name="connsiteX308" fmla="*/ 7098412 w 10129439"/>
              <a:gd name="connsiteY308" fmla="*/ 4697349 h 10288588"/>
              <a:gd name="connsiteX309" fmla="*/ 7071218 w 10129439"/>
              <a:gd name="connsiteY309" fmla="*/ 4710957 h 10288588"/>
              <a:gd name="connsiteX310" fmla="*/ 7041757 w 10129439"/>
              <a:gd name="connsiteY310" fmla="*/ 4720030 h 10288588"/>
              <a:gd name="connsiteX311" fmla="*/ 7014562 w 10129439"/>
              <a:gd name="connsiteY311" fmla="*/ 4726835 h 10288588"/>
              <a:gd name="connsiteX312" fmla="*/ 6982835 w 10129439"/>
              <a:gd name="connsiteY312" fmla="*/ 4733639 h 10288588"/>
              <a:gd name="connsiteX313" fmla="*/ 6955641 w 10129439"/>
              <a:gd name="connsiteY313" fmla="*/ 4738175 h 10288588"/>
              <a:gd name="connsiteX314" fmla="*/ 6923914 w 10129439"/>
              <a:gd name="connsiteY314" fmla="*/ 4742712 h 10288588"/>
              <a:gd name="connsiteX315" fmla="*/ 6894453 w 10129439"/>
              <a:gd name="connsiteY315" fmla="*/ 4744980 h 10288588"/>
              <a:gd name="connsiteX316" fmla="*/ 6864992 w 10129439"/>
              <a:gd name="connsiteY316" fmla="*/ 4747248 h 10288588"/>
              <a:gd name="connsiteX317" fmla="*/ 6833265 w 10129439"/>
              <a:gd name="connsiteY317" fmla="*/ 4747248 h 10288588"/>
              <a:gd name="connsiteX318" fmla="*/ 6806071 w 10129439"/>
              <a:gd name="connsiteY318" fmla="*/ 4747248 h 10288588"/>
              <a:gd name="connsiteX319" fmla="*/ 6774344 w 10129439"/>
              <a:gd name="connsiteY319" fmla="*/ 4744980 h 10288588"/>
              <a:gd name="connsiteX320" fmla="*/ 6747149 w 10129439"/>
              <a:gd name="connsiteY320" fmla="*/ 4742712 h 10288588"/>
              <a:gd name="connsiteX321" fmla="*/ 6715422 w 10129439"/>
              <a:gd name="connsiteY321" fmla="*/ 4740443 h 10288588"/>
              <a:gd name="connsiteX322" fmla="*/ 6683695 w 10129439"/>
              <a:gd name="connsiteY322" fmla="*/ 4733639 h 10288588"/>
              <a:gd name="connsiteX323" fmla="*/ 6656500 w 10129439"/>
              <a:gd name="connsiteY323" fmla="*/ 4729103 h 10288588"/>
              <a:gd name="connsiteX324" fmla="*/ 6627039 w 10129439"/>
              <a:gd name="connsiteY324" fmla="*/ 4720030 h 10288588"/>
              <a:gd name="connsiteX325" fmla="*/ 6597579 w 10129439"/>
              <a:gd name="connsiteY325" fmla="*/ 4713226 h 10288588"/>
              <a:gd name="connsiteX326" fmla="*/ 6568118 w 10129439"/>
              <a:gd name="connsiteY326" fmla="*/ 4701885 h 10288588"/>
              <a:gd name="connsiteX327" fmla="*/ 6540923 w 10129439"/>
              <a:gd name="connsiteY327" fmla="*/ 4690544 h 10288588"/>
              <a:gd name="connsiteX328" fmla="*/ 6513729 w 10129439"/>
              <a:gd name="connsiteY328" fmla="*/ 4679203 h 10288588"/>
              <a:gd name="connsiteX329" fmla="*/ 6486534 w 10129439"/>
              <a:gd name="connsiteY329" fmla="*/ 4665594 h 10288588"/>
              <a:gd name="connsiteX330" fmla="*/ 6459339 w 10129439"/>
              <a:gd name="connsiteY330" fmla="*/ 4649717 h 10288588"/>
              <a:gd name="connsiteX331" fmla="*/ 8605446 w 10129439"/>
              <a:gd name="connsiteY331" fmla="*/ 6797660 h 10288588"/>
              <a:gd name="connsiteX332" fmla="*/ 8632640 w 10129439"/>
              <a:gd name="connsiteY332" fmla="*/ 6827146 h 10288588"/>
              <a:gd name="connsiteX333" fmla="*/ 8657569 w 10129439"/>
              <a:gd name="connsiteY333" fmla="*/ 6854364 h 10288588"/>
              <a:gd name="connsiteX334" fmla="*/ 8682498 w 10129439"/>
              <a:gd name="connsiteY334" fmla="*/ 6886118 h 10288588"/>
              <a:gd name="connsiteX335" fmla="*/ 8702894 w 10129439"/>
              <a:gd name="connsiteY335" fmla="*/ 6915604 h 10288588"/>
              <a:gd name="connsiteX336" fmla="*/ 8723290 w 10129439"/>
              <a:gd name="connsiteY336" fmla="*/ 6947358 h 10288588"/>
              <a:gd name="connsiteX337" fmla="*/ 8739153 w 10129439"/>
              <a:gd name="connsiteY337" fmla="*/ 6979112 h 10288588"/>
              <a:gd name="connsiteX338" fmla="*/ 8755016 w 10129439"/>
              <a:gd name="connsiteY338" fmla="*/ 7010867 h 10288588"/>
              <a:gd name="connsiteX339" fmla="*/ 8770880 w 10129439"/>
              <a:gd name="connsiteY339" fmla="*/ 7044889 h 10288588"/>
              <a:gd name="connsiteX340" fmla="*/ 8784477 w 10129439"/>
              <a:gd name="connsiteY340" fmla="*/ 7078911 h 10288588"/>
              <a:gd name="connsiteX341" fmla="*/ 8793542 w 10129439"/>
              <a:gd name="connsiteY341" fmla="*/ 7112934 h 10288588"/>
              <a:gd name="connsiteX342" fmla="*/ 8802607 w 10129439"/>
              <a:gd name="connsiteY342" fmla="*/ 7149224 h 10288588"/>
              <a:gd name="connsiteX343" fmla="*/ 8809406 w 10129439"/>
              <a:gd name="connsiteY343" fmla="*/ 7183246 h 10288588"/>
              <a:gd name="connsiteX344" fmla="*/ 8816204 w 10129439"/>
              <a:gd name="connsiteY344" fmla="*/ 7219537 h 10288588"/>
              <a:gd name="connsiteX345" fmla="*/ 8823003 w 10129439"/>
              <a:gd name="connsiteY345" fmla="*/ 7255827 h 10288588"/>
              <a:gd name="connsiteX346" fmla="*/ 8825269 w 10129439"/>
              <a:gd name="connsiteY346" fmla="*/ 7289850 h 10288588"/>
              <a:gd name="connsiteX347" fmla="*/ 8825269 w 10129439"/>
              <a:gd name="connsiteY347" fmla="*/ 7326140 h 10288588"/>
              <a:gd name="connsiteX348" fmla="*/ 8825269 w 10129439"/>
              <a:gd name="connsiteY348" fmla="*/ 7362431 h 10288588"/>
              <a:gd name="connsiteX349" fmla="*/ 8823003 w 10129439"/>
              <a:gd name="connsiteY349" fmla="*/ 7396453 h 10288588"/>
              <a:gd name="connsiteX350" fmla="*/ 8816204 w 10129439"/>
              <a:gd name="connsiteY350" fmla="*/ 7432743 h 10288588"/>
              <a:gd name="connsiteX351" fmla="*/ 8809406 w 10129439"/>
              <a:gd name="connsiteY351" fmla="*/ 7469034 h 10288588"/>
              <a:gd name="connsiteX352" fmla="*/ 8802607 w 10129439"/>
              <a:gd name="connsiteY352" fmla="*/ 7503056 h 10288588"/>
              <a:gd name="connsiteX353" fmla="*/ 8793542 w 10129439"/>
              <a:gd name="connsiteY353" fmla="*/ 7539347 h 10288588"/>
              <a:gd name="connsiteX354" fmla="*/ 8784477 w 10129439"/>
              <a:gd name="connsiteY354" fmla="*/ 7573369 h 10288588"/>
              <a:gd name="connsiteX355" fmla="*/ 8770880 w 10129439"/>
              <a:gd name="connsiteY355" fmla="*/ 7607391 h 10288588"/>
              <a:gd name="connsiteX356" fmla="*/ 8755016 w 10129439"/>
              <a:gd name="connsiteY356" fmla="*/ 7641414 h 10288588"/>
              <a:gd name="connsiteX357" fmla="*/ 8739153 w 10129439"/>
              <a:gd name="connsiteY357" fmla="*/ 7673168 h 10288588"/>
              <a:gd name="connsiteX358" fmla="*/ 8723290 w 10129439"/>
              <a:gd name="connsiteY358" fmla="*/ 7704922 h 10288588"/>
              <a:gd name="connsiteX359" fmla="*/ 8702894 w 10129439"/>
              <a:gd name="connsiteY359" fmla="*/ 7736676 h 10288588"/>
              <a:gd name="connsiteX360" fmla="*/ 8682498 w 10129439"/>
              <a:gd name="connsiteY360" fmla="*/ 7766162 h 10288588"/>
              <a:gd name="connsiteX361" fmla="*/ 8657569 w 10129439"/>
              <a:gd name="connsiteY361" fmla="*/ 7797916 h 10288588"/>
              <a:gd name="connsiteX362" fmla="*/ 8632640 w 10129439"/>
              <a:gd name="connsiteY362" fmla="*/ 7825134 h 10288588"/>
              <a:gd name="connsiteX363" fmla="*/ 8605446 w 10129439"/>
              <a:gd name="connsiteY363" fmla="*/ 7854620 h 10288588"/>
              <a:gd name="connsiteX364" fmla="*/ 8580518 w 10129439"/>
              <a:gd name="connsiteY364" fmla="*/ 7879570 h 10288588"/>
              <a:gd name="connsiteX365" fmla="*/ 8548790 w 10129439"/>
              <a:gd name="connsiteY365" fmla="*/ 7904520 h 10288588"/>
              <a:gd name="connsiteX366" fmla="*/ 8521596 w 10129439"/>
              <a:gd name="connsiteY366" fmla="*/ 7927202 h 10288588"/>
              <a:gd name="connsiteX367" fmla="*/ 8489869 w 10129439"/>
              <a:gd name="connsiteY367" fmla="*/ 7947615 h 10288588"/>
              <a:gd name="connsiteX368" fmla="*/ 8460408 w 10129439"/>
              <a:gd name="connsiteY368" fmla="*/ 7968028 h 10288588"/>
              <a:gd name="connsiteX369" fmla="*/ 8426415 w 10129439"/>
              <a:gd name="connsiteY369" fmla="*/ 7986174 h 10288588"/>
              <a:gd name="connsiteX370" fmla="*/ 8392422 w 10129439"/>
              <a:gd name="connsiteY370" fmla="*/ 7999783 h 10288588"/>
              <a:gd name="connsiteX371" fmla="*/ 8360695 w 10129439"/>
              <a:gd name="connsiteY371" fmla="*/ 8017928 h 10288588"/>
              <a:gd name="connsiteX372" fmla="*/ 8326702 w 10129439"/>
              <a:gd name="connsiteY372" fmla="*/ 8029269 h 10288588"/>
              <a:gd name="connsiteX373" fmla="*/ 8292708 w 10129439"/>
              <a:gd name="connsiteY373" fmla="*/ 8040609 h 10288588"/>
              <a:gd name="connsiteX374" fmla="*/ 8258715 w 10129439"/>
              <a:gd name="connsiteY374" fmla="*/ 8049682 h 10288588"/>
              <a:gd name="connsiteX375" fmla="*/ 8222456 w 10129439"/>
              <a:gd name="connsiteY375" fmla="*/ 8056486 h 10288588"/>
              <a:gd name="connsiteX376" fmla="*/ 8188462 w 10129439"/>
              <a:gd name="connsiteY376" fmla="*/ 8063291 h 10288588"/>
              <a:gd name="connsiteX377" fmla="*/ 8152203 w 10129439"/>
              <a:gd name="connsiteY377" fmla="*/ 8067827 h 10288588"/>
              <a:gd name="connsiteX378" fmla="*/ 8115944 w 10129439"/>
              <a:gd name="connsiteY378" fmla="*/ 8070095 h 10288588"/>
              <a:gd name="connsiteX379" fmla="*/ 8081950 w 10129439"/>
              <a:gd name="connsiteY379" fmla="*/ 8072364 h 10288588"/>
              <a:gd name="connsiteX380" fmla="*/ 8043425 w 10129439"/>
              <a:gd name="connsiteY380" fmla="*/ 8070095 h 10288588"/>
              <a:gd name="connsiteX381" fmla="*/ 8007165 w 10129439"/>
              <a:gd name="connsiteY381" fmla="*/ 8067827 h 10288588"/>
              <a:gd name="connsiteX382" fmla="*/ 7973172 w 10129439"/>
              <a:gd name="connsiteY382" fmla="*/ 8063291 h 10288588"/>
              <a:gd name="connsiteX383" fmla="*/ 7936912 w 10129439"/>
              <a:gd name="connsiteY383" fmla="*/ 8056486 h 10288588"/>
              <a:gd name="connsiteX384" fmla="*/ 7900653 w 10129439"/>
              <a:gd name="connsiteY384" fmla="*/ 8049682 h 10288588"/>
              <a:gd name="connsiteX385" fmla="*/ 7868926 w 10129439"/>
              <a:gd name="connsiteY385" fmla="*/ 8040609 h 10288588"/>
              <a:gd name="connsiteX386" fmla="*/ 7832667 w 10129439"/>
              <a:gd name="connsiteY386" fmla="*/ 8029269 h 10288588"/>
              <a:gd name="connsiteX387" fmla="*/ 7798673 w 10129439"/>
              <a:gd name="connsiteY387" fmla="*/ 8017928 h 10288588"/>
              <a:gd name="connsiteX388" fmla="*/ 7766946 w 10129439"/>
              <a:gd name="connsiteY388" fmla="*/ 7999783 h 10288588"/>
              <a:gd name="connsiteX389" fmla="*/ 7732953 w 10129439"/>
              <a:gd name="connsiteY389" fmla="*/ 7986174 h 10288588"/>
              <a:gd name="connsiteX390" fmla="*/ 7698960 w 10129439"/>
              <a:gd name="connsiteY390" fmla="*/ 7968028 h 10288588"/>
              <a:gd name="connsiteX391" fmla="*/ 7669499 w 10129439"/>
              <a:gd name="connsiteY391" fmla="*/ 7947615 h 10288588"/>
              <a:gd name="connsiteX392" fmla="*/ 7637772 w 10129439"/>
              <a:gd name="connsiteY392" fmla="*/ 7927202 h 10288588"/>
              <a:gd name="connsiteX393" fmla="*/ 7610577 w 10129439"/>
              <a:gd name="connsiteY393" fmla="*/ 7904520 h 10288588"/>
              <a:gd name="connsiteX394" fmla="*/ 7581117 w 10129439"/>
              <a:gd name="connsiteY394" fmla="*/ 7879570 h 10288588"/>
              <a:gd name="connsiteX395" fmla="*/ 7553922 w 10129439"/>
              <a:gd name="connsiteY395" fmla="*/ 7854620 h 10288588"/>
              <a:gd name="connsiteX396" fmla="*/ 6348295 w 10129439"/>
              <a:gd name="connsiteY396" fmla="*/ 6647962 h 10288588"/>
              <a:gd name="connsiteX397" fmla="*/ 6364158 w 10129439"/>
              <a:gd name="connsiteY397" fmla="*/ 6677448 h 10288588"/>
              <a:gd name="connsiteX398" fmla="*/ 6377756 w 10129439"/>
              <a:gd name="connsiteY398" fmla="*/ 6702397 h 10288588"/>
              <a:gd name="connsiteX399" fmla="*/ 6391353 w 10129439"/>
              <a:gd name="connsiteY399" fmla="*/ 6731883 h 10288588"/>
              <a:gd name="connsiteX400" fmla="*/ 6400418 w 10129439"/>
              <a:gd name="connsiteY400" fmla="*/ 6759101 h 10288588"/>
              <a:gd name="connsiteX401" fmla="*/ 6411749 w 10129439"/>
              <a:gd name="connsiteY401" fmla="*/ 6788587 h 10288588"/>
              <a:gd name="connsiteX402" fmla="*/ 6418548 w 10129439"/>
              <a:gd name="connsiteY402" fmla="*/ 6818073 h 10288588"/>
              <a:gd name="connsiteX403" fmla="*/ 6427612 w 10129439"/>
              <a:gd name="connsiteY403" fmla="*/ 6847559 h 10288588"/>
              <a:gd name="connsiteX404" fmla="*/ 6434411 w 10129439"/>
              <a:gd name="connsiteY404" fmla="*/ 6877045 h 10288588"/>
              <a:gd name="connsiteX405" fmla="*/ 6438944 w 10129439"/>
              <a:gd name="connsiteY405" fmla="*/ 6906531 h 10288588"/>
              <a:gd name="connsiteX406" fmla="*/ 6443476 w 10129439"/>
              <a:gd name="connsiteY406" fmla="*/ 6936017 h 10288588"/>
              <a:gd name="connsiteX407" fmla="*/ 6445742 w 10129439"/>
              <a:gd name="connsiteY407" fmla="*/ 6965503 h 10288588"/>
              <a:gd name="connsiteX408" fmla="*/ 6448008 w 10129439"/>
              <a:gd name="connsiteY408" fmla="*/ 6994989 h 10288588"/>
              <a:gd name="connsiteX409" fmla="*/ 6448008 w 10129439"/>
              <a:gd name="connsiteY409" fmla="*/ 7024475 h 10288588"/>
              <a:gd name="connsiteX410" fmla="*/ 6448008 w 10129439"/>
              <a:gd name="connsiteY410" fmla="*/ 7056230 h 10288588"/>
              <a:gd name="connsiteX411" fmla="*/ 6445742 w 10129439"/>
              <a:gd name="connsiteY411" fmla="*/ 7083447 h 10288588"/>
              <a:gd name="connsiteX412" fmla="*/ 6443476 w 10129439"/>
              <a:gd name="connsiteY412" fmla="*/ 7115202 h 10288588"/>
              <a:gd name="connsiteX413" fmla="*/ 6438944 w 10129439"/>
              <a:gd name="connsiteY413" fmla="*/ 7146956 h 10288588"/>
              <a:gd name="connsiteX414" fmla="*/ 6434411 w 10129439"/>
              <a:gd name="connsiteY414" fmla="*/ 7174174 h 10288588"/>
              <a:gd name="connsiteX415" fmla="*/ 6427612 w 10129439"/>
              <a:gd name="connsiteY415" fmla="*/ 7203660 h 10288588"/>
              <a:gd name="connsiteX416" fmla="*/ 6416281 w 10129439"/>
              <a:gd name="connsiteY416" fmla="*/ 7233146 h 10288588"/>
              <a:gd name="connsiteX417" fmla="*/ 6409483 w 10129439"/>
              <a:gd name="connsiteY417" fmla="*/ 7262632 h 10288588"/>
              <a:gd name="connsiteX418" fmla="*/ 6398152 w 10129439"/>
              <a:gd name="connsiteY418" fmla="*/ 7289850 h 10288588"/>
              <a:gd name="connsiteX419" fmla="*/ 6386821 w 10129439"/>
              <a:gd name="connsiteY419" fmla="*/ 7319336 h 10288588"/>
              <a:gd name="connsiteX420" fmla="*/ 6375489 w 10129439"/>
              <a:gd name="connsiteY420" fmla="*/ 7346553 h 10288588"/>
              <a:gd name="connsiteX421" fmla="*/ 6359626 w 10129439"/>
              <a:gd name="connsiteY421" fmla="*/ 7373771 h 10288588"/>
              <a:gd name="connsiteX422" fmla="*/ 6346029 w 10129439"/>
              <a:gd name="connsiteY422" fmla="*/ 7398721 h 10288588"/>
              <a:gd name="connsiteX423" fmla="*/ 6330165 w 10129439"/>
              <a:gd name="connsiteY423" fmla="*/ 7428207 h 10288588"/>
              <a:gd name="connsiteX424" fmla="*/ 6312035 w 10129439"/>
              <a:gd name="connsiteY424" fmla="*/ 7450889 h 10288588"/>
              <a:gd name="connsiteX425" fmla="*/ 6293906 w 10129439"/>
              <a:gd name="connsiteY425" fmla="*/ 7478106 h 10288588"/>
              <a:gd name="connsiteX426" fmla="*/ 6275776 w 10129439"/>
              <a:gd name="connsiteY426" fmla="*/ 7500788 h 10288588"/>
              <a:gd name="connsiteX427" fmla="*/ 6253114 w 10129439"/>
              <a:gd name="connsiteY427" fmla="*/ 7528006 h 10288588"/>
              <a:gd name="connsiteX428" fmla="*/ 6230452 w 10129439"/>
              <a:gd name="connsiteY428" fmla="*/ 7548419 h 10288588"/>
              <a:gd name="connsiteX429" fmla="*/ 6210056 w 10129439"/>
              <a:gd name="connsiteY429" fmla="*/ 7573369 h 10288588"/>
              <a:gd name="connsiteX430" fmla="*/ 6185127 w 10129439"/>
              <a:gd name="connsiteY430" fmla="*/ 7591514 h 10288588"/>
              <a:gd name="connsiteX431" fmla="*/ 6160199 w 10129439"/>
              <a:gd name="connsiteY431" fmla="*/ 7611928 h 10288588"/>
              <a:gd name="connsiteX432" fmla="*/ 6135271 w 10129439"/>
              <a:gd name="connsiteY432" fmla="*/ 7632341 h 10288588"/>
              <a:gd name="connsiteX433" fmla="*/ 6110342 w 10129439"/>
              <a:gd name="connsiteY433" fmla="*/ 7648218 h 10288588"/>
              <a:gd name="connsiteX434" fmla="*/ 6083148 w 10129439"/>
              <a:gd name="connsiteY434" fmla="*/ 7664095 h 10288588"/>
              <a:gd name="connsiteX435" fmla="*/ 6055953 w 10129439"/>
              <a:gd name="connsiteY435" fmla="*/ 7677704 h 10288588"/>
              <a:gd name="connsiteX436" fmla="*/ 6028758 w 10129439"/>
              <a:gd name="connsiteY436" fmla="*/ 7693581 h 10288588"/>
              <a:gd name="connsiteX437" fmla="*/ 6001564 w 10129439"/>
              <a:gd name="connsiteY437" fmla="*/ 7704922 h 10288588"/>
              <a:gd name="connsiteX438" fmla="*/ 5972103 w 10129439"/>
              <a:gd name="connsiteY438" fmla="*/ 7716263 h 10288588"/>
              <a:gd name="connsiteX439" fmla="*/ 5944908 w 10129439"/>
              <a:gd name="connsiteY439" fmla="*/ 7727603 h 10288588"/>
              <a:gd name="connsiteX440" fmla="*/ 5915448 w 10129439"/>
              <a:gd name="connsiteY440" fmla="*/ 7736676 h 10288588"/>
              <a:gd name="connsiteX441" fmla="*/ 5885987 w 10129439"/>
              <a:gd name="connsiteY441" fmla="*/ 7745749 h 10288588"/>
              <a:gd name="connsiteX442" fmla="*/ 5856526 w 10129439"/>
              <a:gd name="connsiteY442" fmla="*/ 7752553 h 10288588"/>
              <a:gd name="connsiteX443" fmla="*/ 5827065 w 10129439"/>
              <a:gd name="connsiteY443" fmla="*/ 7757089 h 10288588"/>
              <a:gd name="connsiteX444" fmla="*/ 5797604 w 10129439"/>
              <a:gd name="connsiteY444" fmla="*/ 7761626 h 10288588"/>
              <a:gd name="connsiteX445" fmla="*/ 5765877 w 10129439"/>
              <a:gd name="connsiteY445" fmla="*/ 7763894 h 10288588"/>
              <a:gd name="connsiteX446" fmla="*/ 5738683 w 10129439"/>
              <a:gd name="connsiteY446" fmla="*/ 7766162 h 10288588"/>
              <a:gd name="connsiteX447" fmla="*/ 5706956 w 10129439"/>
              <a:gd name="connsiteY447" fmla="*/ 7766162 h 10288588"/>
              <a:gd name="connsiteX448" fmla="*/ 5677495 w 10129439"/>
              <a:gd name="connsiteY448" fmla="*/ 7766162 h 10288588"/>
              <a:gd name="connsiteX449" fmla="*/ 5648034 w 10129439"/>
              <a:gd name="connsiteY449" fmla="*/ 7763894 h 10288588"/>
              <a:gd name="connsiteX450" fmla="*/ 5616307 w 10129439"/>
              <a:gd name="connsiteY450" fmla="*/ 7761626 h 10288588"/>
              <a:gd name="connsiteX451" fmla="*/ 5589112 w 10129439"/>
              <a:gd name="connsiteY451" fmla="*/ 7757089 h 10288588"/>
              <a:gd name="connsiteX452" fmla="*/ 5557385 w 10129439"/>
              <a:gd name="connsiteY452" fmla="*/ 7752553 h 10288588"/>
              <a:gd name="connsiteX453" fmla="*/ 5530191 w 10129439"/>
              <a:gd name="connsiteY453" fmla="*/ 7745749 h 10288588"/>
              <a:gd name="connsiteX454" fmla="*/ 5498464 w 10129439"/>
              <a:gd name="connsiteY454" fmla="*/ 7738944 h 10288588"/>
              <a:gd name="connsiteX455" fmla="*/ 5471269 w 10129439"/>
              <a:gd name="connsiteY455" fmla="*/ 7729872 h 10288588"/>
              <a:gd name="connsiteX456" fmla="*/ 5441808 w 10129439"/>
              <a:gd name="connsiteY456" fmla="*/ 7718531 h 10288588"/>
              <a:gd name="connsiteX457" fmla="*/ 5414614 w 10129439"/>
              <a:gd name="connsiteY457" fmla="*/ 7709458 h 10288588"/>
              <a:gd name="connsiteX458" fmla="*/ 5385153 w 10129439"/>
              <a:gd name="connsiteY458" fmla="*/ 7695849 h 10288588"/>
              <a:gd name="connsiteX459" fmla="*/ 5360225 w 10129439"/>
              <a:gd name="connsiteY459" fmla="*/ 7684509 h 10288588"/>
              <a:gd name="connsiteX460" fmla="*/ 5330764 w 10129439"/>
              <a:gd name="connsiteY460" fmla="*/ 7666363 h 10288588"/>
              <a:gd name="connsiteX461" fmla="*/ 5704689 w 10129439"/>
              <a:gd name="connsiteY461" fmla="*/ 8040609 h 10288588"/>
              <a:gd name="connsiteX462" fmla="*/ 5731884 w 10129439"/>
              <a:gd name="connsiteY462" fmla="*/ 8070095 h 10288588"/>
              <a:gd name="connsiteX463" fmla="*/ 5756812 w 10129439"/>
              <a:gd name="connsiteY463" fmla="*/ 8097313 h 10288588"/>
              <a:gd name="connsiteX464" fmla="*/ 5777208 w 10129439"/>
              <a:gd name="connsiteY464" fmla="*/ 8126799 h 10288588"/>
              <a:gd name="connsiteX465" fmla="*/ 5799871 w 10129439"/>
              <a:gd name="connsiteY465" fmla="*/ 8156285 h 10288588"/>
              <a:gd name="connsiteX466" fmla="*/ 5818000 w 10129439"/>
              <a:gd name="connsiteY466" fmla="*/ 8190308 h 10288588"/>
              <a:gd name="connsiteX467" fmla="*/ 5838396 w 10129439"/>
              <a:gd name="connsiteY467" fmla="*/ 8222062 h 10288588"/>
              <a:gd name="connsiteX468" fmla="*/ 5854260 w 10129439"/>
              <a:gd name="connsiteY468" fmla="*/ 8253816 h 10288588"/>
              <a:gd name="connsiteX469" fmla="*/ 5867857 w 10129439"/>
              <a:gd name="connsiteY469" fmla="*/ 8287838 h 10288588"/>
              <a:gd name="connsiteX470" fmla="*/ 5879188 w 10129439"/>
              <a:gd name="connsiteY470" fmla="*/ 8319592 h 10288588"/>
              <a:gd name="connsiteX471" fmla="*/ 5892785 w 10129439"/>
              <a:gd name="connsiteY471" fmla="*/ 8355883 h 10288588"/>
              <a:gd name="connsiteX472" fmla="*/ 5901850 w 10129439"/>
              <a:gd name="connsiteY472" fmla="*/ 8392173 h 10288588"/>
              <a:gd name="connsiteX473" fmla="*/ 5908649 w 10129439"/>
              <a:gd name="connsiteY473" fmla="*/ 8426195 h 10288588"/>
              <a:gd name="connsiteX474" fmla="*/ 5915448 w 10129439"/>
              <a:gd name="connsiteY474" fmla="*/ 8462486 h 10288588"/>
              <a:gd name="connsiteX475" fmla="*/ 5917714 w 10129439"/>
              <a:gd name="connsiteY475" fmla="*/ 8498776 h 10288588"/>
              <a:gd name="connsiteX476" fmla="*/ 5922246 w 10129439"/>
              <a:gd name="connsiteY476" fmla="*/ 8532799 h 10288588"/>
              <a:gd name="connsiteX477" fmla="*/ 5922246 w 10129439"/>
              <a:gd name="connsiteY477" fmla="*/ 8569089 h 10288588"/>
              <a:gd name="connsiteX478" fmla="*/ 5922246 w 10129439"/>
              <a:gd name="connsiteY478" fmla="*/ 8605380 h 10288588"/>
              <a:gd name="connsiteX479" fmla="*/ 5917714 w 10129439"/>
              <a:gd name="connsiteY479" fmla="*/ 8639402 h 10288588"/>
              <a:gd name="connsiteX480" fmla="*/ 5915448 w 10129439"/>
              <a:gd name="connsiteY480" fmla="*/ 8675692 h 10288588"/>
              <a:gd name="connsiteX481" fmla="*/ 5908649 w 10129439"/>
              <a:gd name="connsiteY481" fmla="*/ 8711983 h 10288588"/>
              <a:gd name="connsiteX482" fmla="*/ 5901850 w 10129439"/>
              <a:gd name="connsiteY482" fmla="*/ 8746005 h 10288588"/>
              <a:gd name="connsiteX483" fmla="*/ 5892785 w 10129439"/>
              <a:gd name="connsiteY483" fmla="*/ 8782296 h 10288588"/>
              <a:gd name="connsiteX484" fmla="*/ 5879188 w 10129439"/>
              <a:gd name="connsiteY484" fmla="*/ 8814050 h 10288588"/>
              <a:gd name="connsiteX485" fmla="*/ 5867857 w 10129439"/>
              <a:gd name="connsiteY485" fmla="*/ 8848072 h 10288588"/>
              <a:gd name="connsiteX486" fmla="*/ 5854260 w 10129439"/>
              <a:gd name="connsiteY486" fmla="*/ 8884363 h 10288588"/>
              <a:gd name="connsiteX487" fmla="*/ 5838396 w 10129439"/>
              <a:gd name="connsiteY487" fmla="*/ 8913849 h 10288588"/>
              <a:gd name="connsiteX488" fmla="*/ 5818000 w 10129439"/>
              <a:gd name="connsiteY488" fmla="*/ 8947871 h 10288588"/>
              <a:gd name="connsiteX489" fmla="*/ 5799871 w 10129439"/>
              <a:gd name="connsiteY489" fmla="*/ 8979625 h 10288588"/>
              <a:gd name="connsiteX490" fmla="*/ 5777208 w 10129439"/>
              <a:gd name="connsiteY490" fmla="*/ 9009111 h 10288588"/>
              <a:gd name="connsiteX491" fmla="*/ 5756812 w 10129439"/>
              <a:gd name="connsiteY491" fmla="*/ 9040865 h 10288588"/>
              <a:gd name="connsiteX492" fmla="*/ 5731884 w 10129439"/>
              <a:gd name="connsiteY492" fmla="*/ 9068083 h 10288588"/>
              <a:gd name="connsiteX493" fmla="*/ 5704689 w 10129439"/>
              <a:gd name="connsiteY493" fmla="*/ 9095301 h 10288588"/>
              <a:gd name="connsiteX494" fmla="*/ 5677495 w 10129439"/>
              <a:gd name="connsiteY494" fmla="*/ 9122519 h 10288588"/>
              <a:gd name="connsiteX495" fmla="*/ 5648034 w 10129439"/>
              <a:gd name="connsiteY495" fmla="*/ 9147469 h 10288588"/>
              <a:gd name="connsiteX496" fmla="*/ 5618573 w 10129439"/>
              <a:gd name="connsiteY496" fmla="*/ 9170150 h 10288588"/>
              <a:gd name="connsiteX497" fmla="*/ 5589112 w 10129439"/>
              <a:gd name="connsiteY497" fmla="*/ 9190564 h 10288588"/>
              <a:gd name="connsiteX498" fmla="*/ 5555119 w 10129439"/>
              <a:gd name="connsiteY498" fmla="*/ 9210977 h 10288588"/>
              <a:gd name="connsiteX499" fmla="*/ 5525658 w 10129439"/>
              <a:gd name="connsiteY499" fmla="*/ 9226854 h 10288588"/>
              <a:gd name="connsiteX500" fmla="*/ 5491665 w 10129439"/>
              <a:gd name="connsiteY500" fmla="*/ 9242731 h 10288588"/>
              <a:gd name="connsiteX501" fmla="*/ 5457672 w 10129439"/>
              <a:gd name="connsiteY501" fmla="*/ 9258608 h 10288588"/>
              <a:gd name="connsiteX502" fmla="*/ 5425945 w 10129439"/>
              <a:gd name="connsiteY502" fmla="*/ 9272217 h 10288588"/>
              <a:gd name="connsiteX503" fmla="*/ 5389685 w 10129439"/>
              <a:gd name="connsiteY503" fmla="*/ 9281290 h 10288588"/>
              <a:gd name="connsiteX504" fmla="*/ 5355692 w 10129439"/>
              <a:gd name="connsiteY504" fmla="*/ 9290362 h 10288588"/>
              <a:gd name="connsiteX505" fmla="*/ 5321699 w 10129439"/>
              <a:gd name="connsiteY505" fmla="*/ 9299435 h 10288588"/>
              <a:gd name="connsiteX506" fmla="*/ 5285439 w 10129439"/>
              <a:gd name="connsiteY506" fmla="*/ 9306240 h 10288588"/>
              <a:gd name="connsiteX507" fmla="*/ 5251446 w 10129439"/>
              <a:gd name="connsiteY507" fmla="*/ 9310776 h 10288588"/>
              <a:gd name="connsiteX508" fmla="*/ 5212921 w 10129439"/>
              <a:gd name="connsiteY508" fmla="*/ 9313044 h 10288588"/>
              <a:gd name="connsiteX509" fmla="*/ 5176661 w 10129439"/>
              <a:gd name="connsiteY509" fmla="*/ 9313044 h 10288588"/>
              <a:gd name="connsiteX510" fmla="*/ 5142668 w 10129439"/>
              <a:gd name="connsiteY510" fmla="*/ 9313044 h 10288588"/>
              <a:gd name="connsiteX511" fmla="*/ 5106408 w 10129439"/>
              <a:gd name="connsiteY511" fmla="*/ 9310776 h 10288588"/>
              <a:gd name="connsiteX512" fmla="*/ 5070149 w 10129439"/>
              <a:gd name="connsiteY512" fmla="*/ 9306240 h 10288588"/>
              <a:gd name="connsiteX513" fmla="*/ 5036156 w 10129439"/>
              <a:gd name="connsiteY513" fmla="*/ 9299435 h 10288588"/>
              <a:gd name="connsiteX514" fmla="*/ 4999896 w 10129439"/>
              <a:gd name="connsiteY514" fmla="*/ 9290362 h 10288588"/>
              <a:gd name="connsiteX515" fmla="*/ 4963637 w 10129439"/>
              <a:gd name="connsiteY515" fmla="*/ 9281290 h 10288588"/>
              <a:gd name="connsiteX516" fmla="*/ 4931910 w 10129439"/>
              <a:gd name="connsiteY516" fmla="*/ 9272217 h 10288588"/>
              <a:gd name="connsiteX517" fmla="*/ 4897916 w 10129439"/>
              <a:gd name="connsiteY517" fmla="*/ 9258608 h 10288588"/>
              <a:gd name="connsiteX518" fmla="*/ 4861657 w 10129439"/>
              <a:gd name="connsiteY518" fmla="*/ 9242731 h 10288588"/>
              <a:gd name="connsiteX519" fmla="*/ 4832196 w 10129439"/>
              <a:gd name="connsiteY519" fmla="*/ 9226854 h 10288588"/>
              <a:gd name="connsiteX520" fmla="*/ 4798203 w 10129439"/>
              <a:gd name="connsiteY520" fmla="*/ 9210977 h 10288588"/>
              <a:gd name="connsiteX521" fmla="*/ 4768742 w 10129439"/>
              <a:gd name="connsiteY521" fmla="*/ 9190564 h 10288588"/>
              <a:gd name="connsiteX522" fmla="*/ 4737015 w 10129439"/>
              <a:gd name="connsiteY522" fmla="*/ 9170150 h 10288588"/>
              <a:gd name="connsiteX523" fmla="*/ 4705288 w 10129439"/>
              <a:gd name="connsiteY523" fmla="*/ 9147469 h 10288588"/>
              <a:gd name="connsiteX524" fmla="*/ 4678093 w 10129439"/>
              <a:gd name="connsiteY524" fmla="*/ 9122519 h 10288588"/>
              <a:gd name="connsiteX525" fmla="*/ 4650899 w 10129439"/>
              <a:gd name="connsiteY525" fmla="*/ 9095301 h 10288588"/>
              <a:gd name="connsiteX526" fmla="*/ 784734 w 10129439"/>
              <a:gd name="connsiteY526" fmla="*/ 5228097 h 10288588"/>
              <a:gd name="connsiteX527" fmla="*/ 757539 w 10129439"/>
              <a:gd name="connsiteY527" fmla="*/ 5200879 h 10288588"/>
              <a:gd name="connsiteX528" fmla="*/ 732611 w 10129439"/>
              <a:gd name="connsiteY528" fmla="*/ 5171393 h 10288588"/>
              <a:gd name="connsiteX529" fmla="*/ 709949 w 10129439"/>
              <a:gd name="connsiteY529" fmla="*/ 5144175 h 10288588"/>
              <a:gd name="connsiteX530" fmla="*/ 689553 w 10129439"/>
              <a:gd name="connsiteY530" fmla="*/ 5112421 h 10288588"/>
              <a:gd name="connsiteX531" fmla="*/ 671423 w 10129439"/>
              <a:gd name="connsiteY531" fmla="*/ 5080667 h 10288588"/>
              <a:gd name="connsiteX532" fmla="*/ 651027 w 10129439"/>
              <a:gd name="connsiteY532" fmla="*/ 5048913 h 10288588"/>
              <a:gd name="connsiteX533" fmla="*/ 635164 w 10129439"/>
              <a:gd name="connsiteY533" fmla="*/ 5014890 h 10288588"/>
              <a:gd name="connsiteX534" fmla="*/ 621567 w 10129439"/>
              <a:gd name="connsiteY534" fmla="*/ 4983136 h 10288588"/>
              <a:gd name="connsiteX535" fmla="*/ 610235 w 10129439"/>
              <a:gd name="connsiteY535" fmla="*/ 4949114 h 10288588"/>
              <a:gd name="connsiteX536" fmla="*/ 596638 w 10129439"/>
              <a:gd name="connsiteY536" fmla="*/ 4912823 h 10288588"/>
              <a:gd name="connsiteX537" fmla="*/ 587573 w 10129439"/>
              <a:gd name="connsiteY537" fmla="*/ 4878801 h 10288588"/>
              <a:gd name="connsiteX538" fmla="*/ 580775 w 10129439"/>
              <a:gd name="connsiteY538" fmla="*/ 4844779 h 10288588"/>
              <a:gd name="connsiteX539" fmla="*/ 573976 w 10129439"/>
              <a:gd name="connsiteY539" fmla="*/ 4808488 h 10288588"/>
              <a:gd name="connsiteX540" fmla="*/ 571710 w 10129439"/>
              <a:gd name="connsiteY540" fmla="*/ 4774466 h 10288588"/>
              <a:gd name="connsiteX541" fmla="*/ 567177 w 10129439"/>
              <a:gd name="connsiteY541" fmla="*/ 4738175 h 10288588"/>
              <a:gd name="connsiteX542" fmla="*/ 567177 w 10129439"/>
              <a:gd name="connsiteY542" fmla="*/ 4699617 h 10288588"/>
              <a:gd name="connsiteX543" fmla="*/ 567177 w 10129439"/>
              <a:gd name="connsiteY543" fmla="*/ 4665594 h 10288588"/>
              <a:gd name="connsiteX544" fmla="*/ 571710 w 10129439"/>
              <a:gd name="connsiteY544" fmla="*/ 4629304 h 10288588"/>
              <a:gd name="connsiteX545" fmla="*/ 573976 w 10129439"/>
              <a:gd name="connsiteY545" fmla="*/ 4593013 h 10288588"/>
              <a:gd name="connsiteX546" fmla="*/ 580775 w 10129439"/>
              <a:gd name="connsiteY546" fmla="*/ 4558991 h 10288588"/>
              <a:gd name="connsiteX547" fmla="*/ 587573 w 10129439"/>
              <a:gd name="connsiteY547" fmla="*/ 4522701 h 10288588"/>
              <a:gd name="connsiteX548" fmla="*/ 596638 w 10129439"/>
              <a:gd name="connsiteY548" fmla="*/ 4488678 h 10288588"/>
              <a:gd name="connsiteX549" fmla="*/ 610235 w 10129439"/>
              <a:gd name="connsiteY549" fmla="*/ 4454656 h 10288588"/>
              <a:gd name="connsiteX550" fmla="*/ 621567 w 10129439"/>
              <a:gd name="connsiteY550" fmla="*/ 4420634 h 10288588"/>
              <a:gd name="connsiteX551" fmla="*/ 635164 w 10129439"/>
              <a:gd name="connsiteY551" fmla="*/ 4388879 h 10288588"/>
              <a:gd name="connsiteX552" fmla="*/ 651027 w 10129439"/>
              <a:gd name="connsiteY552" fmla="*/ 4354857 h 10288588"/>
              <a:gd name="connsiteX553" fmla="*/ 671423 w 10129439"/>
              <a:gd name="connsiteY553" fmla="*/ 4320835 h 10288588"/>
              <a:gd name="connsiteX554" fmla="*/ 689553 w 10129439"/>
              <a:gd name="connsiteY554" fmla="*/ 4291349 h 10288588"/>
              <a:gd name="connsiteX555" fmla="*/ 709949 w 10129439"/>
              <a:gd name="connsiteY555" fmla="*/ 4259595 h 10288588"/>
              <a:gd name="connsiteX556" fmla="*/ 732611 w 10129439"/>
              <a:gd name="connsiteY556" fmla="*/ 4230109 h 10288588"/>
              <a:gd name="connsiteX557" fmla="*/ 757539 w 10129439"/>
              <a:gd name="connsiteY557" fmla="*/ 4200623 h 10288588"/>
              <a:gd name="connsiteX558" fmla="*/ 784734 w 10129439"/>
              <a:gd name="connsiteY558" fmla="*/ 4175673 h 10288588"/>
              <a:gd name="connsiteX559" fmla="*/ 807396 w 10129439"/>
              <a:gd name="connsiteY559" fmla="*/ 4150724 h 10288588"/>
              <a:gd name="connsiteX560" fmla="*/ 832325 w 10129439"/>
              <a:gd name="connsiteY560" fmla="*/ 4130310 h 10288588"/>
              <a:gd name="connsiteX561" fmla="*/ 854987 w 10129439"/>
              <a:gd name="connsiteY561" fmla="*/ 4109897 h 10288588"/>
              <a:gd name="connsiteX562" fmla="*/ 882181 w 10129439"/>
              <a:gd name="connsiteY562" fmla="*/ 4091752 h 10288588"/>
              <a:gd name="connsiteX563" fmla="*/ 907110 w 10129439"/>
              <a:gd name="connsiteY563" fmla="*/ 4075874 h 10288588"/>
              <a:gd name="connsiteX564" fmla="*/ 934304 w 10129439"/>
              <a:gd name="connsiteY564" fmla="*/ 4059997 h 10288588"/>
              <a:gd name="connsiteX565" fmla="*/ 959233 w 10129439"/>
              <a:gd name="connsiteY565" fmla="*/ 4044121 h 10288588"/>
              <a:gd name="connsiteX566" fmla="*/ 988693 w 10129439"/>
              <a:gd name="connsiteY566" fmla="*/ 4030511 h 10288588"/>
              <a:gd name="connsiteX567" fmla="*/ 1013622 w 10129439"/>
              <a:gd name="connsiteY567" fmla="*/ 4019171 h 10288588"/>
              <a:gd name="connsiteX568" fmla="*/ 1043083 w 10129439"/>
              <a:gd name="connsiteY568" fmla="*/ 4007830 h 10288588"/>
              <a:gd name="connsiteX569" fmla="*/ 1070277 w 10129439"/>
              <a:gd name="connsiteY569" fmla="*/ 3994221 h 10288588"/>
              <a:gd name="connsiteX570" fmla="*/ 1102004 w 10129439"/>
              <a:gd name="connsiteY570" fmla="*/ 3987417 h 10288588"/>
              <a:gd name="connsiteX571" fmla="*/ 1129199 w 10129439"/>
              <a:gd name="connsiteY571" fmla="*/ 3978344 h 10288588"/>
              <a:gd name="connsiteX572" fmla="*/ 1158660 w 10129439"/>
              <a:gd name="connsiteY572" fmla="*/ 3971540 h 10288588"/>
              <a:gd name="connsiteX573" fmla="*/ 1188121 w 10129439"/>
              <a:gd name="connsiteY573" fmla="*/ 3967003 h 10288588"/>
              <a:gd name="connsiteX574" fmla="*/ 1217581 w 10129439"/>
              <a:gd name="connsiteY574" fmla="*/ 3962467 h 10288588"/>
              <a:gd name="connsiteX575" fmla="*/ 1249308 w 10129439"/>
              <a:gd name="connsiteY575" fmla="*/ 3960199 h 10288588"/>
              <a:gd name="connsiteX576" fmla="*/ 1278769 w 10129439"/>
              <a:gd name="connsiteY576" fmla="*/ 3957931 h 10288588"/>
              <a:gd name="connsiteX577" fmla="*/ 1308230 w 10129439"/>
              <a:gd name="connsiteY577" fmla="*/ 3957931 h 10288588"/>
              <a:gd name="connsiteX578" fmla="*/ 1337691 w 10129439"/>
              <a:gd name="connsiteY578" fmla="*/ 3957931 h 10288588"/>
              <a:gd name="connsiteX579" fmla="*/ 1369418 w 10129439"/>
              <a:gd name="connsiteY579" fmla="*/ 3960199 h 10288588"/>
              <a:gd name="connsiteX580" fmla="*/ 1396612 w 10129439"/>
              <a:gd name="connsiteY580" fmla="*/ 3962467 h 10288588"/>
              <a:gd name="connsiteX581" fmla="*/ 1428340 w 10129439"/>
              <a:gd name="connsiteY581" fmla="*/ 3967003 h 10288588"/>
              <a:gd name="connsiteX582" fmla="*/ 1455534 w 10129439"/>
              <a:gd name="connsiteY582" fmla="*/ 3971540 h 10288588"/>
              <a:gd name="connsiteX583" fmla="*/ 1487261 w 10129439"/>
              <a:gd name="connsiteY583" fmla="*/ 3978344 h 10288588"/>
              <a:gd name="connsiteX584" fmla="*/ 1516722 w 10129439"/>
              <a:gd name="connsiteY584" fmla="*/ 3985148 h 10288588"/>
              <a:gd name="connsiteX585" fmla="*/ 1543916 w 10129439"/>
              <a:gd name="connsiteY585" fmla="*/ 3991953 h 10288588"/>
              <a:gd name="connsiteX586" fmla="*/ 1573377 w 10129439"/>
              <a:gd name="connsiteY586" fmla="*/ 4005562 h 10288588"/>
              <a:gd name="connsiteX587" fmla="*/ 1600572 w 10129439"/>
              <a:gd name="connsiteY587" fmla="*/ 4014634 h 10288588"/>
              <a:gd name="connsiteX588" fmla="*/ 1630033 w 10129439"/>
              <a:gd name="connsiteY588" fmla="*/ 4028243 h 10288588"/>
              <a:gd name="connsiteX589" fmla="*/ 1657227 w 10129439"/>
              <a:gd name="connsiteY589" fmla="*/ 4039584 h 10288588"/>
              <a:gd name="connsiteX590" fmla="*/ 1684422 w 10129439"/>
              <a:gd name="connsiteY590" fmla="*/ 4055461 h 10288588"/>
              <a:gd name="connsiteX591" fmla="*/ 1310496 w 10129439"/>
              <a:gd name="connsiteY591" fmla="*/ 3683484 h 10288588"/>
              <a:gd name="connsiteX592" fmla="*/ 1283301 w 10129439"/>
              <a:gd name="connsiteY592" fmla="*/ 3653998 h 10288588"/>
              <a:gd name="connsiteX593" fmla="*/ 1260639 w 10129439"/>
              <a:gd name="connsiteY593" fmla="*/ 3626780 h 10288588"/>
              <a:gd name="connsiteX594" fmla="*/ 1235711 w 10129439"/>
              <a:gd name="connsiteY594" fmla="*/ 3595026 h 10288588"/>
              <a:gd name="connsiteX595" fmla="*/ 1215315 w 10129439"/>
              <a:gd name="connsiteY595" fmla="*/ 3565540 h 10288588"/>
              <a:gd name="connsiteX596" fmla="*/ 1197185 w 10129439"/>
              <a:gd name="connsiteY596" fmla="*/ 3533785 h 10288588"/>
              <a:gd name="connsiteX597" fmla="*/ 1176789 w 10129439"/>
              <a:gd name="connsiteY597" fmla="*/ 3502032 h 10288588"/>
              <a:gd name="connsiteX598" fmla="*/ 1160926 w 10129439"/>
              <a:gd name="connsiteY598" fmla="*/ 3470277 h 10288588"/>
              <a:gd name="connsiteX599" fmla="*/ 1147329 w 10129439"/>
              <a:gd name="connsiteY599" fmla="*/ 3436255 h 10288588"/>
              <a:gd name="connsiteX600" fmla="*/ 1133731 w 10129439"/>
              <a:gd name="connsiteY600" fmla="*/ 3399965 h 10288588"/>
              <a:gd name="connsiteX601" fmla="*/ 1122400 w 10129439"/>
              <a:gd name="connsiteY601" fmla="*/ 3368210 h 10288588"/>
              <a:gd name="connsiteX602" fmla="*/ 1113335 w 10129439"/>
              <a:gd name="connsiteY602" fmla="*/ 3331920 h 10288588"/>
              <a:gd name="connsiteX603" fmla="*/ 1106537 w 10129439"/>
              <a:gd name="connsiteY603" fmla="*/ 3295629 h 10288588"/>
              <a:gd name="connsiteX604" fmla="*/ 1102004 w 10129439"/>
              <a:gd name="connsiteY604" fmla="*/ 3261607 h 10288588"/>
              <a:gd name="connsiteX605" fmla="*/ 1097472 w 10129439"/>
              <a:gd name="connsiteY605" fmla="*/ 3225317 h 10288588"/>
              <a:gd name="connsiteX606" fmla="*/ 1095206 w 10129439"/>
              <a:gd name="connsiteY606" fmla="*/ 3189026 h 10288588"/>
              <a:gd name="connsiteX607" fmla="*/ 1092940 w 10129439"/>
              <a:gd name="connsiteY607" fmla="*/ 3155004 h 10288588"/>
              <a:gd name="connsiteX608" fmla="*/ 1095206 w 10129439"/>
              <a:gd name="connsiteY608" fmla="*/ 3118713 h 10288588"/>
              <a:gd name="connsiteX609" fmla="*/ 1097472 w 10129439"/>
              <a:gd name="connsiteY609" fmla="*/ 3082423 h 10288588"/>
              <a:gd name="connsiteX610" fmla="*/ 1102004 w 10129439"/>
              <a:gd name="connsiteY610" fmla="*/ 3048400 h 10288588"/>
              <a:gd name="connsiteX611" fmla="*/ 1106537 w 10129439"/>
              <a:gd name="connsiteY611" fmla="*/ 3012110 h 10288588"/>
              <a:gd name="connsiteX612" fmla="*/ 1113335 w 10129439"/>
              <a:gd name="connsiteY612" fmla="*/ 2978088 h 10288588"/>
              <a:gd name="connsiteX613" fmla="*/ 1122400 w 10129439"/>
              <a:gd name="connsiteY613" fmla="*/ 2941797 h 10288588"/>
              <a:gd name="connsiteX614" fmla="*/ 1133731 w 10129439"/>
              <a:gd name="connsiteY614" fmla="*/ 2907775 h 10288588"/>
              <a:gd name="connsiteX615" fmla="*/ 1147329 w 10129439"/>
              <a:gd name="connsiteY615" fmla="*/ 2873753 h 10288588"/>
              <a:gd name="connsiteX616" fmla="*/ 1160926 w 10129439"/>
              <a:gd name="connsiteY616" fmla="*/ 2839730 h 10288588"/>
              <a:gd name="connsiteX617" fmla="*/ 1176789 w 10129439"/>
              <a:gd name="connsiteY617" fmla="*/ 2807976 h 10288588"/>
              <a:gd name="connsiteX618" fmla="*/ 1197185 w 10129439"/>
              <a:gd name="connsiteY618" fmla="*/ 2776222 h 10288588"/>
              <a:gd name="connsiteX619" fmla="*/ 1215315 w 10129439"/>
              <a:gd name="connsiteY619" fmla="*/ 2744468 h 10288588"/>
              <a:gd name="connsiteX620" fmla="*/ 1235711 w 10129439"/>
              <a:gd name="connsiteY620" fmla="*/ 2714982 h 10288588"/>
              <a:gd name="connsiteX621" fmla="*/ 1260639 w 10129439"/>
              <a:gd name="connsiteY621" fmla="*/ 2683228 h 10288588"/>
              <a:gd name="connsiteX622" fmla="*/ 1283301 w 10129439"/>
              <a:gd name="connsiteY622" fmla="*/ 2656010 h 10288588"/>
              <a:gd name="connsiteX623" fmla="*/ 1310496 w 10129439"/>
              <a:gd name="connsiteY623" fmla="*/ 2626523 h 10288588"/>
              <a:gd name="connsiteX624" fmla="*/ 1337691 w 10129439"/>
              <a:gd name="connsiteY624" fmla="*/ 2601574 h 10288588"/>
              <a:gd name="connsiteX625" fmla="*/ 1367151 w 10129439"/>
              <a:gd name="connsiteY625" fmla="*/ 2576624 h 10288588"/>
              <a:gd name="connsiteX626" fmla="*/ 1396612 w 10129439"/>
              <a:gd name="connsiteY626" fmla="*/ 2553943 h 10288588"/>
              <a:gd name="connsiteX627" fmla="*/ 1428340 w 10129439"/>
              <a:gd name="connsiteY627" fmla="*/ 2531261 h 10288588"/>
              <a:gd name="connsiteX628" fmla="*/ 1457800 w 10129439"/>
              <a:gd name="connsiteY628" fmla="*/ 2513116 h 10288588"/>
              <a:gd name="connsiteX629" fmla="*/ 1489527 w 10129439"/>
              <a:gd name="connsiteY629" fmla="*/ 2494971 h 10288588"/>
              <a:gd name="connsiteX630" fmla="*/ 1523521 w 10129439"/>
              <a:gd name="connsiteY630" fmla="*/ 2479094 h 10288588"/>
              <a:gd name="connsiteX631" fmla="*/ 1555247 w 10129439"/>
              <a:gd name="connsiteY631" fmla="*/ 2465485 h 10288588"/>
              <a:gd name="connsiteX632" fmla="*/ 1591507 w 10129439"/>
              <a:gd name="connsiteY632" fmla="*/ 2451876 h 10288588"/>
              <a:gd name="connsiteX633" fmla="*/ 1625500 w 10129439"/>
              <a:gd name="connsiteY633" fmla="*/ 2440535 h 10288588"/>
              <a:gd name="connsiteX634" fmla="*/ 1659494 w 10129439"/>
              <a:gd name="connsiteY634" fmla="*/ 2431462 h 10288588"/>
              <a:gd name="connsiteX635" fmla="*/ 1695753 w 10129439"/>
              <a:gd name="connsiteY635" fmla="*/ 2422390 h 10288588"/>
              <a:gd name="connsiteX636" fmla="*/ 1732013 w 10129439"/>
              <a:gd name="connsiteY636" fmla="*/ 2417853 h 10288588"/>
              <a:gd name="connsiteX637" fmla="*/ 1766006 w 10129439"/>
              <a:gd name="connsiteY637" fmla="*/ 2413317 h 10288588"/>
              <a:gd name="connsiteX638" fmla="*/ 1802265 w 10129439"/>
              <a:gd name="connsiteY638" fmla="*/ 2411049 h 10288588"/>
              <a:gd name="connsiteX639" fmla="*/ 1838525 w 10129439"/>
              <a:gd name="connsiteY639" fmla="*/ 2411049 h 10288588"/>
              <a:gd name="connsiteX640" fmla="*/ 1872518 w 10129439"/>
              <a:gd name="connsiteY640" fmla="*/ 2411049 h 10288588"/>
              <a:gd name="connsiteX641" fmla="*/ 1908777 w 10129439"/>
              <a:gd name="connsiteY641" fmla="*/ 2413317 h 10288588"/>
              <a:gd name="connsiteX642" fmla="*/ 1945037 w 10129439"/>
              <a:gd name="connsiteY642" fmla="*/ 2417853 h 10288588"/>
              <a:gd name="connsiteX643" fmla="*/ 1979030 w 10129439"/>
              <a:gd name="connsiteY643" fmla="*/ 2422390 h 10288588"/>
              <a:gd name="connsiteX644" fmla="*/ 2015289 w 10129439"/>
              <a:gd name="connsiteY644" fmla="*/ 2431462 h 10288588"/>
              <a:gd name="connsiteX645" fmla="*/ 2051549 w 10129439"/>
              <a:gd name="connsiteY645" fmla="*/ 2440535 h 10288588"/>
              <a:gd name="connsiteX646" fmla="*/ 2083276 w 10129439"/>
              <a:gd name="connsiteY646" fmla="*/ 2451876 h 10288588"/>
              <a:gd name="connsiteX647" fmla="*/ 2119535 w 10129439"/>
              <a:gd name="connsiteY647" fmla="*/ 2465485 h 10288588"/>
              <a:gd name="connsiteX648" fmla="*/ 2151262 w 10129439"/>
              <a:gd name="connsiteY648" fmla="*/ 2479094 h 10288588"/>
              <a:gd name="connsiteX649" fmla="*/ 2185256 w 10129439"/>
              <a:gd name="connsiteY649" fmla="*/ 2494971 h 10288588"/>
              <a:gd name="connsiteX650" fmla="*/ 2216983 w 10129439"/>
              <a:gd name="connsiteY650" fmla="*/ 2513116 h 10288588"/>
              <a:gd name="connsiteX651" fmla="*/ 2246444 w 10129439"/>
              <a:gd name="connsiteY651" fmla="*/ 2531261 h 10288588"/>
              <a:gd name="connsiteX652" fmla="*/ 2278171 w 10129439"/>
              <a:gd name="connsiteY652" fmla="*/ 2553943 h 10288588"/>
              <a:gd name="connsiteX653" fmla="*/ 2307632 w 10129439"/>
              <a:gd name="connsiteY653" fmla="*/ 2576624 h 10288588"/>
              <a:gd name="connsiteX654" fmla="*/ 2337093 w 10129439"/>
              <a:gd name="connsiteY654" fmla="*/ 2601574 h 10288588"/>
              <a:gd name="connsiteX655" fmla="*/ 2364287 w 10129439"/>
              <a:gd name="connsiteY655" fmla="*/ 2626523 h 10288588"/>
              <a:gd name="connsiteX656" fmla="*/ 3567648 w 10129439"/>
              <a:gd name="connsiteY656" fmla="*/ 3830914 h 10288588"/>
              <a:gd name="connsiteX657" fmla="*/ 3554051 w 10129439"/>
              <a:gd name="connsiteY657" fmla="*/ 3803696 h 10288588"/>
              <a:gd name="connsiteX658" fmla="*/ 3538187 w 10129439"/>
              <a:gd name="connsiteY658" fmla="*/ 3776478 h 10288588"/>
              <a:gd name="connsiteX659" fmla="*/ 3526856 w 10129439"/>
              <a:gd name="connsiteY659" fmla="*/ 3749260 h 10288588"/>
              <a:gd name="connsiteX660" fmla="*/ 3515525 w 10129439"/>
              <a:gd name="connsiteY660" fmla="*/ 3719774 h 10288588"/>
              <a:gd name="connsiteX661" fmla="*/ 3506460 w 10129439"/>
              <a:gd name="connsiteY661" fmla="*/ 3692557 h 10288588"/>
              <a:gd name="connsiteX662" fmla="*/ 3497395 w 10129439"/>
              <a:gd name="connsiteY662" fmla="*/ 3663071 h 10288588"/>
              <a:gd name="connsiteX663" fmla="*/ 3490597 w 10129439"/>
              <a:gd name="connsiteY663" fmla="*/ 3633584 h 10288588"/>
              <a:gd name="connsiteX664" fmla="*/ 3481532 w 10129439"/>
              <a:gd name="connsiteY664" fmla="*/ 3604098 h 10288588"/>
              <a:gd name="connsiteX665" fmla="*/ 3476999 w 10129439"/>
              <a:gd name="connsiteY665" fmla="*/ 3574612 h 10288588"/>
              <a:gd name="connsiteX666" fmla="*/ 3472467 w 10129439"/>
              <a:gd name="connsiteY666" fmla="*/ 3545126 h 10288588"/>
              <a:gd name="connsiteX667" fmla="*/ 3470201 w 10129439"/>
              <a:gd name="connsiteY667" fmla="*/ 3513372 h 10288588"/>
              <a:gd name="connsiteX668" fmla="*/ 3470201 w 10129439"/>
              <a:gd name="connsiteY668" fmla="*/ 3486154 h 10288588"/>
              <a:gd name="connsiteX669" fmla="*/ 3467934 w 10129439"/>
              <a:gd name="connsiteY669" fmla="*/ 3454400 h 10288588"/>
              <a:gd name="connsiteX670" fmla="*/ 3470201 w 10129439"/>
              <a:gd name="connsiteY670" fmla="*/ 3424914 h 10288588"/>
              <a:gd name="connsiteX671" fmla="*/ 3472467 w 10129439"/>
              <a:gd name="connsiteY671" fmla="*/ 3395428 h 10288588"/>
              <a:gd name="connsiteX672" fmla="*/ 3474733 w 10129439"/>
              <a:gd name="connsiteY672" fmla="*/ 3365942 h 10288588"/>
              <a:gd name="connsiteX673" fmla="*/ 3479265 w 10129439"/>
              <a:gd name="connsiteY673" fmla="*/ 3336456 h 10288588"/>
              <a:gd name="connsiteX674" fmla="*/ 3483797 w 10129439"/>
              <a:gd name="connsiteY674" fmla="*/ 3306970 h 10288588"/>
              <a:gd name="connsiteX675" fmla="*/ 3492862 w 10129439"/>
              <a:gd name="connsiteY675" fmla="*/ 3277484 h 10288588"/>
              <a:gd name="connsiteX676" fmla="*/ 3499661 w 10129439"/>
              <a:gd name="connsiteY676" fmla="*/ 3245730 h 10288588"/>
              <a:gd name="connsiteX677" fmla="*/ 3508726 w 10129439"/>
              <a:gd name="connsiteY677" fmla="*/ 3218512 h 10288588"/>
              <a:gd name="connsiteX678" fmla="*/ 3517791 w 10129439"/>
              <a:gd name="connsiteY678" fmla="*/ 3189026 h 10288588"/>
              <a:gd name="connsiteX679" fmla="*/ 3529122 w 10129439"/>
              <a:gd name="connsiteY679" fmla="*/ 3161808 h 10288588"/>
              <a:gd name="connsiteX680" fmla="*/ 3544986 w 10129439"/>
              <a:gd name="connsiteY680" fmla="*/ 3132322 h 10288588"/>
              <a:gd name="connsiteX681" fmla="*/ 3556317 w 10129439"/>
              <a:gd name="connsiteY681" fmla="*/ 3107372 h 10288588"/>
              <a:gd name="connsiteX682" fmla="*/ 3572180 w 10129439"/>
              <a:gd name="connsiteY682" fmla="*/ 3080155 h 10288588"/>
              <a:gd name="connsiteX683" fmla="*/ 3588044 w 10129439"/>
              <a:gd name="connsiteY683" fmla="*/ 3055205 h 10288588"/>
              <a:gd name="connsiteX684" fmla="*/ 3606173 w 10129439"/>
              <a:gd name="connsiteY684" fmla="*/ 3027987 h 10288588"/>
              <a:gd name="connsiteX685" fmla="*/ 3624303 w 10129439"/>
              <a:gd name="connsiteY685" fmla="*/ 3003037 h 10288588"/>
              <a:gd name="connsiteX686" fmla="*/ 3642433 w 10129439"/>
              <a:gd name="connsiteY686" fmla="*/ 2980356 h 10288588"/>
              <a:gd name="connsiteX687" fmla="*/ 3665095 w 10129439"/>
              <a:gd name="connsiteY687" fmla="*/ 2955406 h 10288588"/>
              <a:gd name="connsiteX688" fmla="*/ 3685491 w 10129439"/>
              <a:gd name="connsiteY688" fmla="*/ 2932724 h 10288588"/>
              <a:gd name="connsiteX689" fmla="*/ 3710419 w 10129439"/>
              <a:gd name="connsiteY689" fmla="*/ 2907775 h 10288588"/>
              <a:gd name="connsiteX690" fmla="*/ 3733081 w 10129439"/>
              <a:gd name="connsiteY690" fmla="*/ 2889630 h 10288588"/>
              <a:gd name="connsiteX691" fmla="*/ 3758010 w 10129439"/>
              <a:gd name="connsiteY691" fmla="*/ 2866948 h 10288588"/>
              <a:gd name="connsiteX692" fmla="*/ 3782938 w 10129439"/>
              <a:gd name="connsiteY692" fmla="*/ 2848803 h 10288588"/>
              <a:gd name="connsiteX693" fmla="*/ 3810133 w 10129439"/>
              <a:gd name="connsiteY693" fmla="*/ 2832926 h 10288588"/>
              <a:gd name="connsiteX694" fmla="*/ 3835061 w 10129439"/>
              <a:gd name="connsiteY694" fmla="*/ 2817049 h 10288588"/>
              <a:gd name="connsiteX695" fmla="*/ 3862256 w 10129439"/>
              <a:gd name="connsiteY695" fmla="*/ 2801172 h 10288588"/>
              <a:gd name="connsiteX696" fmla="*/ 3889451 w 10129439"/>
              <a:gd name="connsiteY696" fmla="*/ 2787562 h 10288588"/>
              <a:gd name="connsiteX697" fmla="*/ 3918911 w 10129439"/>
              <a:gd name="connsiteY697" fmla="*/ 2776222 h 10288588"/>
              <a:gd name="connsiteX698" fmla="*/ 3946106 w 10129439"/>
              <a:gd name="connsiteY698" fmla="*/ 2764881 h 10288588"/>
              <a:gd name="connsiteX699" fmla="*/ 3975567 w 10129439"/>
              <a:gd name="connsiteY699" fmla="*/ 2753540 h 10288588"/>
              <a:gd name="connsiteX700" fmla="*/ 4002761 w 10129439"/>
              <a:gd name="connsiteY700" fmla="*/ 2744468 h 10288588"/>
              <a:gd name="connsiteX701" fmla="*/ 4032222 w 10129439"/>
              <a:gd name="connsiteY701" fmla="*/ 2735395 h 10288588"/>
              <a:gd name="connsiteX702" fmla="*/ 4061683 w 10129439"/>
              <a:gd name="connsiteY702" fmla="*/ 2730859 h 10288588"/>
              <a:gd name="connsiteX703" fmla="*/ 4091143 w 10129439"/>
              <a:gd name="connsiteY703" fmla="*/ 2724054 h 10288588"/>
              <a:gd name="connsiteX704" fmla="*/ 4120604 w 10129439"/>
              <a:gd name="connsiteY704" fmla="*/ 2719518 h 10288588"/>
              <a:gd name="connsiteX705" fmla="*/ 4150065 w 10129439"/>
              <a:gd name="connsiteY705" fmla="*/ 2717250 h 10288588"/>
              <a:gd name="connsiteX706" fmla="*/ 4179526 w 10129439"/>
              <a:gd name="connsiteY706" fmla="*/ 2714982 h 10288588"/>
              <a:gd name="connsiteX707" fmla="*/ 4211253 w 10129439"/>
              <a:gd name="connsiteY707" fmla="*/ 2714982 h 10288588"/>
              <a:gd name="connsiteX708" fmla="*/ 4240714 w 10129439"/>
              <a:gd name="connsiteY708" fmla="*/ 2714982 h 10288588"/>
              <a:gd name="connsiteX709" fmla="*/ 4270174 w 10129439"/>
              <a:gd name="connsiteY709" fmla="*/ 2717250 h 10288588"/>
              <a:gd name="connsiteX710" fmla="*/ 4299635 w 10129439"/>
              <a:gd name="connsiteY710" fmla="*/ 2719518 h 10288588"/>
              <a:gd name="connsiteX711" fmla="*/ 4329096 w 10129439"/>
              <a:gd name="connsiteY711" fmla="*/ 2724054 h 10288588"/>
              <a:gd name="connsiteX712" fmla="*/ 4360823 w 10129439"/>
              <a:gd name="connsiteY712" fmla="*/ 2728591 h 10288588"/>
              <a:gd name="connsiteX713" fmla="*/ 4388018 w 10129439"/>
              <a:gd name="connsiteY713" fmla="*/ 2735395 h 10288588"/>
              <a:gd name="connsiteX714" fmla="*/ 4417479 w 10129439"/>
              <a:gd name="connsiteY714" fmla="*/ 2742199 h 10288588"/>
              <a:gd name="connsiteX715" fmla="*/ 4449206 w 10129439"/>
              <a:gd name="connsiteY715" fmla="*/ 2751272 h 10288588"/>
              <a:gd name="connsiteX716" fmla="*/ 4476400 w 10129439"/>
              <a:gd name="connsiteY716" fmla="*/ 2762613 h 10288588"/>
              <a:gd name="connsiteX717" fmla="*/ 4505861 w 10129439"/>
              <a:gd name="connsiteY717" fmla="*/ 2773954 h 10288588"/>
              <a:gd name="connsiteX718" fmla="*/ 4530789 w 10129439"/>
              <a:gd name="connsiteY718" fmla="*/ 2785295 h 10288588"/>
              <a:gd name="connsiteX719" fmla="*/ 4560250 w 10129439"/>
              <a:gd name="connsiteY719" fmla="*/ 2796635 h 10288588"/>
              <a:gd name="connsiteX720" fmla="*/ 4585179 w 10129439"/>
              <a:gd name="connsiteY720" fmla="*/ 2812512 h 10288588"/>
              <a:gd name="connsiteX721" fmla="*/ 2772206 w 10129439"/>
              <a:gd name="connsiteY721" fmla="*/ 1000257 h 10288588"/>
              <a:gd name="connsiteX722" fmla="*/ 2749544 w 10129439"/>
              <a:gd name="connsiteY722" fmla="*/ 973039 h 10288588"/>
              <a:gd name="connsiteX723" fmla="*/ 2724615 w 10129439"/>
              <a:gd name="connsiteY723" fmla="*/ 945821 h 10288588"/>
              <a:gd name="connsiteX724" fmla="*/ 2704220 w 10129439"/>
              <a:gd name="connsiteY724" fmla="*/ 918603 h 10288588"/>
              <a:gd name="connsiteX725" fmla="*/ 2681557 w 10129439"/>
              <a:gd name="connsiteY725" fmla="*/ 891385 h 10288588"/>
              <a:gd name="connsiteX726" fmla="*/ 2663427 w 10129439"/>
              <a:gd name="connsiteY726" fmla="*/ 859631 h 10288588"/>
              <a:gd name="connsiteX727" fmla="*/ 2647564 w 10129439"/>
              <a:gd name="connsiteY727" fmla="*/ 832413 h 10288588"/>
              <a:gd name="connsiteX728" fmla="*/ 2629434 w 10129439"/>
              <a:gd name="connsiteY728" fmla="*/ 800659 h 10288588"/>
              <a:gd name="connsiteX729" fmla="*/ 2615837 w 10129439"/>
              <a:gd name="connsiteY729" fmla="*/ 771173 h 10288588"/>
              <a:gd name="connsiteX730" fmla="*/ 2604506 w 10129439"/>
              <a:gd name="connsiteY730" fmla="*/ 737151 h 10288588"/>
              <a:gd name="connsiteX731" fmla="*/ 2593175 w 10129439"/>
              <a:gd name="connsiteY731" fmla="*/ 707665 h 10288588"/>
              <a:gd name="connsiteX732" fmla="*/ 2584110 w 10129439"/>
              <a:gd name="connsiteY732" fmla="*/ 673642 h 10288588"/>
              <a:gd name="connsiteX733" fmla="*/ 2572779 w 10129439"/>
              <a:gd name="connsiteY733" fmla="*/ 639620 h 10288588"/>
              <a:gd name="connsiteX734" fmla="*/ 2565980 w 10129439"/>
              <a:gd name="connsiteY734" fmla="*/ 607866 h 10288588"/>
              <a:gd name="connsiteX735" fmla="*/ 2561448 w 10129439"/>
              <a:gd name="connsiteY735" fmla="*/ 573844 h 10288588"/>
              <a:gd name="connsiteX736" fmla="*/ 2559182 w 10129439"/>
              <a:gd name="connsiteY736" fmla="*/ 539821 h 10288588"/>
              <a:gd name="connsiteX737" fmla="*/ 2556915 w 10129439"/>
              <a:gd name="connsiteY737" fmla="*/ 508067 h 10288588"/>
              <a:gd name="connsiteX738" fmla="*/ 2554649 w 10129439"/>
              <a:gd name="connsiteY738" fmla="*/ 474045 h 10288588"/>
              <a:gd name="connsiteX739" fmla="*/ 2556915 w 10129439"/>
              <a:gd name="connsiteY739" fmla="*/ 442291 h 10288588"/>
              <a:gd name="connsiteX740" fmla="*/ 2556915 w 10129439"/>
              <a:gd name="connsiteY740" fmla="*/ 408268 h 10288588"/>
              <a:gd name="connsiteX741" fmla="*/ 2561448 w 10129439"/>
              <a:gd name="connsiteY741" fmla="*/ 371978 h 10288588"/>
              <a:gd name="connsiteX742" fmla="*/ 2565980 w 10129439"/>
              <a:gd name="connsiteY742" fmla="*/ 340223 h 10288588"/>
              <a:gd name="connsiteX743" fmla="*/ 2572779 w 10129439"/>
              <a:gd name="connsiteY743" fmla="*/ 306201 h 10288588"/>
              <a:gd name="connsiteX744" fmla="*/ 2581844 w 10129439"/>
              <a:gd name="connsiteY744" fmla="*/ 276715 h 10288588"/>
              <a:gd name="connsiteX745" fmla="*/ 2590909 w 10129439"/>
              <a:gd name="connsiteY745" fmla="*/ 242693 h 10288588"/>
              <a:gd name="connsiteX746" fmla="*/ 2602240 w 10129439"/>
              <a:gd name="connsiteY746" fmla="*/ 208671 h 10288588"/>
              <a:gd name="connsiteX747" fmla="*/ 2613571 w 10129439"/>
              <a:gd name="connsiteY747" fmla="*/ 179185 h 10288588"/>
              <a:gd name="connsiteX748" fmla="*/ 2627168 w 10129439"/>
              <a:gd name="connsiteY748" fmla="*/ 147430 h 10288588"/>
              <a:gd name="connsiteX749" fmla="*/ 2645298 w 10129439"/>
              <a:gd name="connsiteY749" fmla="*/ 117944 h 10288588"/>
              <a:gd name="connsiteX750" fmla="*/ 2661161 w 10129439"/>
              <a:gd name="connsiteY750" fmla="*/ 86190 h 10288588"/>
              <a:gd name="connsiteX751" fmla="*/ 2679291 w 10129439"/>
              <a:gd name="connsiteY751" fmla="*/ 58972 h 10288588"/>
              <a:gd name="connsiteX752" fmla="*/ 2699687 w 10129439"/>
              <a:gd name="connsiteY752" fmla="*/ 29486 h 1028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Lst>
            <a:rect l="l" t="t" r="r" b="b"/>
            <a:pathLst>
              <a:path w="10129439" h="10288588">
                <a:moveTo>
                  <a:pt x="2419318" y="7883759"/>
                </a:moveTo>
                <a:lnTo>
                  <a:pt x="2455546" y="7883759"/>
                </a:lnTo>
                <a:lnTo>
                  <a:pt x="2494039" y="7883759"/>
                </a:lnTo>
                <a:lnTo>
                  <a:pt x="2530266" y="7886024"/>
                </a:lnTo>
                <a:lnTo>
                  <a:pt x="2564230" y="7890553"/>
                </a:lnTo>
                <a:lnTo>
                  <a:pt x="2600458" y="7897346"/>
                </a:lnTo>
                <a:lnTo>
                  <a:pt x="2632158" y="7906404"/>
                </a:lnTo>
                <a:lnTo>
                  <a:pt x="2668386" y="7913197"/>
                </a:lnTo>
                <a:lnTo>
                  <a:pt x="2704614" y="7924519"/>
                </a:lnTo>
                <a:lnTo>
                  <a:pt x="2736314" y="7938106"/>
                </a:lnTo>
                <a:lnTo>
                  <a:pt x="2770277" y="7953957"/>
                </a:lnTo>
                <a:lnTo>
                  <a:pt x="2804241" y="7967543"/>
                </a:lnTo>
                <a:lnTo>
                  <a:pt x="2835941" y="7985659"/>
                </a:lnTo>
                <a:lnTo>
                  <a:pt x="2867640" y="8006039"/>
                </a:lnTo>
                <a:lnTo>
                  <a:pt x="2897076" y="8026419"/>
                </a:lnTo>
                <a:lnTo>
                  <a:pt x="2926511" y="8049063"/>
                </a:lnTo>
                <a:lnTo>
                  <a:pt x="2955946" y="8073972"/>
                </a:lnTo>
                <a:lnTo>
                  <a:pt x="2983118" y="8098880"/>
                </a:lnTo>
                <a:lnTo>
                  <a:pt x="5172651" y="10288588"/>
                </a:lnTo>
                <a:lnTo>
                  <a:pt x="3066895" y="10288588"/>
                </a:lnTo>
                <a:lnTo>
                  <a:pt x="1930239" y="9154106"/>
                </a:lnTo>
                <a:lnTo>
                  <a:pt x="1905332" y="9124669"/>
                </a:lnTo>
                <a:lnTo>
                  <a:pt x="1878161" y="9097496"/>
                </a:lnTo>
                <a:lnTo>
                  <a:pt x="1855519" y="9065794"/>
                </a:lnTo>
                <a:lnTo>
                  <a:pt x="1832876" y="9038620"/>
                </a:lnTo>
                <a:lnTo>
                  <a:pt x="1814762" y="9004654"/>
                </a:lnTo>
                <a:lnTo>
                  <a:pt x="1798912" y="8972952"/>
                </a:lnTo>
                <a:lnTo>
                  <a:pt x="1783063" y="8941250"/>
                </a:lnTo>
                <a:lnTo>
                  <a:pt x="1767213" y="8907283"/>
                </a:lnTo>
                <a:lnTo>
                  <a:pt x="1753627" y="8873317"/>
                </a:lnTo>
                <a:lnTo>
                  <a:pt x="1744570" y="8839350"/>
                </a:lnTo>
                <a:lnTo>
                  <a:pt x="1735513" y="8803119"/>
                </a:lnTo>
                <a:lnTo>
                  <a:pt x="1726456" y="8769153"/>
                </a:lnTo>
                <a:lnTo>
                  <a:pt x="1719663" y="8732922"/>
                </a:lnTo>
                <a:lnTo>
                  <a:pt x="1715135" y="8696691"/>
                </a:lnTo>
                <a:lnTo>
                  <a:pt x="1712870" y="8662724"/>
                </a:lnTo>
                <a:lnTo>
                  <a:pt x="1712870" y="8626493"/>
                </a:lnTo>
                <a:lnTo>
                  <a:pt x="1712870" y="8590262"/>
                </a:lnTo>
                <a:lnTo>
                  <a:pt x="1715135" y="8556296"/>
                </a:lnTo>
                <a:lnTo>
                  <a:pt x="1719663" y="8520065"/>
                </a:lnTo>
                <a:lnTo>
                  <a:pt x="1726456" y="8483834"/>
                </a:lnTo>
                <a:lnTo>
                  <a:pt x="1735513" y="8449868"/>
                </a:lnTo>
                <a:lnTo>
                  <a:pt x="1744570" y="8413637"/>
                </a:lnTo>
                <a:lnTo>
                  <a:pt x="1753627" y="8379670"/>
                </a:lnTo>
                <a:lnTo>
                  <a:pt x="1767213" y="8345704"/>
                </a:lnTo>
                <a:lnTo>
                  <a:pt x="1783063" y="8311737"/>
                </a:lnTo>
                <a:lnTo>
                  <a:pt x="1798912" y="8282300"/>
                </a:lnTo>
                <a:lnTo>
                  <a:pt x="1814762" y="8248333"/>
                </a:lnTo>
                <a:lnTo>
                  <a:pt x="1832876" y="8216631"/>
                </a:lnTo>
                <a:lnTo>
                  <a:pt x="1855519" y="8187193"/>
                </a:lnTo>
                <a:lnTo>
                  <a:pt x="1878161" y="8155491"/>
                </a:lnTo>
                <a:lnTo>
                  <a:pt x="1905332" y="8128318"/>
                </a:lnTo>
                <a:lnTo>
                  <a:pt x="1930239" y="8098880"/>
                </a:lnTo>
                <a:lnTo>
                  <a:pt x="1957410" y="8073972"/>
                </a:lnTo>
                <a:lnTo>
                  <a:pt x="1984581" y="8049063"/>
                </a:lnTo>
                <a:lnTo>
                  <a:pt x="2016281" y="8026419"/>
                </a:lnTo>
                <a:lnTo>
                  <a:pt x="2045716" y="8006039"/>
                </a:lnTo>
                <a:lnTo>
                  <a:pt x="2077415" y="7985659"/>
                </a:lnTo>
                <a:lnTo>
                  <a:pt x="2111380" y="7967543"/>
                </a:lnTo>
                <a:lnTo>
                  <a:pt x="2143079" y="7953957"/>
                </a:lnTo>
                <a:lnTo>
                  <a:pt x="2177043" y="7935841"/>
                </a:lnTo>
                <a:lnTo>
                  <a:pt x="2211007" y="7924519"/>
                </a:lnTo>
                <a:lnTo>
                  <a:pt x="2244970" y="7913197"/>
                </a:lnTo>
                <a:lnTo>
                  <a:pt x="2278934" y="7906404"/>
                </a:lnTo>
                <a:lnTo>
                  <a:pt x="2312898" y="7897346"/>
                </a:lnTo>
                <a:lnTo>
                  <a:pt x="2349126" y="7890553"/>
                </a:lnTo>
                <a:lnTo>
                  <a:pt x="2385354" y="7886024"/>
                </a:lnTo>
                <a:close/>
                <a:moveTo>
                  <a:pt x="0" y="5115937"/>
                </a:moveTo>
                <a:lnTo>
                  <a:pt x="1733798" y="6850191"/>
                </a:lnTo>
                <a:lnTo>
                  <a:pt x="1760959" y="6877395"/>
                </a:lnTo>
                <a:lnTo>
                  <a:pt x="1785857" y="6906866"/>
                </a:lnTo>
                <a:lnTo>
                  <a:pt x="1808491" y="6936337"/>
                </a:lnTo>
                <a:lnTo>
                  <a:pt x="1831126" y="6965808"/>
                </a:lnTo>
                <a:lnTo>
                  <a:pt x="1849233" y="6997546"/>
                </a:lnTo>
                <a:lnTo>
                  <a:pt x="1865077" y="7031551"/>
                </a:lnTo>
                <a:lnTo>
                  <a:pt x="1883185" y="7063289"/>
                </a:lnTo>
                <a:lnTo>
                  <a:pt x="1896766" y="7097293"/>
                </a:lnTo>
                <a:lnTo>
                  <a:pt x="1910346" y="7129031"/>
                </a:lnTo>
                <a:lnTo>
                  <a:pt x="1919400" y="7165303"/>
                </a:lnTo>
                <a:lnTo>
                  <a:pt x="1928454" y="7199308"/>
                </a:lnTo>
                <a:lnTo>
                  <a:pt x="1937508" y="7233313"/>
                </a:lnTo>
                <a:lnTo>
                  <a:pt x="1944298" y="7269585"/>
                </a:lnTo>
                <a:lnTo>
                  <a:pt x="1948825" y="7305857"/>
                </a:lnTo>
                <a:lnTo>
                  <a:pt x="1951088" y="7339862"/>
                </a:lnTo>
                <a:lnTo>
                  <a:pt x="1951088" y="7376134"/>
                </a:lnTo>
                <a:lnTo>
                  <a:pt x="1951088" y="7414673"/>
                </a:lnTo>
                <a:lnTo>
                  <a:pt x="1948825" y="7448678"/>
                </a:lnTo>
                <a:lnTo>
                  <a:pt x="1944298" y="7484950"/>
                </a:lnTo>
                <a:lnTo>
                  <a:pt x="1937508" y="7521222"/>
                </a:lnTo>
                <a:lnTo>
                  <a:pt x="1928454" y="7555227"/>
                </a:lnTo>
                <a:lnTo>
                  <a:pt x="1919400" y="7589232"/>
                </a:lnTo>
                <a:lnTo>
                  <a:pt x="1910346" y="7625504"/>
                </a:lnTo>
                <a:lnTo>
                  <a:pt x="1896766" y="7657242"/>
                </a:lnTo>
                <a:lnTo>
                  <a:pt x="1883185" y="7691247"/>
                </a:lnTo>
                <a:lnTo>
                  <a:pt x="1865077" y="7722985"/>
                </a:lnTo>
                <a:lnTo>
                  <a:pt x="1849233" y="7756990"/>
                </a:lnTo>
                <a:lnTo>
                  <a:pt x="1831126" y="7788728"/>
                </a:lnTo>
                <a:lnTo>
                  <a:pt x="1808491" y="7818199"/>
                </a:lnTo>
                <a:lnTo>
                  <a:pt x="1785857" y="7847670"/>
                </a:lnTo>
                <a:lnTo>
                  <a:pt x="1760959" y="7874874"/>
                </a:lnTo>
                <a:lnTo>
                  <a:pt x="1733798" y="7904345"/>
                </a:lnTo>
                <a:lnTo>
                  <a:pt x="1706636" y="7929282"/>
                </a:lnTo>
                <a:lnTo>
                  <a:pt x="1679475" y="7956486"/>
                </a:lnTo>
                <a:lnTo>
                  <a:pt x="1647787" y="7976889"/>
                </a:lnTo>
                <a:lnTo>
                  <a:pt x="1618362" y="7999559"/>
                </a:lnTo>
                <a:lnTo>
                  <a:pt x="1586674" y="8019962"/>
                </a:lnTo>
                <a:lnTo>
                  <a:pt x="1552722" y="8035831"/>
                </a:lnTo>
                <a:lnTo>
                  <a:pt x="1521034" y="8053967"/>
                </a:lnTo>
                <a:lnTo>
                  <a:pt x="1487082" y="8067569"/>
                </a:lnTo>
                <a:lnTo>
                  <a:pt x="1453131" y="8078904"/>
                </a:lnTo>
                <a:lnTo>
                  <a:pt x="1419179" y="8090239"/>
                </a:lnTo>
                <a:lnTo>
                  <a:pt x="1385227" y="8099307"/>
                </a:lnTo>
                <a:lnTo>
                  <a:pt x="1351276" y="8108375"/>
                </a:lnTo>
                <a:lnTo>
                  <a:pt x="1315061" y="8115176"/>
                </a:lnTo>
                <a:lnTo>
                  <a:pt x="1278846" y="8119710"/>
                </a:lnTo>
                <a:lnTo>
                  <a:pt x="1244894" y="8121977"/>
                </a:lnTo>
                <a:lnTo>
                  <a:pt x="1208679" y="8121977"/>
                </a:lnTo>
                <a:lnTo>
                  <a:pt x="1170200" y="8121977"/>
                </a:lnTo>
                <a:lnTo>
                  <a:pt x="1133985" y="8119710"/>
                </a:lnTo>
                <a:lnTo>
                  <a:pt x="1100034" y="8115176"/>
                </a:lnTo>
                <a:lnTo>
                  <a:pt x="1063818" y="8108375"/>
                </a:lnTo>
                <a:lnTo>
                  <a:pt x="1032130" y="8099307"/>
                </a:lnTo>
                <a:lnTo>
                  <a:pt x="995915" y="8090239"/>
                </a:lnTo>
                <a:lnTo>
                  <a:pt x="959700" y="8078904"/>
                </a:lnTo>
                <a:lnTo>
                  <a:pt x="928012" y="8067569"/>
                </a:lnTo>
                <a:lnTo>
                  <a:pt x="894060" y="8053967"/>
                </a:lnTo>
                <a:lnTo>
                  <a:pt x="860108" y="8035831"/>
                </a:lnTo>
                <a:lnTo>
                  <a:pt x="828420" y="8019962"/>
                </a:lnTo>
                <a:lnTo>
                  <a:pt x="796732" y="7999559"/>
                </a:lnTo>
                <a:lnTo>
                  <a:pt x="767307" y="7976889"/>
                </a:lnTo>
                <a:lnTo>
                  <a:pt x="737883" y="7956486"/>
                </a:lnTo>
                <a:lnTo>
                  <a:pt x="708458" y="7929282"/>
                </a:lnTo>
                <a:lnTo>
                  <a:pt x="681296" y="7904345"/>
                </a:lnTo>
                <a:lnTo>
                  <a:pt x="0" y="7221978"/>
                </a:lnTo>
                <a:close/>
                <a:moveTo>
                  <a:pt x="8253496" y="1383911"/>
                </a:moveTo>
                <a:lnTo>
                  <a:pt x="8304784" y="1383911"/>
                </a:lnTo>
                <a:lnTo>
                  <a:pt x="8356071" y="1383911"/>
                </a:lnTo>
                <a:lnTo>
                  <a:pt x="8405386" y="1387848"/>
                </a:lnTo>
                <a:lnTo>
                  <a:pt x="8454701" y="1393754"/>
                </a:lnTo>
                <a:lnTo>
                  <a:pt x="8505989" y="1401628"/>
                </a:lnTo>
                <a:lnTo>
                  <a:pt x="8555304" y="1413440"/>
                </a:lnTo>
                <a:lnTo>
                  <a:pt x="8602646" y="1427219"/>
                </a:lnTo>
                <a:lnTo>
                  <a:pt x="8651961" y="1440999"/>
                </a:lnTo>
                <a:lnTo>
                  <a:pt x="8699304" y="1460685"/>
                </a:lnTo>
                <a:lnTo>
                  <a:pt x="8746646" y="1480370"/>
                </a:lnTo>
                <a:lnTo>
                  <a:pt x="8792016" y="1503993"/>
                </a:lnTo>
                <a:lnTo>
                  <a:pt x="8837386" y="1527615"/>
                </a:lnTo>
                <a:lnTo>
                  <a:pt x="8882756" y="1555175"/>
                </a:lnTo>
                <a:lnTo>
                  <a:pt x="8926153" y="1584703"/>
                </a:lnTo>
                <a:lnTo>
                  <a:pt x="8967577" y="1616200"/>
                </a:lnTo>
                <a:lnTo>
                  <a:pt x="9009002" y="1651634"/>
                </a:lnTo>
                <a:lnTo>
                  <a:pt x="9044509" y="1689036"/>
                </a:lnTo>
                <a:lnTo>
                  <a:pt x="9821713" y="2462676"/>
                </a:lnTo>
                <a:lnTo>
                  <a:pt x="9859193" y="2502047"/>
                </a:lnTo>
                <a:lnTo>
                  <a:pt x="9894700" y="2543387"/>
                </a:lnTo>
                <a:lnTo>
                  <a:pt x="9926261" y="2584726"/>
                </a:lnTo>
                <a:lnTo>
                  <a:pt x="9955850" y="2628035"/>
                </a:lnTo>
                <a:lnTo>
                  <a:pt x="9985439" y="2669374"/>
                </a:lnTo>
                <a:lnTo>
                  <a:pt x="10009110" y="2714651"/>
                </a:lnTo>
                <a:lnTo>
                  <a:pt x="10032782" y="2761896"/>
                </a:lnTo>
                <a:lnTo>
                  <a:pt x="10052508" y="2807172"/>
                </a:lnTo>
                <a:lnTo>
                  <a:pt x="10070261" y="2856386"/>
                </a:lnTo>
                <a:lnTo>
                  <a:pt x="10086042" y="2903632"/>
                </a:lnTo>
                <a:lnTo>
                  <a:pt x="10097878" y="2952845"/>
                </a:lnTo>
                <a:lnTo>
                  <a:pt x="10109713" y="3004027"/>
                </a:lnTo>
                <a:lnTo>
                  <a:pt x="10119576" y="3053241"/>
                </a:lnTo>
                <a:lnTo>
                  <a:pt x="10125494" y="3102455"/>
                </a:lnTo>
                <a:lnTo>
                  <a:pt x="10127466" y="3153637"/>
                </a:lnTo>
                <a:lnTo>
                  <a:pt x="10129439" y="3202851"/>
                </a:lnTo>
                <a:lnTo>
                  <a:pt x="10127466" y="3254033"/>
                </a:lnTo>
                <a:lnTo>
                  <a:pt x="10125494" y="3303247"/>
                </a:lnTo>
                <a:lnTo>
                  <a:pt x="10119576" y="3354429"/>
                </a:lnTo>
                <a:lnTo>
                  <a:pt x="10109713" y="3403643"/>
                </a:lnTo>
                <a:lnTo>
                  <a:pt x="10097878" y="3452857"/>
                </a:lnTo>
                <a:lnTo>
                  <a:pt x="10086042" y="3502070"/>
                </a:lnTo>
                <a:lnTo>
                  <a:pt x="10070261" y="3549316"/>
                </a:lnTo>
                <a:lnTo>
                  <a:pt x="10052508" y="3596561"/>
                </a:lnTo>
                <a:lnTo>
                  <a:pt x="10032782" y="3643806"/>
                </a:lnTo>
                <a:lnTo>
                  <a:pt x="10009110" y="3691051"/>
                </a:lnTo>
                <a:lnTo>
                  <a:pt x="9985439" y="3736328"/>
                </a:lnTo>
                <a:lnTo>
                  <a:pt x="9955850" y="3779636"/>
                </a:lnTo>
                <a:lnTo>
                  <a:pt x="9926261" y="3822944"/>
                </a:lnTo>
                <a:lnTo>
                  <a:pt x="9894700" y="3864283"/>
                </a:lnTo>
                <a:lnTo>
                  <a:pt x="9859193" y="3905623"/>
                </a:lnTo>
                <a:lnTo>
                  <a:pt x="9821713" y="3944994"/>
                </a:lnTo>
                <a:lnTo>
                  <a:pt x="9782261" y="3980428"/>
                </a:lnTo>
                <a:lnTo>
                  <a:pt x="9744782" y="4015862"/>
                </a:lnTo>
                <a:lnTo>
                  <a:pt x="9701385" y="4047358"/>
                </a:lnTo>
                <a:lnTo>
                  <a:pt x="9659960" y="4076886"/>
                </a:lnTo>
                <a:lnTo>
                  <a:pt x="9614590" y="4104446"/>
                </a:lnTo>
                <a:lnTo>
                  <a:pt x="9569220" y="4130037"/>
                </a:lnTo>
                <a:lnTo>
                  <a:pt x="9523851" y="4151692"/>
                </a:lnTo>
                <a:lnTo>
                  <a:pt x="9476508" y="4171377"/>
                </a:lnTo>
                <a:lnTo>
                  <a:pt x="9429166" y="4191062"/>
                </a:lnTo>
                <a:lnTo>
                  <a:pt x="9379851" y="4206810"/>
                </a:lnTo>
                <a:lnTo>
                  <a:pt x="9330536" y="4218622"/>
                </a:lnTo>
                <a:lnTo>
                  <a:pt x="9281221" y="4230433"/>
                </a:lnTo>
                <a:lnTo>
                  <a:pt x="9229933" y="4238307"/>
                </a:lnTo>
                <a:lnTo>
                  <a:pt x="9180618" y="4244213"/>
                </a:lnTo>
                <a:lnTo>
                  <a:pt x="9129330" y="4248150"/>
                </a:lnTo>
                <a:lnTo>
                  <a:pt x="9080016" y="4248150"/>
                </a:lnTo>
                <a:lnTo>
                  <a:pt x="9028728" y="4248150"/>
                </a:lnTo>
                <a:lnTo>
                  <a:pt x="8979413" y="4244213"/>
                </a:lnTo>
                <a:lnTo>
                  <a:pt x="8930098" y="4238307"/>
                </a:lnTo>
                <a:lnTo>
                  <a:pt x="8878810" y="4230433"/>
                </a:lnTo>
                <a:lnTo>
                  <a:pt x="8829495" y="4218622"/>
                </a:lnTo>
                <a:lnTo>
                  <a:pt x="8782153" y="4206810"/>
                </a:lnTo>
                <a:lnTo>
                  <a:pt x="8732838" y="4191062"/>
                </a:lnTo>
                <a:lnTo>
                  <a:pt x="8685495" y="4171377"/>
                </a:lnTo>
                <a:lnTo>
                  <a:pt x="8638153" y="4151692"/>
                </a:lnTo>
                <a:lnTo>
                  <a:pt x="8592783" y="4130037"/>
                </a:lnTo>
                <a:lnTo>
                  <a:pt x="8547413" y="4104446"/>
                </a:lnTo>
                <a:lnTo>
                  <a:pt x="8502044" y="4076886"/>
                </a:lnTo>
                <a:lnTo>
                  <a:pt x="8458646" y="4047358"/>
                </a:lnTo>
                <a:lnTo>
                  <a:pt x="8417222" y="4015862"/>
                </a:lnTo>
                <a:lnTo>
                  <a:pt x="8375797" y="3980428"/>
                </a:lnTo>
                <a:lnTo>
                  <a:pt x="8336345" y="3944994"/>
                </a:lnTo>
                <a:lnTo>
                  <a:pt x="7563086" y="3169385"/>
                </a:lnTo>
                <a:lnTo>
                  <a:pt x="7525607" y="3130015"/>
                </a:lnTo>
                <a:lnTo>
                  <a:pt x="7490100" y="3088675"/>
                </a:lnTo>
                <a:lnTo>
                  <a:pt x="7456565" y="3049304"/>
                </a:lnTo>
                <a:lnTo>
                  <a:pt x="7428949" y="3005996"/>
                </a:lnTo>
                <a:lnTo>
                  <a:pt x="7399360" y="2962688"/>
                </a:lnTo>
                <a:lnTo>
                  <a:pt x="7373716" y="2917411"/>
                </a:lnTo>
                <a:lnTo>
                  <a:pt x="7352018" y="2870166"/>
                </a:lnTo>
                <a:lnTo>
                  <a:pt x="7332292" y="2824889"/>
                </a:lnTo>
                <a:lnTo>
                  <a:pt x="7312566" y="2775676"/>
                </a:lnTo>
                <a:lnTo>
                  <a:pt x="7298757" y="2728431"/>
                </a:lnTo>
                <a:lnTo>
                  <a:pt x="7284949" y="2679217"/>
                </a:lnTo>
                <a:lnTo>
                  <a:pt x="7273114" y="2630002"/>
                </a:lnTo>
                <a:lnTo>
                  <a:pt x="7265223" y="2580789"/>
                </a:lnTo>
                <a:lnTo>
                  <a:pt x="7259305" y="2529607"/>
                </a:lnTo>
                <a:lnTo>
                  <a:pt x="7257333" y="2478425"/>
                </a:lnTo>
                <a:lnTo>
                  <a:pt x="7255360" y="2429211"/>
                </a:lnTo>
                <a:lnTo>
                  <a:pt x="7257333" y="2378028"/>
                </a:lnTo>
                <a:lnTo>
                  <a:pt x="7259305" y="2328815"/>
                </a:lnTo>
                <a:lnTo>
                  <a:pt x="7265223" y="2277633"/>
                </a:lnTo>
                <a:lnTo>
                  <a:pt x="7273114" y="2228419"/>
                </a:lnTo>
                <a:lnTo>
                  <a:pt x="7284949" y="2179205"/>
                </a:lnTo>
                <a:lnTo>
                  <a:pt x="7298757" y="2129991"/>
                </a:lnTo>
                <a:lnTo>
                  <a:pt x="7312566" y="2082746"/>
                </a:lnTo>
                <a:lnTo>
                  <a:pt x="7332292" y="2035501"/>
                </a:lnTo>
                <a:lnTo>
                  <a:pt x="7352018" y="1988256"/>
                </a:lnTo>
                <a:lnTo>
                  <a:pt x="7373716" y="1941011"/>
                </a:lnTo>
                <a:lnTo>
                  <a:pt x="7399360" y="1895734"/>
                </a:lnTo>
                <a:lnTo>
                  <a:pt x="7428949" y="1852426"/>
                </a:lnTo>
                <a:lnTo>
                  <a:pt x="7456565" y="1809118"/>
                </a:lnTo>
                <a:lnTo>
                  <a:pt x="7490100" y="1767779"/>
                </a:lnTo>
                <a:lnTo>
                  <a:pt x="7525607" y="1726439"/>
                </a:lnTo>
                <a:lnTo>
                  <a:pt x="7563086" y="1689036"/>
                </a:lnTo>
                <a:lnTo>
                  <a:pt x="7600565" y="1651634"/>
                </a:lnTo>
                <a:lnTo>
                  <a:pt x="7640017" y="1616200"/>
                </a:lnTo>
                <a:lnTo>
                  <a:pt x="7681442" y="1584703"/>
                </a:lnTo>
                <a:lnTo>
                  <a:pt x="7724839" y="1555175"/>
                </a:lnTo>
                <a:lnTo>
                  <a:pt x="7770209" y="1527615"/>
                </a:lnTo>
                <a:lnTo>
                  <a:pt x="7815579" y="1503993"/>
                </a:lnTo>
                <a:lnTo>
                  <a:pt x="7860949" y="1480370"/>
                </a:lnTo>
                <a:lnTo>
                  <a:pt x="7908291" y="1460685"/>
                </a:lnTo>
                <a:lnTo>
                  <a:pt x="7955633" y="1440999"/>
                </a:lnTo>
                <a:lnTo>
                  <a:pt x="8004948" y="1427219"/>
                </a:lnTo>
                <a:lnTo>
                  <a:pt x="8054263" y="1413440"/>
                </a:lnTo>
                <a:lnTo>
                  <a:pt x="8103578" y="1401628"/>
                </a:lnTo>
                <a:lnTo>
                  <a:pt x="8152893" y="1393754"/>
                </a:lnTo>
                <a:lnTo>
                  <a:pt x="8202208" y="1387848"/>
                </a:lnTo>
                <a:close/>
                <a:moveTo>
                  <a:pt x="2722349" y="0"/>
                </a:moveTo>
                <a:lnTo>
                  <a:pt x="3884918" y="0"/>
                </a:lnTo>
                <a:lnTo>
                  <a:pt x="7359027" y="3477082"/>
                </a:lnTo>
                <a:lnTo>
                  <a:pt x="7386222" y="3504299"/>
                </a:lnTo>
                <a:lnTo>
                  <a:pt x="7408884" y="3533785"/>
                </a:lnTo>
                <a:lnTo>
                  <a:pt x="7431546" y="3561004"/>
                </a:lnTo>
                <a:lnTo>
                  <a:pt x="7454208" y="3592758"/>
                </a:lnTo>
                <a:lnTo>
                  <a:pt x="7472338" y="3626780"/>
                </a:lnTo>
                <a:lnTo>
                  <a:pt x="7492734" y="3656266"/>
                </a:lnTo>
                <a:lnTo>
                  <a:pt x="7506331" y="3690288"/>
                </a:lnTo>
                <a:lnTo>
                  <a:pt x="7522195" y="3722043"/>
                </a:lnTo>
                <a:lnTo>
                  <a:pt x="7533526" y="3756065"/>
                </a:lnTo>
                <a:lnTo>
                  <a:pt x="7547123" y="3792355"/>
                </a:lnTo>
                <a:lnTo>
                  <a:pt x="7556188" y="3826378"/>
                </a:lnTo>
                <a:lnTo>
                  <a:pt x="7562987" y="3862668"/>
                </a:lnTo>
                <a:lnTo>
                  <a:pt x="7567519" y="3898959"/>
                </a:lnTo>
                <a:lnTo>
                  <a:pt x="7572052" y="3932981"/>
                </a:lnTo>
                <a:lnTo>
                  <a:pt x="7574318" y="3969271"/>
                </a:lnTo>
                <a:lnTo>
                  <a:pt x="7576584" y="4005562"/>
                </a:lnTo>
                <a:lnTo>
                  <a:pt x="7574318" y="4039584"/>
                </a:lnTo>
                <a:lnTo>
                  <a:pt x="7572052" y="4075874"/>
                </a:lnTo>
                <a:lnTo>
                  <a:pt x="7567519" y="4109897"/>
                </a:lnTo>
                <a:lnTo>
                  <a:pt x="7562987" y="4146187"/>
                </a:lnTo>
                <a:lnTo>
                  <a:pt x="7556188" y="4182478"/>
                </a:lnTo>
                <a:lnTo>
                  <a:pt x="7547123" y="4216500"/>
                </a:lnTo>
                <a:lnTo>
                  <a:pt x="7533526" y="4250522"/>
                </a:lnTo>
                <a:lnTo>
                  <a:pt x="7522195" y="4284544"/>
                </a:lnTo>
                <a:lnTo>
                  <a:pt x="7506331" y="4318567"/>
                </a:lnTo>
                <a:lnTo>
                  <a:pt x="7492734" y="4350321"/>
                </a:lnTo>
                <a:lnTo>
                  <a:pt x="7472338" y="4384343"/>
                </a:lnTo>
                <a:lnTo>
                  <a:pt x="7454208" y="4413829"/>
                </a:lnTo>
                <a:lnTo>
                  <a:pt x="7431546" y="4445583"/>
                </a:lnTo>
                <a:lnTo>
                  <a:pt x="7408884" y="4475069"/>
                </a:lnTo>
                <a:lnTo>
                  <a:pt x="7386222" y="4504555"/>
                </a:lnTo>
                <a:lnTo>
                  <a:pt x="7359027" y="4529505"/>
                </a:lnTo>
                <a:lnTo>
                  <a:pt x="7336365" y="4554455"/>
                </a:lnTo>
                <a:lnTo>
                  <a:pt x="7311437" y="4574868"/>
                </a:lnTo>
                <a:lnTo>
                  <a:pt x="7286508" y="4593013"/>
                </a:lnTo>
                <a:lnTo>
                  <a:pt x="7261580" y="4613427"/>
                </a:lnTo>
                <a:lnTo>
                  <a:pt x="7236652" y="4629304"/>
                </a:lnTo>
                <a:lnTo>
                  <a:pt x="7209457" y="4645181"/>
                </a:lnTo>
                <a:lnTo>
                  <a:pt x="7182262" y="4661058"/>
                </a:lnTo>
                <a:lnTo>
                  <a:pt x="7155068" y="4674667"/>
                </a:lnTo>
                <a:lnTo>
                  <a:pt x="7127873" y="4688276"/>
                </a:lnTo>
                <a:lnTo>
                  <a:pt x="7098412" y="4697349"/>
                </a:lnTo>
                <a:lnTo>
                  <a:pt x="7071218" y="4710957"/>
                </a:lnTo>
                <a:lnTo>
                  <a:pt x="7041757" y="4720030"/>
                </a:lnTo>
                <a:lnTo>
                  <a:pt x="7014562" y="4726835"/>
                </a:lnTo>
                <a:lnTo>
                  <a:pt x="6982835" y="4733639"/>
                </a:lnTo>
                <a:lnTo>
                  <a:pt x="6955641" y="4738175"/>
                </a:lnTo>
                <a:lnTo>
                  <a:pt x="6923914" y="4742712"/>
                </a:lnTo>
                <a:lnTo>
                  <a:pt x="6894453" y="4744980"/>
                </a:lnTo>
                <a:lnTo>
                  <a:pt x="6864992" y="4747248"/>
                </a:lnTo>
                <a:lnTo>
                  <a:pt x="6833265" y="4747248"/>
                </a:lnTo>
                <a:lnTo>
                  <a:pt x="6806071" y="4747248"/>
                </a:lnTo>
                <a:lnTo>
                  <a:pt x="6774344" y="4744980"/>
                </a:lnTo>
                <a:lnTo>
                  <a:pt x="6747149" y="4742712"/>
                </a:lnTo>
                <a:lnTo>
                  <a:pt x="6715422" y="4740443"/>
                </a:lnTo>
                <a:lnTo>
                  <a:pt x="6683695" y="4733639"/>
                </a:lnTo>
                <a:lnTo>
                  <a:pt x="6656500" y="4729103"/>
                </a:lnTo>
                <a:lnTo>
                  <a:pt x="6627039" y="4720030"/>
                </a:lnTo>
                <a:lnTo>
                  <a:pt x="6597579" y="4713226"/>
                </a:lnTo>
                <a:lnTo>
                  <a:pt x="6568118" y="4701885"/>
                </a:lnTo>
                <a:lnTo>
                  <a:pt x="6540923" y="4690544"/>
                </a:lnTo>
                <a:lnTo>
                  <a:pt x="6513729" y="4679203"/>
                </a:lnTo>
                <a:lnTo>
                  <a:pt x="6486534" y="4665594"/>
                </a:lnTo>
                <a:lnTo>
                  <a:pt x="6459339" y="4649717"/>
                </a:lnTo>
                <a:lnTo>
                  <a:pt x="8605446" y="6797660"/>
                </a:lnTo>
                <a:lnTo>
                  <a:pt x="8632640" y="6827146"/>
                </a:lnTo>
                <a:lnTo>
                  <a:pt x="8657569" y="6854364"/>
                </a:lnTo>
                <a:lnTo>
                  <a:pt x="8682498" y="6886118"/>
                </a:lnTo>
                <a:lnTo>
                  <a:pt x="8702894" y="6915604"/>
                </a:lnTo>
                <a:lnTo>
                  <a:pt x="8723290" y="6947358"/>
                </a:lnTo>
                <a:lnTo>
                  <a:pt x="8739153" y="6979112"/>
                </a:lnTo>
                <a:lnTo>
                  <a:pt x="8755016" y="7010867"/>
                </a:lnTo>
                <a:lnTo>
                  <a:pt x="8770880" y="7044889"/>
                </a:lnTo>
                <a:lnTo>
                  <a:pt x="8784477" y="7078911"/>
                </a:lnTo>
                <a:lnTo>
                  <a:pt x="8793542" y="7112934"/>
                </a:lnTo>
                <a:lnTo>
                  <a:pt x="8802607" y="7149224"/>
                </a:lnTo>
                <a:lnTo>
                  <a:pt x="8809406" y="7183246"/>
                </a:lnTo>
                <a:lnTo>
                  <a:pt x="8816204" y="7219537"/>
                </a:lnTo>
                <a:lnTo>
                  <a:pt x="8823003" y="7255827"/>
                </a:lnTo>
                <a:lnTo>
                  <a:pt x="8825269" y="7289850"/>
                </a:lnTo>
                <a:lnTo>
                  <a:pt x="8825269" y="7326140"/>
                </a:lnTo>
                <a:lnTo>
                  <a:pt x="8825269" y="7362431"/>
                </a:lnTo>
                <a:lnTo>
                  <a:pt x="8823003" y="7396453"/>
                </a:lnTo>
                <a:lnTo>
                  <a:pt x="8816204" y="7432743"/>
                </a:lnTo>
                <a:lnTo>
                  <a:pt x="8809406" y="7469034"/>
                </a:lnTo>
                <a:lnTo>
                  <a:pt x="8802607" y="7503056"/>
                </a:lnTo>
                <a:lnTo>
                  <a:pt x="8793542" y="7539347"/>
                </a:lnTo>
                <a:lnTo>
                  <a:pt x="8784477" y="7573369"/>
                </a:lnTo>
                <a:lnTo>
                  <a:pt x="8770880" y="7607391"/>
                </a:lnTo>
                <a:lnTo>
                  <a:pt x="8755016" y="7641414"/>
                </a:lnTo>
                <a:lnTo>
                  <a:pt x="8739153" y="7673168"/>
                </a:lnTo>
                <a:lnTo>
                  <a:pt x="8723290" y="7704922"/>
                </a:lnTo>
                <a:lnTo>
                  <a:pt x="8702894" y="7736676"/>
                </a:lnTo>
                <a:lnTo>
                  <a:pt x="8682498" y="7766162"/>
                </a:lnTo>
                <a:lnTo>
                  <a:pt x="8657569" y="7797916"/>
                </a:lnTo>
                <a:lnTo>
                  <a:pt x="8632640" y="7825134"/>
                </a:lnTo>
                <a:lnTo>
                  <a:pt x="8605446" y="7854620"/>
                </a:lnTo>
                <a:lnTo>
                  <a:pt x="8580518" y="7879570"/>
                </a:lnTo>
                <a:lnTo>
                  <a:pt x="8548790" y="7904520"/>
                </a:lnTo>
                <a:lnTo>
                  <a:pt x="8521596" y="7927202"/>
                </a:lnTo>
                <a:lnTo>
                  <a:pt x="8489869" y="7947615"/>
                </a:lnTo>
                <a:lnTo>
                  <a:pt x="8460408" y="7968028"/>
                </a:lnTo>
                <a:lnTo>
                  <a:pt x="8426415" y="7986174"/>
                </a:lnTo>
                <a:lnTo>
                  <a:pt x="8392422" y="7999783"/>
                </a:lnTo>
                <a:lnTo>
                  <a:pt x="8360695" y="8017928"/>
                </a:lnTo>
                <a:lnTo>
                  <a:pt x="8326702" y="8029269"/>
                </a:lnTo>
                <a:lnTo>
                  <a:pt x="8292708" y="8040609"/>
                </a:lnTo>
                <a:lnTo>
                  <a:pt x="8258715" y="8049682"/>
                </a:lnTo>
                <a:lnTo>
                  <a:pt x="8222456" y="8056486"/>
                </a:lnTo>
                <a:lnTo>
                  <a:pt x="8188462" y="8063291"/>
                </a:lnTo>
                <a:lnTo>
                  <a:pt x="8152203" y="8067827"/>
                </a:lnTo>
                <a:lnTo>
                  <a:pt x="8115944" y="8070095"/>
                </a:lnTo>
                <a:lnTo>
                  <a:pt x="8081950" y="8072364"/>
                </a:lnTo>
                <a:lnTo>
                  <a:pt x="8043425" y="8070095"/>
                </a:lnTo>
                <a:lnTo>
                  <a:pt x="8007165" y="8067827"/>
                </a:lnTo>
                <a:lnTo>
                  <a:pt x="7973172" y="8063291"/>
                </a:lnTo>
                <a:lnTo>
                  <a:pt x="7936912" y="8056486"/>
                </a:lnTo>
                <a:lnTo>
                  <a:pt x="7900653" y="8049682"/>
                </a:lnTo>
                <a:lnTo>
                  <a:pt x="7868926" y="8040609"/>
                </a:lnTo>
                <a:lnTo>
                  <a:pt x="7832667" y="8029269"/>
                </a:lnTo>
                <a:lnTo>
                  <a:pt x="7798673" y="8017928"/>
                </a:lnTo>
                <a:lnTo>
                  <a:pt x="7766946" y="7999783"/>
                </a:lnTo>
                <a:lnTo>
                  <a:pt x="7732953" y="7986174"/>
                </a:lnTo>
                <a:lnTo>
                  <a:pt x="7698960" y="7968028"/>
                </a:lnTo>
                <a:lnTo>
                  <a:pt x="7669499" y="7947615"/>
                </a:lnTo>
                <a:lnTo>
                  <a:pt x="7637772" y="7927202"/>
                </a:lnTo>
                <a:lnTo>
                  <a:pt x="7610577" y="7904520"/>
                </a:lnTo>
                <a:lnTo>
                  <a:pt x="7581117" y="7879570"/>
                </a:lnTo>
                <a:lnTo>
                  <a:pt x="7553922" y="7854620"/>
                </a:lnTo>
                <a:lnTo>
                  <a:pt x="6348295" y="6647962"/>
                </a:lnTo>
                <a:lnTo>
                  <a:pt x="6364158" y="6677448"/>
                </a:lnTo>
                <a:lnTo>
                  <a:pt x="6377756" y="6702397"/>
                </a:lnTo>
                <a:lnTo>
                  <a:pt x="6391353" y="6731883"/>
                </a:lnTo>
                <a:lnTo>
                  <a:pt x="6400418" y="6759101"/>
                </a:lnTo>
                <a:lnTo>
                  <a:pt x="6411749" y="6788587"/>
                </a:lnTo>
                <a:lnTo>
                  <a:pt x="6418548" y="6818073"/>
                </a:lnTo>
                <a:lnTo>
                  <a:pt x="6427612" y="6847559"/>
                </a:lnTo>
                <a:lnTo>
                  <a:pt x="6434411" y="6877045"/>
                </a:lnTo>
                <a:lnTo>
                  <a:pt x="6438944" y="6906531"/>
                </a:lnTo>
                <a:lnTo>
                  <a:pt x="6443476" y="6936017"/>
                </a:lnTo>
                <a:lnTo>
                  <a:pt x="6445742" y="6965503"/>
                </a:lnTo>
                <a:lnTo>
                  <a:pt x="6448008" y="6994989"/>
                </a:lnTo>
                <a:lnTo>
                  <a:pt x="6448008" y="7024475"/>
                </a:lnTo>
                <a:lnTo>
                  <a:pt x="6448008" y="7056230"/>
                </a:lnTo>
                <a:lnTo>
                  <a:pt x="6445742" y="7083447"/>
                </a:lnTo>
                <a:lnTo>
                  <a:pt x="6443476" y="7115202"/>
                </a:lnTo>
                <a:lnTo>
                  <a:pt x="6438944" y="7146956"/>
                </a:lnTo>
                <a:lnTo>
                  <a:pt x="6434411" y="7174174"/>
                </a:lnTo>
                <a:lnTo>
                  <a:pt x="6427612" y="7203660"/>
                </a:lnTo>
                <a:lnTo>
                  <a:pt x="6416281" y="7233146"/>
                </a:lnTo>
                <a:lnTo>
                  <a:pt x="6409483" y="7262632"/>
                </a:lnTo>
                <a:lnTo>
                  <a:pt x="6398152" y="7289850"/>
                </a:lnTo>
                <a:lnTo>
                  <a:pt x="6386821" y="7319336"/>
                </a:lnTo>
                <a:lnTo>
                  <a:pt x="6375489" y="7346553"/>
                </a:lnTo>
                <a:lnTo>
                  <a:pt x="6359626" y="7373771"/>
                </a:lnTo>
                <a:lnTo>
                  <a:pt x="6346029" y="7398721"/>
                </a:lnTo>
                <a:lnTo>
                  <a:pt x="6330165" y="7428207"/>
                </a:lnTo>
                <a:lnTo>
                  <a:pt x="6312035" y="7450889"/>
                </a:lnTo>
                <a:lnTo>
                  <a:pt x="6293906" y="7478106"/>
                </a:lnTo>
                <a:lnTo>
                  <a:pt x="6275776" y="7500788"/>
                </a:lnTo>
                <a:lnTo>
                  <a:pt x="6253114" y="7528006"/>
                </a:lnTo>
                <a:lnTo>
                  <a:pt x="6230452" y="7548419"/>
                </a:lnTo>
                <a:lnTo>
                  <a:pt x="6210056" y="7573369"/>
                </a:lnTo>
                <a:lnTo>
                  <a:pt x="6185127" y="7591514"/>
                </a:lnTo>
                <a:lnTo>
                  <a:pt x="6160199" y="7611928"/>
                </a:lnTo>
                <a:lnTo>
                  <a:pt x="6135271" y="7632341"/>
                </a:lnTo>
                <a:lnTo>
                  <a:pt x="6110342" y="7648218"/>
                </a:lnTo>
                <a:lnTo>
                  <a:pt x="6083148" y="7664095"/>
                </a:lnTo>
                <a:lnTo>
                  <a:pt x="6055953" y="7677704"/>
                </a:lnTo>
                <a:lnTo>
                  <a:pt x="6028758" y="7693581"/>
                </a:lnTo>
                <a:lnTo>
                  <a:pt x="6001564" y="7704922"/>
                </a:lnTo>
                <a:lnTo>
                  <a:pt x="5972103" y="7716263"/>
                </a:lnTo>
                <a:lnTo>
                  <a:pt x="5944908" y="7727603"/>
                </a:lnTo>
                <a:lnTo>
                  <a:pt x="5915448" y="7736676"/>
                </a:lnTo>
                <a:lnTo>
                  <a:pt x="5885987" y="7745749"/>
                </a:lnTo>
                <a:lnTo>
                  <a:pt x="5856526" y="7752553"/>
                </a:lnTo>
                <a:lnTo>
                  <a:pt x="5827065" y="7757089"/>
                </a:lnTo>
                <a:lnTo>
                  <a:pt x="5797604" y="7761626"/>
                </a:lnTo>
                <a:lnTo>
                  <a:pt x="5765877" y="7763894"/>
                </a:lnTo>
                <a:lnTo>
                  <a:pt x="5738683" y="7766162"/>
                </a:lnTo>
                <a:lnTo>
                  <a:pt x="5706956" y="7766162"/>
                </a:lnTo>
                <a:lnTo>
                  <a:pt x="5677495" y="7766162"/>
                </a:lnTo>
                <a:lnTo>
                  <a:pt x="5648034" y="7763894"/>
                </a:lnTo>
                <a:lnTo>
                  <a:pt x="5616307" y="7761626"/>
                </a:lnTo>
                <a:lnTo>
                  <a:pt x="5589112" y="7757089"/>
                </a:lnTo>
                <a:lnTo>
                  <a:pt x="5557385" y="7752553"/>
                </a:lnTo>
                <a:lnTo>
                  <a:pt x="5530191" y="7745749"/>
                </a:lnTo>
                <a:lnTo>
                  <a:pt x="5498464" y="7738944"/>
                </a:lnTo>
                <a:lnTo>
                  <a:pt x="5471269" y="7729872"/>
                </a:lnTo>
                <a:lnTo>
                  <a:pt x="5441808" y="7718531"/>
                </a:lnTo>
                <a:lnTo>
                  <a:pt x="5414614" y="7709458"/>
                </a:lnTo>
                <a:lnTo>
                  <a:pt x="5385153" y="7695849"/>
                </a:lnTo>
                <a:lnTo>
                  <a:pt x="5360225" y="7684509"/>
                </a:lnTo>
                <a:lnTo>
                  <a:pt x="5330764" y="7666363"/>
                </a:lnTo>
                <a:lnTo>
                  <a:pt x="5704689" y="8040609"/>
                </a:lnTo>
                <a:lnTo>
                  <a:pt x="5731884" y="8070095"/>
                </a:lnTo>
                <a:lnTo>
                  <a:pt x="5756812" y="8097313"/>
                </a:lnTo>
                <a:lnTo>
                  <a:pt x="5777208" y="8126799"/>
                </a:lnTo>
                <a:lnTo>
                  <a:pt x="5799871" y="8156285"/>
                </a:lnTo>
                <a:lnTo>
                  <a:pt x="5818000" y="8190308"/>
                </a:lnTo>
                <a:lnTo>
                  <a:pt x="5838396" y="8222062"/>
                </a:lnTo>
                <a:lnTo>
                  <a:pt x="5854260" y="8253816"/>
                </a:lnTo>
                <a:lnTo>
                  <a:pt x="5867857" y="8287838"/>
                </a:lnTo>
                <a:lnTo>
                  <a:pt x="5879188" y="8319592"/>
                </a:lnTo>
                <a:lnTo>
                  <a:pt x="5892785" y="8355883"/>
                </a:lnTo>
                <a:lnTo>
                  <a:pt x="5901850" y="8392173"/>
                </a:lnTo>
                <a:lnTo>
                  <a:pt x="5908649" y="8426195"/>
                </a:lnTo>
                <a:lnTo>
                  <a:pt x="5915448" y="8462486"/>
                </a:lnTo>
                <a:lnTo>
                  <a:pt x="5917714" y="8498776"/>
                </a:lnTo>
                <a:lnTo>
                  <a:pt x="5922246" y="8532799"/>
                </a:lnTo>
                <a:lnTo>
                  <a:pt x="5922246" y="8569089"/>
                </a:lnTo>
                <a:lnTo>
                  <a:pt x="5922246" y="8605380"/>
                </a:lnTo>
                <a:lnTo>
                  <a:pt x="5917714" y="8639402"/>
                </a:lnTo>
                <a:lnTo>
                  <a:pt x="5915448" y="8675692"/>
                </a:lnTo>
                <a:lnTo>
                  <a:pt x="5908649" y="8711983"/>
                </a:lnTo>
                <a:lnTo>
                  <a:pt x="5901850" y="8746005"/>
                </a:lnTo>
                <a:lnTo>
                  <a:pt x="5892785" y="8782296"/>
                </a:lnTo>
                <a:lnTo>
                  <a:pt x="5879188" y="8814050"/>
                </a:lnTo>
                <a:lnTo>
                  <a:pt x="5867857" y="8848072"/>
                </a:lnTo>
                <a:lnTo>
                  <a:pt x="5854260" y="8884363"/>
                </a:lnTo>
                <a:lnTo>
                  <a:pt x="5838396" y="8913849"/>
                </a:lnTo>
                <a:lnTo>
                  <a:pt x="5818000" y="8947871"/>
                </a:lnTo>
                <a:lnTo>
                  <a:pt x="5799871" y="8979625"/>
                </a:lnTo>
                <a:lnTo>
                  <a:pt x="5777208" y="9009111"/>
                </a:lnTo>
                <a:lnTo>
                  <a:pt x="5756812" y="9040865"/>
                </a:lnTo>
                <a:lnTo>
                  <a:pt x="5731884" y="9068083"/>
                </a:lnTo>
                <a:lnTo>
                  <a:pt x="5704689" y="9095301"/>
                </a:lnTo>
                <a:lnTo>
                  <a:pt x="5677495" y="9122519"/>
                </a:lnTo>
                <a:lnTo>
                  <a:pt x="5648034" y="9147469"/>
                </a:lnTo>
                <a:lnTo>
                  <a:pt x="5618573" y="9170150"/>
                </a:lnTo>
                <a:lnTo>
                  <a:pt x="5589112" y="9190564"/>
                </a:lnTo>
                <a:lnTo>
                  <a:pt x="5555119" y="9210977"/>
                </a:lnTo>
                <a:lnTo>
                  <a:pt x="5525658" y="9226854"/>
                </a:lnTo>
                <a:lnTo>
                  <a:pt x="5491665" y="9242731"/>
                </a:lnTo>
                <a:lnTo>
                  <a:pt x="5457672" y="9258608"/>
                </a:lnTo>
                <a:lnTo>
                  <a:pt x="5425945" y="9272217"/>
                </a:lnTo>
                <a:lnTo>
                  <a:pt x="5389685" y="9281290"/>
                </a:lnTo>
                <a:lnTo>
                  <a:pt x="5355692" y="9290362"/>
                </a:lnTo>
                <a:lnTo>
                  <a:pt x="5321699" y="9299435"/>
                </a:lnTo>
                <a:lnTo>
                  <a:pt x="5285439" y="9306240"/>
                </a:lnTo>
                <a:lnTo>
                  <a:pt x="5251446" y="9310776"/>
                </a:lnTo>
                <a:lnTo>
                  <a:pt x="5212921" y="9313044"/>
                </a:lnTo>
                <a:lnTo>
                  <a:pt x="5176661" y="9313044"/>
                </a:lnTo>
                <a:lnTo>
                  <a:pt x="5142668" y="9313044"/>
                </a:lnTo>
                <a:lnTo>
                  <a:pt x="5106408" y="9310776"/>
                </a:lnTo>
                <a:lnTo>
                  <a:pt x="5070149" y="9306240"/>
                </a:lnTo>
                <a:lnTo>
                  <a:pt x="5036156" y="9299435"/>
                </a:lnTo>
                <a:lnTo>
                  <a:pt x="4999896" y="9290362"/>
                </a:lnTo>
                <a:lnTo>
                  <a:pt x="4963637" y="9281290"/>
                </a:lnTo>
                <a:lnTo>
                  <a:pt x="4931910" y="9272217"/>
                </a:lnTo>
                <a:lnTo>
                  <a:pt x="4897916" y="9258608"/>
                </a:lnTo>
                <a:lnTo>
                  <a:pt x="4861657" y="9242731"/>
                </a:lnTo>
                <a:lnTo>
                  <a:pt x="4832196" y="9226854"/>
                </a:lnTo>
                <a:lnTo>
                  <a:pt x="4798203" y="9210977"/>
                </a:lnTo>
                <a:lnTo>
                  <a:pt x="4768742" y="9190564"/>
                </a:lnTo>
                <a:lnTo>
                  <a:pt x="4737015" y="9170150"/>
                </a:lnTo>
                <a:lnTo>
                  <a:pt x="4705288" y="9147469"/>
                </a:lnTo>
                <a:lnTo>
                  <a:pt x="4678093" y="9122519"/>
                </a:lnTo>
                <a:lnTo>
                  <a:pt x="4650899" y="9095301"/>
                </a:lnTo>
                <a:lnTo>
                  <a:pt x="784734" y="5228097"/>
                </a:lnTo>
                <a:lnTo>
                  <a:pt x="757539" y="5200879"/>
                </a:lnTo>
                <a:lnTo>
                  <a:pt x="732611" y="5171393"/>
                </a:lnTo>
                <a:lnTo>
                  <a:pt x="709949" y="5144175"/>
                </a:lnTo>
                <a:lnTo>
                  <a:pt x="689553" y="5112421"/>
                </a:lnTo>
                <a:lnTo>
                  <a:pt x="671423" y="5080667"/>
                </a:lnTo>
                <a:lnTo>
                  <a:pt x="651027" y="5048913"/>
                </a:lnTo>
                <a:lnTo>
                  <a:pt x="635164" y="5014890"/>
                </a:lnTo>
                <a:lnTo>
                  <a:pt x="621567" y="4983136"/>
                </a:lnTo>
                <a:lnTo>
                  <a:pt x="610235" y="4949114"/>
                </a:lnTo>
                <a:lnTo>
                  <a:pt x="596638" y="4912823"/>
                </a:lnTo>
                <a:lnTo>
                  <a:pt x="587573" y="4878801"/>
                </a:lnTo>
                <a:lnTo>
                  <a:pt x="580775" y="4844779"/>
                </a:lnTo>
                <a:lnTo>
                  <a:pt x="573976" y="4808488"/>
                </a:lnTo>
                <a:lnTo>
                  <a:pt x="571710" y="4774466"/>
                </a:lnTo>
                <a:lnTo>
                  <a:pt x="567177" y="4738175"/>
                </a:lnTo>
                <a:lnTo>
                  <a:pt x="567177" y="4699617"/>
                </a:lnTo>
                <a:lnTo>
                  <a:pt x="567177" y="4665594"/>
                </a:lnTo>
                <a:lnTo>
                  <a:pt x="571710" y="4629304"/>
                </a:lnTo>
                <a:lnTo>
                  <a:pt x="573976" y="4593013"/>
                </a:lnTo>
                <a:lnTo>
                  <a:pt x="580775" y="4558991"/>
                </a:lnTo>
                <a:lnTo>
                  <a:pt x="587573" y="4522701"/>
                </a:lnTo>
                <a:lnTo>
                  <a:pt x="596638" y="4488678"/>
                </a:lnTo>
                <a:lnTo>
                  <a:pt x="610235" y="4454656"/>
                </a:lnTo>
                <a:lnTo>
                  <a:pt x="621567" y="4420634"/>
                </a:lnTo>
                <a:lnTo>
                  <a:pt x="635164" y="4388879"/>
                </a:lnTo>
                <a:lnTo>
                  <a:pt x="651027" y="4354857"/>
                </a:lnTo>
                <a:lnTo>
                  <a:pt x="671423" y="4320835"/>
                </a:lnTo>
                <a:lnTo>
                  <a:pt x="689553" y="4291349"/>
                </a:lnTo>
                <a:lnTo>
                  <a:pt x="709949" y="4259595"/>
                </a:lnTo>
                <a:lnTo>
                  <a:pt x="732611" y="4230109"/>
                </a:lnTo>
                <a:lnTo>
                  <a:pt x="757539" y="4200623"/>
                </a:lnTo>
                <a:lnTo>
                  <a:pt x="784734" y="4175673"/>
                </a:lnTo>
                <a:lnTo>
                  <a:pt x="807396" y="4150724"/>
                </a:lnTo>
                <a:lnTo>
                  <a:pt x="832325" y="4130310"/>
                </a:lnTo>
                <a:lnTo>
                  <a:pt x="854987" y="4109897"/>
                </a:lnTo>
                <a:lnTo>
                  <a:pt x="882181" y="4091752"/>
                </a:lnTo>
                <a:lnTo>
                  <a:pt x="907110" y="4075874"/>
                </a:lnTo>
                <a:lnTo>
                  <a:pt x="934304" y="4059997"/>
                </a:lnTo>
                <a:lnTo>
                  <a:pt x="959233" y="4044121"/>
                </a:lnTo>
                <a:lnTo>
                  <a:pt x="988693" y="4030511"/>
                </a:lnTo>
                <a:lnTo>
                  <a:pt x="1013622" y="4019171"/>
                </a:lnTo>
                <a:lnTo>
                  <a:pt x="1043083" y="4007830"/>
                </a:lnTo>
                <a:lnTo>
                  <a:pt x="1070277" y="3994221"/>
                </a:lnTo>
                <a:lnTo>
                  <a:pt x="1102004" y="3987417"/>
                </a:lnTo>
                <a:lnTo>
                  <a:pt x="1129199" y="3978344"/>
                </a:lnTo>
                <a:lnTo>
                  <a:pt x="1158660" y="3971540"/>
                </a:lnTo>
                <a:lnTo>
                  <a:pt x="1188121" y="3967003"/>
                </a:lnTo>
                <a:lnTo>
                  <a:pt x="1217581" y="3962467"/>
                </a:lnTo>
                <a:lnTo>
                  <a:pt x="1249308" y="3960199"/>
                </a:lnTo>
                <a:lnTo>
                  <a:pt x="1278769" y="3957931"/>
                </a:lnTo>
                <a:lnTo>
                  <a:pt x="1308230" y="3957931"/>
                </a:lnTo>
                <a:lnTo>
                  <a:pt x="1337691" y="3957931"/>
                </a:lnTo>
                <a:lnTo>
                  <a:pt x="1369418" y="3960199"/>
                </a:lnTo>
                <a:lnTo>
                  <a:pt x="1396612" y="3962467"/>
                </a:lnTo>
                <a:lnTo>
                  <a:pt x="1428340" y="3967003"/>
                </a:lnTo>
                <a:lnTo>
                  <a:pt x="1455534" y="3971540"/>
                </a:lnTo>
                <a:lnTo>
                  <a:pt x="1487261" y="3978344"/>
                </a:lnTo>
                <a:lnTo>
                  <a:pt x="1516722" y="3985148"/>
                </a:lnTo>
                <a:lnTo>
                  <a:pt x="1543916" y="3991953"/>
                </a:lnTo>
                <a:lnTo>
                  <a:pt x="1573377" y="4005562"/>
                </a:lnTo>
                <a:lnTo>
                  <a:pt x="1600572" y="4014634"/>
                </a:lnTo>
                <a:lnTo>
                  <a:pt x="1630033" y="4028243"/>
                </a:lnTo>
                <a:lnTo>
                  <a:pt x="1657227" y="4039584"/>
                </a:lnTo>
                <a:lnTo>
                  <a:pt x="1684422" y="4055461"/>
                </a:lnTo>
                <a:lnTo>
                  <a:pt x="1310496" y="3683484"/>
                </a:lnTo>
                <a:lnTo>
                  <a:pt x="1283301" y="3653998"/>
                </a:lnTo>
                <a:lnTo>
                  <a:pt x="1260639" y="3626780"/>
                </a:lnTo>
                <a:lnTo>
                  <a:pt x="1235711" y="3595026"/>
                </a:lnTo>
                <a:lnTo>
                  <a:pt x="1215315" y="3565540"/>
                </a:lnTo>
                <a:lnTo>
                  <a:pt x="1197185" y="3533785"/>
                </a:lnTo>
                <a:lnTo>
                  <a:pt x="1176789" y="3502032"/>
                </a:lnTo>
                <a:lnTo>
                  <a:pt x="1160926" y="3470277"/>
                </a:lnTo>
                <a:lnTo>
                  <a:pt x="1147329" y="3436255"/>
                </a:lnTo>
                <a:lnTo>
                  <a:pt x="1133731" y="3399965"/>
                </a:lnTo>
                <a:lnTo>
                  <a:pt x="1122400" y="3368210"/>
                </a:lnTo>
                <a:lnTo>
                  <a:pt x="1113335" y="3331920"/>
                </a:lnTo>
                <a:lnTo>
                  <a:pt x="1106537" y="3295629"/>
                </a:lnTo>
                <a:lnTo>
                  <a:pt x="1102004" y="3261607"/>
                </a:lnTo>
                <a:lnTo>
                  <a:pt x="1097472" y="3225317"/>
                </a:lnTo>
                <a:lnTo>
                  <a:pt x="1095206" y="3189026"/>
                </a:lnTo>
                <a:lnTo>
                  <a:pt x="1092940" y="3155004"/>
                </a:lnTo>
                <a:lnTo>
                  <a:pt x="1095206" y="3118713"/>
                </a:lnTo>
                <a:lnTo>
                  <a:pt x="1097472" y="3082423"/>
                </a:lnTo>
                <a:lnTo>
                  <a:pt x="1102004" y="3048400"/>
                </a:lnTo>
                <a:lnTo>
                  <a:pt x="1106537" y="3012110"/>
                </a:lnTo>
                <a:lnTo>
                  <a:pt x="1113335" y="2978088"/>
                </a:lnTo>
                <a:lnTo>
                  <a:pt x="1122400" y="2941797"/>
                </a:lnTo>
                <a:lnTo>
                  <a:pt x="1133731" y="2907775"/>
                </a:lnTo>
                <a:lnTo>
                  <a:pt x="1147329" y="2873753"/>
                </a:lnTo>
                <a:lnTo>
                  <a:pt x="1160926" y="2839730"/>
                </a:lnTo>
                <a:lnTo>
                  <a:pt x="1176789" y="2807976"/>
                </a:lnTo>
                <a:lnTo>
                  <a:pt x="1197185" y="2776222"/>
                </a:lnTo>
                <a:lnTo>
                  <a:pt x="1215315" y="2744468"/>
                </a:lnTo>
                <a:lnTo>
                  <a:pt x="1235711" y="2714982"/>
                </a:lnTo>
                <a:lnTo>
                  <a:pt x="1260639" y="2683228"/>
                </a:lnTo>
                <a:lnTo>
                  <a:pt x="1283301" y="2656010"/>
                </a:lnTo>
                <a:lnTo>
                  <a:pt x="1310496" y="2626523"/>
                </a:lnTo>
                <a:lnTo>
                  <a:pt x="1337691" y="2601574"/>
                </a:lnTo>
                <a:lnTo>
                  <a:pt x="1367151" y="2576624"/>
                </a:lnTo>
                <a:lnTo>
                  <a:pt x="1396612" y="2553943"/>
                </a:lnTo>
                <a:lnTo>
                  <a:pt x="1428340" y="2531261"/>
                </a:lnTo>
                <a:lnTo>
                  <a:pt x="1457800" y="2513116"/>
                </a:lnTo>
                <a:lnTo>
                  <a:pt x="1489527" y="2494971"/>
                </a:lnTo>
                <a:lnTo>
                  <a:pt x="1523521" y="2479094"/>
                </a:lnTo>
                <a:lnTo>
                  <a:pt x="1555247" y="2465485"/>
                </a:lnTo>
                <a:lnTo>
                  <a:pt x="1591507" y="2451876"/>
                </a:lnTo>
                <a:lnTo>
                  <a:pt x="1625500" y="2440535"/>
                </a:lnTo>
                <a:lnTo>
                  <a:pt x="1659494" y="2431462"/>
                </a:lnTo>
                <a:lnTo>
                  <a:pt x="1695753" y="2422390"/>
                </a:lnTo>
                <a:lnTo>
                  <a:pt x="1732013" y="2417853"/>
                </a:lnTo>
                <a:lnTo>
                  <a:pt x="1766006" y="2413317"/>
                </a:lnTo>
                <a:lnTo>
                  <a:pt x="1802265" y="2411049"/>
                </a:lnTo>
                <a:lnTo>
                  <a:pt x="1838525" y="2411049"/>
                </a:lnTo>
                <a:lnTo>
                  <a:pt x="1872518" y="2411049"/>
                </a:lnTo>
                <a:lnTo>
                  <a:pt x="1908777" y="2413317"/>
                </a:lnTo>
                <a:lnTo>
                  <a:pt x="1945037" y="2417853"/>
                </a:lnTo>
                <a:lnTo>
                  <a:pt x="1979030" y="2422390"/>
                </a:lnTo>
                <a:lnTo>
                  <a:pt x="2015289" y="2431462"/>
                </a:lnTo>
                <a:lnTo>
                  <a:pt x="2051549" y="2440535"/>
                </a:lnTo>
                <a:lnTo>
                  <a:pt x="2083276" y="2451876"/>
                </a:lnTo>
                <a:lnTo>
                  <a:pt x="2119535" y="2465485"/>
                </a:lnTo>
                <a:lnTo>
                  <a:pt x="2151262" y="2479094"/>
                </a:lnTo>
                <a:lnTo>
                  <a:pt x="2185256" y="2494971"/>
                </a:lnTo>
                <a:lnTo>
                  <a:pt x="2216983" y="2513116"/>
                </a:lnTo>
                <a:lnTo>
                  <a:pt x="2246444" y="2531261"/>
                </a:lnTo>
                <a:lnTo>
                  <a:pt x="2278171" y="2553943"/>
                </a:lnTo>
                <a:lnTo>
                  <a:pt x="2307632" y="2576624"/>
                </a:lnTo>
                <a:lnTo>
                  <a:pt x="2337093" y="2601574"/>
                </a:lnTo>
                <a:lnTo>
                  <a:pt x="2364287" y="2626523"/>
                </a:lnTo>
                <a:lnTo>
                  <a:pt x="3567648" y="3830914"/>
                </a:lnTo>
                <a:lnTo>
                  <a:pt x="3554051" y="3803696"/>
                </a:lnTo>
                <a:lnTo>
                  <a:pt x="3538187" y="3776478"/>
                </a:lnTo>
                <a:lnTo>
                  <a:pt x="3526856" y="3749260"/>
                </a:lnTo>
                <a:lnTo>
                  <a:pt x="3515525" y="3719774"/>
                </a:lnTo>
                <a:lnTo>
                  <a:pt x="3506460" y="3692557"/>
                </a:lnTo>
                <a:lnTo>
                  <a:pt x="3497395" y="3663071"/>
                </a:lnTo>
                <a:lnTo>
                  <a:pt x="3490597" y="3633584"/>
                </a:lnTo>
                <a:lnTo>
                  <a:pt x="3481532" y="3604098"/>
                </a:lnTo>
                <a:lnTo>
                  <a:pt x="3476999" y="3574612"/>
                </a:lnTo>
                <a:lnTo>
                  <a:pt x="3472467" y="3545126"/>
                </a:lnTo>
                <a:lnTo>
                  <a:pt x="3470201" y="3513372"/>
                </a:lnTo>
                <a:lnTo>
                  <a:pt x="3470201" y="3486154"/>
                </a:lnTo>
                <a:lnTo>
                  <a:pt x="3467934" y="3454400"/>
                </a:lnTo>
                <a:lnTo>
                  <a:pt x="3470201" y="3424914"/>
                </a:lnTo>
                <a:lnTo>
                  <a:pt x="3472467" y="3395428"/>
                </a:lnTo>
                <a:lnTo>
                  <a:pt x="3474733" y="3365942"/>
                </a:lnTo>
                <a:lnTo>
                  <a:pt x="3479265" y="3336456"/>
                </a:lnTo>
                <a:lnTo>
                  <a:pt x="3483797" y="3306970"/>
                </a:lnTo>
                <a:lnTo>
                  <a:pt x="3492862" y="3277484"/>
                </a:lnTo>
                <a:lnTo>
                  <a:pt x="3499661" y="3245730"/>
                </a:lnTo>
                <a:lnTo>
                  <a:pt x="3508726" y="3218512"/>
                </a:lnTo>
                <a:lnTo>
                  <a:pt x="3517791" y="3189026"/>
                </a:lnTo>
                <a:lnTo>
                  <a:pt x="3529122" y="3161808"/>
                </a:lnTo>
                <a:lnTo>
                  <a:pt x="3544986" y="3132322"/>
                </a:lnTo>
                <a:lnTo>
                  <a:pt x="3556317" y="3107372"/>
                </a:lnTo>
                <a:lnTo>
                  <a:pt x="3572180" y="3080155"/>
                </a:lnTo>
                <a:lnTo>
                  <a:pt x="3588044" y="3055205"/>
                </a:lnTo>
                <a:lnTo>
                  <a:pt x="3606173" y="3027987"/>
                </a:lnTo>
                <a:lnTo>
                  <a:pt x="3624303" y="3003037"/>
                </a:lnTo>
                <a:lnTo>
                  <a:pt x="3642433" y="2980356"/>
                </a:lnTo>
                <a:lnTo>
                  <a:pt x="3665095" y="2955406"/>
                </a:lnTo>
                <a:lnTo>
                  <a:pt x="3685491" y="2932724"/>
                </a:lnTo>
                <a:lnTo>
                  <a:pt x="3710419" y="2907775"/>
                </a:lnTo>
                <a:lnTo>
                  <a:pt x="3733081" y="2889630"/>
                </a:lnTo>
                <a:lnTo>
                  <a:pt x="3758010" y="2866948"/>
                </a:lnTo>
                <a:lnTo>
                  <a:pt x="3782938" y="2848803"/>
                </a:lnTo>
                <a:lnTo>
                  <a:pt x="3810133" y="2832926"/>
                </a:lnTo>
                <a:lnTo>
                  <a:pt x="3835061" y="2817049"/>
                </a:lnTo>
                <a:lnTo>
                  <a:pt x="3862256" y="2801172"/>
                </a:lnTo>
                <a:lnTo>
                  <a:pt x="3889451" y="2787562"/>
                </a:lnTo>
                <a:lnTo>
                  <a:pt x="3918911" y="2776222"/>
                </a:lnTo>
                <a:lnTo>
                  <a:pt x="3946106" y="2764881"/>
                </a:lnTo>
                <a:lnTo>
                  <a:pt x="3975567" y="2753540"/>
                </a:lnTo>
                <a:lnTo>
                  <a:pt x="4002761" y="2744468"/>
                </a:lnTo>
                <a:lnTo>
                  <a:pt x="4032222" y="2735395"/>
                </a:lnTo>
                <a:lnTo>
                  <a:pt x="4061683" y="2730859"/>
                </a:lnTo>
                <a:lnTo>
                  <a:pt x="4091143" y="2724054"/>
                </a:lnTo>
                <a:lnTo>
                  <a:pt x="4120604" y="2719518"/>
                </a:lnTo>
                <a:lnTo>
                  <a:pt x="4150065" y="2717250"/>
                </a:lnTo>
                <a:lnTo>
                  <a:pt x="4179526" y="2714982"/>
                </a:lnTo>
                <a:lnTo>
                  <a:pt x="4211253" y="2714982"/>
                </a:lnTo>
                <a:lnTo>
                  <a:pt x="4240714" y="2714982"/>
                </a:lnTo>
                <a:lnTo>
                  <a:pt x="4270174" y="2717250"/>
                </a:lnTo>
                <a:lnTo>
                  <a:pt x="4299635" y="2719518"/>
                </a:lnTo>
                <a:lnTo>
                  <a:pt x="4329096" y="2724054"/>
                </a:lnTo>
                <a:lnTo>
                  <a:pt x="4360823" y="2728591"/>
                </a:lnTo>
                <a:lnTo>
                  <a:pt x="4388018" y="2735395"/>
                </a:lnTo>
                <a:lnTo>
                  <a:pt x="4417479" y="2742199"/>
                </a:lnTo>
                <a:lnTo>
                  <a:pt x="4449206" y="2751272"/>
                </a:lnTo>
                <a:lnTo>
                  <a:pt x="4476400" y="2762613"/>
                </a:lnTo>
                <a:lnTo>
                  <a:pt x="4505861" y="2773954"/>
                </a:lnTo>
                <a:lnTo>
                  <a:pt x="4530789" y="2785295"/>
                </a:lnTo>
                <a:lnTo>
                  <a:pt x="4560250" y="2796635"/>
                </a:lnTo>
                <a:lnTo>
                  <a:pt x="4585179" y="2812512"/>
                </a:lnTo>
                <a:lnTo>
                  <a:pt x="2772206" y="1000257"/>
                </a:lnTo>
                <a:lnTo>
                  <a:pt x="2749544" y="973039"/>
                </a:lnTo>
                <a:lnTo>
                  <a:pt x="2724615" y="945821"/>
                </a:lnTo>
                <a:lnTo>
                  <a:pt x="2704220" y="918603"/>
                </a:lnTo>
                <a:lnTo>
                  <a:pt x="2681557" y="891385"/>
                </a:lnTo>
                <a:lnTo>
                  <a:pt x="2663427" y="859631"/>
                </a:lnTo>
                <a:lnTo>
                  <a:pt x="2647564" y="832413"/>
                </a:lnTo>
                <a:lnTo>
                  <a:pt x="2629434" y="800659"/>
                </a:lnTo>
                <a:lnTo>
                  <a:pt x="2615837" y="771173"/>
                </a:lnTo>
                <a:lnTo>
                  <a:pt x="2604506" y="737151"/>
                </a:lnTo>
                <a:lnTo>
                  <a:pt x="2593175" y="707665"/>
                </a:lnTo>
                <a:lnTo>
                  <a:pt x="2584110" y="673642"/>
                </a:lnTo>
                <a:lnTo>
                  <a:pt x="2572779" y="639620"/>
                </a:lnTo>
                <a:lnTo>
                  <a:pt x="2565980" y="607866"/>
                </a:lnTo>
                <a:lnTo>
                  <a:pt x="2561448" y="573844"/>
                </a:lnTo>
                <a:lnTo>
                  <a:pt x="2559182" y="539821"/>
                </a:lnTo>
                <a:lnTo>
                  <a:pt x="2556915" y="508067"/>
                </a:lnTo>
                <a:lnTo>
                  <a:pt x="2554649" y="474045"/>
                </a:lnTo>
                <a:lnTo>
                  <a:pt x="2556915" y="442291"/>
                </a:lnTo>
                <a:lnTo>
                  <a:pt x="2556915" y="408268"/>
                </a:lnTo>
                <a:lnTo>
                  <a:pt x="2561448" y="371978"/>
                </a:lnTo>
                <a:lnTo>
                  <a:pt x="2565980" y="340223"/>
                </a:lnTo>
                <a:lnTo>
                  <a:pt x="2572779" y="306201"/>
                </a:lnTo>
                <a:lnTo>
                  <a:pt x="2581844" y="276715"/>
                </a:lnTo>
                <a:lnTo>
                  <a:pt x="2590909" y="242693"/>
                </a:lnTo>
                <a:lnTo>
                  <a:pt x="2602240" y="208671"/>
                </a:lnTo>
                <a:lnTo>
                  <a:pt x="2613571" y="179185"/>
                </a:lnTo>
                <a:lnTo>
                  <a:pt x="2627168" y="147430"/>
                </a:lnTo>
                <a:lnTo>
                  <a:pt x="2645298" y="117944"/>
                </a:lnTo>
                <a:lnTo>
                  <a:pt x="2661161" y="86190"/>
                </a:lnTo>
                <a:lnTo>
                  <a:pt x="2679291" y="58972"/>
                </a:lnTo>
                <a:lnTo>
                  <a:pt x="2699687" y="294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20747297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6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9029458" cy="9029452"/>
          </a:xfrm>
          <a:custGeom>
            <a:avLst/>
            <a:gdLst>
              <a:gd name="connsiteX0" fmla="*/ 0 w 9029459"/>
              <a:gd name="connsiteY0" fmla="*/ 3777393 h 9029452"/>
              <a:gd name="connsiteX1" fmla="*/ 2922618 w 9029459"/>
              <a:gd name="connsiteY1" fmla="*/ 6701758 h 9029452"/>
              <a:gd name="connsiteX2" fmla="*/ 2967930 w 9029459"/>
              <a:gd name="connsiteY2" fmla="*/ 6749401 h 9029452"/>
              <a:gd name="connsiteX3" fmla="*/ 3010976 w 9029459"/>
              <a:gd name="connsiteY3" fmla="*/ 6799312 h 9029452"/>
              <a:gd name="connsiteX4" fmla="*/ 3049491 w 9029459"/>
              <a:gd name="connsiteY4" fmla="*/ 6851493 h 9029452"/>
              <a:gd name="connsiteX5" fmla="*/ 3088006 w 9029459"/>
              <a:gd name="connsiteY5" fmla="*/ 6903673 h 9029452"/>
              <a:gd name="connsiteX6" fmla="*/ 3121990 w 9029459"/>
              <a:gd name="connsiteY6" fmla="*/ 6958122 h 9029452"/>
              <a:gd name="connsiteX7" fmla="*/ 3151443 w 9029459"/>
              <a:gd name="connsiteY7" fmla="*/ 7014840 h 9029452"/>
              <a:gd name="connsiteX8" fmla="*/ 3180896 w 9029459"/>
              <a:gd name="connsiteY8" fmla="*/ 7071557 h 9029452"/>
              <a:gd name="connsiteX9" fmla="*/ 3205817 w 9029459"/>
              <a:gd name="connsiteY9" fmla="*/ 7130544 h 9029452"/>
              <a:gd name="connsiteX10" fmla="*/ 3228473 w 9029459"/>
              <a:gd name="connsiteY10" fmla="*/ 7189530 h 9029452"/>
              <a:gd name="connsiteX11" fmla="*/ 3246598 w 9029459"/>
              <a:gd name="connsiteY11" fmla="*/ 7248517 h 9029452"/>
              <a:gd name="connsiteX12" fmla="*/ 3262457 w 9029459"/>
              <a:gd name="connsiteY12" fmla="*/ 7309772 h 9029452"/>
              <a:gd name="connsiteX13" fmla="*/ 3278316 w 9029459"/>
              <a:gd name="connsiteY13" fmla="*/ 7371027 h 9029452"/>
              <a:gd name="connsiteX14" fmla="*/ 3287379 w 9029459"/>
              <a:gd name="connsiteY14" fmla="*/ 7434551 h 9029452"/>
              <a:gd name="connsiteX15" fmla="*/ 3294175 w 9029459"/>
              <a:gd name="connsiteY15" fmla="*/ 7495806 h 9029452"/>
              <a:gd name="connsiteX16" fmla="*/ 3298707 w 9029459"/>
              <a:gd name="connsiteY16" fmla="*/ 7557061 h 9029452"/>
              <a:gd name="connsiteX17" fmla="*/ 3300972 w 9029459"/>
              <a:gd name="connsiteY17" fmla="*/ 7618316 h 9029452"/>
              <a:gd name="connsiteX18" fmla="*/ 3298707 w 9029459"/>
              <a:gd name="connsiteY18" fmla="*/ 7681840 h 9029452"/>
              <a:gd name="connsiteX19" fmla="*/ 3294175 w 9029459"/>
              <a:gd name="connsiteY19" fmla="*/ 7743095 h 9029452"/>
              <a:gd name="connsiteX20" fmla="*/ 3287379 w 9029459"/>
              <a:gd name="connsiteY20" fmla="*/ 7806619 h 9029452"/>
              <a:gd name="connsiteX21" fmla="*/ 3278316 w 9029459"/>
              <a:gd name="connsiteY21" fmla="*/ 7867874 h 9029452"/>
              <a:gd name="connsiteX22" fmla="*/ 3262457 w 9029459"/>
              <a:gd name="connsiteY22" fmla="*/ 7929129 h 9029452"/>
              <a:gd name="connsiteX23" fmla="*/ 3246598 w 9029459"/>
              <a:gd name="connsiteY23" fmla="*/ 7990384 h 9029452"/>
              <a:gd name="connsiteX24" fmla="*/ 3228473 w 9029459"/>
              <a:gd name="connsiteY24" fmla="*/ 8049371 h 9029452"/>
              <a:gd name="connsiteX25" fmla="*/ 3205817 w 9029459"/>
              <a:gd name="connsiteY25" fmla="*/ 8108357 h 9029452"/>
              <a:gd name="connsiteX26" fmla="*/ 3180896 w 9029459"/>
              <a:gd name="connsiteY26" fmla="*/ 8165075 h 9029452"/>
              <a:gd name="connsiteX27" fmla="*/ 3151443 w 9029459"/>
              <a:gd name="connsiteY27" fmla="*/ 8224061 h 9029452"/>
              <a:gd name="connsiteX28" fmla="*/ 3121990 w 9029459"/>
              <a:gd name="connsiteY28" fmla="*/ 8278510 h 9029452"/>
              <a:gd name="connsiteX29" fmla="*/ 3088006 w 9029459"/>
              <a:gd name="connsiteY29" fmla="*/ 8332959 h 9029452"/>
              <a:gd name="connsiteX30" fmla="*/ 3049491 w 9029459"/>
              <a:gd name="connsiteY30" fmla="*/ 8387408 h 9029452"/>
              <a:gd name="connsiteX31" fmla="*/ 3010976 w 9029459"/>
              <a:gd name="connsiteY31" fmla="*/ 8439588 h 9029452"/>
              <a:gd name="connsiteX32" fmla="*/ 2967930 w 9029459"/>
              <a:gd name="connsiteY32" fmla="*/ 8489500 h 9029452"/>
              <a:gd name="connsiteX33" fmla="*/ 2922618 w 9029459"/>
              <a:gd name="connsiteY33" fmla="*/ 8537142 h 9029452"/>
              <a:gd name="connsiteX34" fmla="*/ 2872775 w 9029459"/>
              <a:gd name="connsiteY34" fmla="*/ 8582517 h 9029452"/>
              <a:gd name="connsiteX35" fmla="*/ 2822932 w 9029459"/>
              <a:gd name="connsiteY35" fmla="*/ 8625622 h 9029452"/>
              <a:gd name="connsiteX36" fmla="*/ 2773089 w 9029459"/>
              <a:gd name="connsiteY36" fmla="*/ 8666459 h 9029452"/>
              <a:gd name="connsiteX37" fmla="*/ 2718714 w 9029459"/>
              <a:gd name="connsiteY37" fmla="*/ 8702758 h 9029452"/>
              <a:gd name="connsiteX38" fmla="*/ 2664340 w 9029459"/>
              <a:gd name="connsiteY38" fmla="*/ 8736789 h 9029452"/>
              <a:gd name="connsiteX39" fmla="*/ 2607700 w 9029459"/>
              <a:gd name="connsiteY39" fmla="*/ 8766282 h 9029452"/>
              <a:gd name="connsiteX40" fmla="*/ 2551060 w 9029459"/>
              <a:gd name="connsiteY40" fmla="*/ 8795776 h 9029452"/>
              <a:gd name="connsiteX41" fmla="*/ 2494421 w 9029459"/>
              <a:gd name="connsiteY41" fmla="*/ 8820732 h 9029452"/>
              <a:gd name="connsiteX42" fmla="*/ 2435515 w 9029459"/>
              <a:gd name="connsiteY42" fmla="*/ 8843418 h 9029452"/>
              <a:gd name="connsiteX43" fmla="*/ 2374344 w 9029459"/>
              <a:gd name="connsiteY43" fmla="*/ 8861568 h 9029452"/>
              <a:gd name="connsiteX44" fmla="*/ 2315438 w 9029459"/>
              <a:gd name="connsiteY44" fmla="*/ 8877449 h 9029452"/>
              <a:gd name="connsiteX45" fmla="*/ 2252002 w 9029459"/>
              <a:gd name="connsiteY45" fmla="*/ 8893330 h 9029452"/>
              <a:gd name="connsiteX46" fmla="*/ 2190831 w 9029459"/>
              <a:gd name="connsiteY46" fmla="*/ 8902405 h 9029452"/>
              <a:gd name="connsiteX47" fmla="*/ 2129660 w 9029459"/>
              <a:gd name="connsiteY47" fmla="*/ 8909211 h 9029452"/>
              <a:gd name="connsiteX48" fmla="*/ 2066223 w 9029459"/>
              <a:gd name="connsiteY48" fmla="*/ 8913748 h 9029452"/>
              <a:gd name="connsiteX49" fmla="*/ 2005052 w 9029459"/>
              <a:gd name="connsiteY49" fmla="*/ 8916017 h 9029452"/>
              <a:gd name="connsiteX50" fmla="*/ 1943881 w 9029459"/>
              <a:gd name="connsiteY50" fmla="*/ 8913748 h 9029452"/>
              <a:gd name="connsiteX51" fmla="*/ 1878178 w 9029459"/>
              <a:gd name="connsiteY51" fmla="*/ 8909211 h 9029452"/>
              <a:gd name="connsiteX52" fmla="*/ 1817007 w 9029459"/>
              <a:gd name="connsiteY52" fmla="*/ 8902405 h 9029452"/>
              <a:gd name="connsiteX53" fmla="*/ 1755836 w 9029459"/>
              <a:gd name="connsiteY53" fmla="*/ 8893330 h 9029452"/>
              <a:gd name="connsiteX54" fmla="*/ 1694665 w 9029459"/>
              <a:gd name="connsiteY54" fmla="*/ 8877449 h 9029452"/>
              <a:gd name="connsiteX55" fmla="*/ 1635760 w 9029459"/>
              <a:gd name="connsiteY55" fmla="*/ 8861568 h 9029452"/>
              <a:gd name="connsiteX56" fmla="*/ 1576854 w 9029459"/>
              <a:gd name="connsiteY56" fmla="*/ 8843418 h 9029452"/>
              <a:gd name="connsiteX57" fmla="*/ 1517949 w 9029459"/>
              <a:gd name="connsiteY57" fmla="*/ 8820732 h 9029452"/>
              <a:gd name="connsiteX58" fmla="*/ 1459043 w 9029459"/>
              <a:gd name="connsiteY58" fmla="*/ 8795776 h 9029452"/>
              <a:gd name="connsiteX59" fmla="*/ 1400138 w 9029459"/>
              <a:gd name="connsiteY59" fmla="*/ 8766282 h 9029452"/>
              <a:gd name="connsiteX60" fmla="*/ 1343498 w 9029459"/>
              <a:gd name="connsiteY60" fmla="*/ 8736789 h 9029452"/>
              <a:gd name="connsiteX61" fmla="*/ 1289124 w 9029459"/>
              <a:gd name="connsiteY61" fmla="*/ 8702758 h 9029452"/>
              <a:gd name="connsiteX62" fmla="*/ 1237015 w 9029459"/>
              <a:gd name="connsiteY62" fmla="*/ 8666459 h 9029452"/>
              <a:gd name="connsiteX63" fmla="*/ 1184906 w 9029459"/>
              <a:gd name="connsiteY63" fmla="*/ 8625622 h 9029452"/>
              <a:gd name="connsiteX64" fmla="*/ 1137329 w 9029459"/>
              <a:gd name="connsiteY64" fmla="*/ 8582517 h 9029452"/>
              <a:gd name="connsiteX65" fmla="*/ 1087486 w 9029459"/>
              <a:gd name="connsiteY65" fmla="*/ 8537142 h 9029452"/>
              <a:gd name="connsiteX66" fmla="*/ 0 w 9029459"/>
              <a:gd name="connsiteY66" fmla="*/ 7450432 h 9029452"/>
              <a:gd name="connsiteX67" fmla="*/ 6315594 w 9029459"/>
              <a:gd name="connsiteY67" fmla="*/ 771360 h 9029452"/>
              <a:gd name="connsiteX68" fmla="*/ 6351870 w 9029459"/>
              <a:gd name="connsiteY68" fmla="*/ 771360 h 9029452"/>
              <a:gd name="connsiteX69" fmla="*/ 6390413 w 9029459"/>
              <a:gd name="connsiteY69" fmla="*/ 771360 h 9029452"/>
              <a:gd name="connsiteX70" fmla="*/ 6428955 w 9029459"/>
              <a:gd name="connsiteY70" fmla="*/ 773628 h 9029452"/>
              <a:gd name="connsiteX71" fmla="*/ 6465231 w 9029459"/>
              <a:gd name="connsiteY71" fmla="*/ 780429 h 9029452"/>
              <a:gd name="connsiteX72" fmla="*/ 6501507 w 9029459"/>
              <a:gd name="connsiteY72" fmla="*/ 787231 h 9029452"/>
              <a:gd name="connsiteX73" fmla="*/ 6540049 w 9029459"/>
              <a:gd name="connsiteY73" fmla="*/ 794033 h 9029452"/>
              <a:gd name="connsiteX74" fmla="*/ 6576325 w 9029459"/>
              <a:gd name="connsiteY74" fmla="*/ 803101 h 9029452"/>
              <a:gd name="connsiteX75" fmla="*/ 6612600 w 9029459"/>
              <a:gd name="connsiteY75" fmla="*/ 814438 h 9029452"/>
              <a:gd name="connsiteX76" fmla="*/ 6648876 w 9029459"/>
              <a:gd name="connsiteY76" fmla="*/ 830308 h 9029452"/>
              <a:gd name="connsiteX77" fmla="*/ 6682884 w 9029459"/>
              <a:gd name="connsiteY77" fmla="*/ 843911 h 9029452"/>
              <a:gd name="connsiteX78" fmla="*/ 6716893 w 9029459"/>
              <a:gd name="connsiteY78" fmla="*/ 859782 h 9029452"/>
              <a:gd name="connsiteX79" fmla="*/ 6753168 w 9029459"/>
              <a:gd name="connsiteY79" fmla="*/ 877920 h 9029452"/>
              <a:gd name="connsiteX80" fmla="*/ 6784909 w 9029459"/>
              <a:gd name="connsiteY80" fmla="*/ 900592 h 9029452"/>
              <a:gd name="connsiteX81" fmla="*/ 6816650 w 9029459"/>
              <a:gd name="connsiteY81" fmla="*/ 920997 h 9029452"/>
              <a:gd name="connsiteX82" fmla="*/ 6848391 w 9029459"/>
              <a:gd name="connsiteY82" fmla="*/ 948204 h 9029452"/>
              <a:gd name="connsiteX83" fmla="*/ 6877865 w 9029459"/>
              <a:gd name="connsiteY83" fmla="*/ 973143 h 9029452"/>
              <a:gd name="connsiteX84" fmla="*/ 6909606 w 9029459"/>
              <a:gd name="connsiteY84" fmla="*/ 1000350 h 9029452"/>
              <a:gd name="connsiteX85" fmla="*/ 8800469 w 9029459"/>
              <a:gd name="connsiteY85" fmla="*/ 2893481 h 9029452"/>
              <a:gd name="connsiteX86" fmla="*/ 8829943 w 9029459"/>
              <a:gd name="connsiteY86" fmla="*/ 2920687 h 9029452"/>
              <a:gd name="connsiteX87" fmla="*/ 8854883 w 9029459"/>
              <a:gd name="connsiteY87" fmla="*/ 2952428 h 9029452"/>
              <a:gd name="connsiteX88" fmla="*/ 8879822 w 9029459"/>
              <a:gd name="connsiteY88" fmla="*/ 2981902 h 9029452"/>
              <a:gd name="connsiteX89" fmla="*/ 8902495 w 9029459"/>
              <a:gd name="connsiteY89" fmla="*/ 3015910 h 9029452"/>
              <a:gd name="connsiteX90" fmla="*/ 8920632 w 9029459"/>
              <a:gd name="connsiteY90" fmla="*/ 3049918 h 9029452"/>
              <a:gd name="connsiteX91" fmla="*/ 8941037 w 9029459"/>
              <a:gd name="connsiteY91" fmla="*/ 3081660 h 9029452"/>
              <a:gd name="connsiteX92" fmla="*/ 8956908 w 9029459"/>
              <a:gd name="connsiteY92" fmla="*/ 3117936 h 9029452"/>
              <a:gd name="connsiteX93" fmla="*/ 8972779 w 9029459"/>
              <a:gd name="connsiteY93" fmla="*/ 3154211 h 9029452"/>
              <a:gd name="connsiteX94" fmla="*/ 8986382 w 9029459"/>
              <a:gd name="connsiteY94" fmla="*/ 3188219 h 9029452"/>
              <a:gd name="connsiteX95" fmla="*/ 8997718 w 9029459"/>
              <a:gd name="connsiteY95" fmla="*/ 3224495 h 9029452"/>
              <a:gd name="connsiteX96" fmla="*/ 9009054 w 9029459"/>
              <a:gd name="connsiteY96" fmla="*/ 3258503 h 9029452"/>
              <a:gd name="connsiteX97" fmla="*/ 9015856 w 9029459"/>
              <a:gd name="connsiteY97" fmla="*/ 3297046 h 9029452"/>
              <a:gd name="connsiteX98" fmla="*/ 9022657 w 9029459"/>
              <a:gd name="connsiteY98" fmla="*/ 3335588 h 9029452"/>
              <a:gd name="connsiteX99" fmla="*/ 9024925 w 9029459"/>
              <a:gd name="connsiteY99" fmla="*/ 3374131 h 9029452"/>
              <a:gd name="connsiteX100" fmla="*/ 9029459 w 9029459"/>
              <a:gd name="connsiteY100" fmla="*/ 3410407 h 9029452"/>
              <a:gd name="connsiteX101" fmla="*/ 9029459 w 9029459"/>
              <a:gd name="connsiteY101" fmla="*/ 3446683 h 9029452"/>
              <a:gd name="connsiteX102" fmla="*/ 9029459 w 9029459"/>
              <a:gd name="connsiteY102" fmla="*/ 3485225 h 9029452"/>
              <a:gd name="connsiteX103" fmla="*/ 9024925 w 9029459"/>
              <a:gd name="connsiteY103" fmla="*/ 3521501 h 9029452"/>
              <a:gd name="connsiteX104" fmla="*/ 9022657 w 9029459"/>
              <a:gd name="connsiteY104" fmla="*/ 3560044 h 9029452"/>
              <a:gd name="connsiteX105" fmla="*/ 9015856 w 9029459"/>
              <a:gd name="connsiteY105" fmla="*/ 3598586 h 9029452"/>
              <a:gd name="connsiteX106" fmla="*/ 9009054 w 9029459"/>
              <a:gd name="connsiteY106" fmla="*/ 3634862 h 9029452"/>
              <a:gd name="connsiteX107" fmla="*/ 8997718 w 9029459"/>
              <a:gd name="connsiteY107" fmla="*/ 3671138 h 9029452"/>
              <a:gd name="connsiteX108" fmla="*/ 8986382 w 9029459"/>
              <a:gd name="connsiteY108" fmla="*/ 3707413 h 9029452"/>
              <a:gd name="connsiteX109" fmla="*/ 8972779 w 9029459"/>
              <a:gd name="connsiteY109" fmla="*/ 3741421 h 9029452"/>
              <a:gd name="connsiteX110" fmla="*/ 8956908 w 9029459"/>
              <a:gd name="connsiteY110" fmla="*/ 3777697 h 9029452"/>
              <a:gd name="connsiteX111" fmla="*/ 8941037 w 9029459"/>
              <a:gd name="connsiteY111" fmla="*/ 3813972 h 9029452"/>
              <a:gd name="connsiteX112" fmla="*/ 8920632 w 9029459"/>
              <a:gd name="connsiteY112" fmla="*/ 3845714 h 9029452"/>
              <a:gd name="connsiteX113" fmla="*/ 8902495 w 9029459"/>
              <a:gd name="connsiteY113" fmla="*/ 3879722 h 9029452"/>
              <a:gd name="connsiteX114" fmla="*/ 8879822 w 9029459"/>
              <a:gd name="connsiteY114" fmla="*/ 3913730 h 9029452"/>
              <a:gd name="connsiteX115" fmla="*/ 8854883 w 9029459"/>
              <a:gd name="connsiteY115" fmla="*/ 3943204 h 9029452"/>
              <a:gd name="connsiteX116" fmla="*/ 8829943 w 9029459"/>
              <a:gd name="connsiteY116" fmla="*/ 3974945 h 9029452"/>
              <a:gd name="connsiteX117" fmla="*/ 8800469 w 9029459"/>
              <a:gd name="connsiteY117" fmla="*/ 4002152 h 9029452"/>
              <a:gd name="connsiteX118" fmla="*/ 8773263 w 9029459"/>
              <a:gd name="connsiteY118" fmla="*/ 4031626 h 9029452"/>
              <a:gd name="connsiteX119" fmla="*/ 8741522 w 9029459"/>
              <a:gd name="connsiteY119" fmla="*/ 4056565 h 9029452"/>
              <a:gd name="connsiteX120" fmla="*/ 8709781 w 9029459"/>
              <a:gd name="connsiteY120" fmla="*/ 4081505 h 9029452"/>
              <a:gd name="connsiteX121" fmla="*/ 8678039 w 9029459"/>
              <a:gd name="connsiteY121" fmla="*/ 4101910 h 9029452"/>
              <a:gd name="connsiteX122" fmla="*/ 8644031 w 9029459"/>
              <a:gd name="connsiteY122" fmla="*/ 4122315 h 9029452"/>
              <a:gd name="connsiteX123" fmla="*/ 8612290 w 9029459"/>
              <a:gd name="connsiteY123" fmla="*/ 4142720 h 9029452"/>
              <a:gd name="connsiteX124" fmla="*/ 8578282 w 9029459"/>
              <a:gd name="connsiteY124" fmla="*/ 4158590 h 9029452"/>
              <a:gd name="connsiteX125" fmla="*/ 8542006 w 9029459"/>
              <a:gd name="connsiteY125" fmla="*/ 4174461 h 9029452"/>
              <a:gd name="connsiteX126" fmla="*/ 8507998 w 9029459"/>
              <a:gd name="connsiteY126" fmla="*/ 4188064 h 9029452"/>
              <a:gd name="connsiteX127" fmla="*/ 8469455 w 9029459"/>
              <a:gd name="connsiteY127" fmla="*/ 4199400 h 9029452"/>
              <a:gd name="connsiteX128" fmla="*/ 8433179 w 9029459"/>
              <a:gd name="connsiteY128" fmla="*/ 4208469 h 9029452"/>
              <a:gd name="connsiteX129" fmla="*/ 8396904 w 9029459"/>
              <a:gd name="connsiteY129" fmla="*/ 4217538 h 9029452"/>
              <a:gd name="connsiteX130" fmla="*/ 8358361 w 9029459"/>
              <a:gd name="connsiteY130" fmla="*/ 4222072 h 9029452"/>
              <a:gd name="connsiteX131" fmla="*/ 8322086 w 9029459"/>
              <a:gd name="connsiteY131" fmla="*/ 4226607 h 9029452"/>
              <a:gd name="connsiteX132" fmla="*/ 8283543 w 9029459"/>
              <a:gd name="connsiteY132" fmla="*/ 4228874 h 9029452"/>
              <a:gd name="connsiteX133" fmla="*/ 8247267 w 9029459"/>
              <a:gd name="connsiteY133" fmla="*/ 4231141 h 9029452"/>
              <a:gd name="connsiteX134" fmla="*/ 8208725 w 9029459"/>
              <a:gd name="connsiteY134" fmla="*/ 4228874 h 9029452"/>
              <a:gd name="connsiteX135" fmla="*/ 8170182 w 9029459"/>
              <a:gd name="connsiteY135" fmla="*/ 4226607 h 9029452"/>
              <a:gd name="connsiteX136" fmla="*/ 8133906 w 9029459"/>
              <a:gd name="connsiteY136" fmla="*/ 4222072 h 9029452"/>
              <a:gd name="connsiteX137" fmla="*/ 8095364 w 9029459"/>
              <a:gd name="connsiteY137" fmla="*/ 4217538 h 9029452"/>
              <a:gd name="connsiteX138" fmla="*/ 8059088 w 9029459"/>
              <a:gd name="connsiteY138" fmla="*/ 4208469 h 9029452"/>
              <a:gd name="connsiteX139" fmla="*/ 8022812 w 9029459"/>
              <a:gd name="connsiteY139" fmla="*/ 4199400 h 9029452"/>
              <a:gd name="connsiteX140" fmla="*/ 7986537 w 9029459"/>
              <a:gd name="connsiteY140" fmla="*/ 4188064 h 9029452"/>
              <a:gd name="connsiteX141" fmla="*/ 7950261 w 9029459"/>
              <a:gd name="connsiteY141" fmla="*/ 4174461 h 9029452"/>
              <a:gd name="connsiteX142" fmla="*/ 7916253 w 9029459"/>
              <a:gd name="connsiteY142" fmla="*/ 4158590 h 9029452"/>
              <a:gd name="connsiteX143" fmla="*/ 7879977 w 9029459"/>
              <a:gd name="connsiteY143" fmla="*/ 4142720 h 9029452"/>
              <a:gd name="connsiteX144" fmla="*/ 7845969 w 9029459"/>
              <a:gd name="connsiteY144" fmla="*/ 4122315 h 9029452"/>
              <a:gd name="connsiteX145" fmla="*/ 7814228 w 9029459"/>
              <a:gd name="connsiteY145" fmla="*/ 4101910 h 9029452"/>
              <a:gd name="connsiteX146" fmla="*/ 7782487 w 9029459"/>
              <a:gd name="connsiteY146" fmla="*/ 4081505 h 9029452"/>
              <a:gd name="connsiteX147" fmla="*/ 7748479 w 9029459"/>
              <a:gd name="connsiteY147" fmla="*/ 4056565 h 9029452"/>
              <a:gd name="connsiteX148" fmla="*/ 7721272 w 9029459"/>
              <a:gd name="connsiteY148" fmla="*/ 4031626 h 9029452"/>
              <a:gd name="connsiteX149" fmla="*/ 7689531 w 9029459"/>
              <a:gd name="connsiteY149" fmla="*/ 4002152 h 9029452"/>
              <a:gd name="connsiteX150" fmla="*/ 5798668 w 9029459"/>
              <a:gd name="connsiteY150" fmla="*/ 2109022 h 9029452"/>
              <a:gd name="connsiteX151" fmla="*/ 5769194 w 9029459"/>
              <a:gd name="connsiteY151" fmla="*/ 2081815 h 9029452"/>
              <a:gd name="connsiteX152" fmla="*/ 5744254 w 9029459"/>
              <a:gd name="connsiteY152" fmla="*/ 2050074 h 9029452"/>
              <a:gd name="connsiteX153" fmla="*/ 5719315 w 9029459"/>
              <a:gd name="connsiteY153" fmla="*/ 2020600 h 9029452"/>
              <a:gd name="connsiteX154" fmla="*/ 5696643 w 9029459"/>
              <a:gd name="connsiteY154" fmla="*/ 1986591 h 9029452"/>
              <a:gd name="connsiteX155" fmla="*/ 5676238 w 9029459"/>
              <a:gd name="connsiteY155" fmla="*/ 1954850 h 9029452"/>
              <a:gd name="connsiteX156" fmla="*/ 5658100 w 9029459"/>
              <a:gd name="connsiteY156" fmla="*/ 1920842 h 9029452"/>
              <a:gd name="connsiteX157" fmla="*/ 5639962 w 9029459"/>
              <a:gd name="connsiteY157" fmla="*/ 1886834 h 9029452"/>
              <a:gd name="connsiteX158" fmla="*/ 5626359 w 9029459"/>
              <a:gd name="connsiteY158" fmla="*/ 1850558 h 9029452"/>
              <a:gd name="connsiteX159" fmla="*/ 5610488 w 9029459"/>
              <a:gd name="connsiteY159" fmla="*/ 1816550 h 9029452"/>
              <a:gd name="connsiteX160" fmla="*/ 5599152 w 9029459"/>
              <a:gd name="connsiteY160" fmla="*/ 1778007 h 9029452"/>
              <a:gd name="connsiteX161" fmla="*/ 5590083 w 9029459"/>
              <a:gd name="connsiteY161" fmla="*/ 1741731 h 9029452"/>
              <a:gd name="connsiteX162" fmla="*/ 5583282 w 9029459"/>
              <a:gd name="connsiteY162" fmla="*/ 1705456 h 9029452"/>
              <a:gd name="connsiteX163" fmla="*/ 5576480 w 9029459"/>
              <a:gd name="connsiteY163" fmla="*/ 1669180 h 9029452"/>
              <a:gd name="connsiteX164" fmla="*/ 5571945 w 9029459"/>
              <a:gd name="connsiteY164" fmla="*/ 1630638 h 9029452"/>
              <a:gd name="connsiteX165" fmla="*/ 5569678 w 9029459"/>
              <a:gd name="connsiteY165" fmla="*/ 1594362 h 9029452"/>
              <a:gd name="connsiteX166" fmla="*/ 5569678 w 9029459"/>
              <a:gd name="connsiteY166" fmla="*/ 1555819 h 9029452"/>
              <a:gd name="connsiteX167" fmla="*/ 5569678 w 9029459"/>
              <a:gd name="connsiteY167" fmla="*/ 1517276 h 9029452"/>
              <a:gd name="connsiteX168" fmla="*/ 5571945 w 9029459"/>
              <a:gd name="connsiteY168" fmla="*/ 1481001 h 9029452"/>
              <a:gd name="connsiteX169" fmla="*/ 5576480 w 9029459"/>
              <a:gd name="connsiteY169" fmla="*/ 1442458 h 9029452"/>
              <a:gd name="connsiteX170" fmla="*/ 5583282 w 9029459"/>
              <a:gd name="connsiteY170" fmla="*/ 1403915 h 9029452"/>
              <a:gd name="connsiteX171" fmla="*/ 5590083 w 9029459"/>
              <a:gd name="connsiteY171" fmla="*/ 1367640 h 9029452"/>
              <a:gd name="connsiteX172" fmla="*/ 5599152 w 9029459"/>
              <a:gd name="connsiteY172" fmla="*/ 1331364 h 9029452"/>
              <a:gd name="connsiteX173" fmla="*/ 5610488 w 9029459"/>
              <a:gd name="connsiteY173" fmla="*/ 1295089 h 9029452"/>
              <a:gd name="connsiteX174" fmla="*/ 5626359 w 9029459"/>
              <a:gd name="connsiteY174" fmla="*/ 1258813 h 9029452"/>
              <a:gd name="connsiteX175" fmla="*/ 5639962 w 9029459"/>
              <a:gd name="connsiteY175" fmla="*/ 1224805 h 9029452"/>
              <a:gd name="connsiteX176" fmla="*/ 5658100 w 9029459"/>
              <a:gd name="connsiteY176" fmla="*/ 1188529 h 9029452"/>
              <a:gd name="connsiteX177" fmla="*/ 5676238 w 9029459"/>
              <a:gd name="connsiteY177" fmla="*/ 1156788 h 9029452"/>
              <a:gd name="connsiteX178" fmla="*/ 5696643 w 9029459"/>
              <a:gd name="connsiteY178" fmla="*/ 1122780 h 9029452"/>
              <a:gd name="connsiteX179" fmla="*/ 5719315 w 9029459"/>
              <a:gd name="connsiteY179" fmla="*/ 1091039 h 9029452"/>
              <a:gd name="connsiteX180" fmla="*/ 5744254 w 9029459"/>
              <a:gd name="connsiteY180" fmla="*/ 1059298 h 9029452"/>
              <a:gd name="connsiteX181" fmla="*/ 5769194 w 9029459"/>
              <a:gd name="connsiteY181" fmla="*/ 1029824 h 9029452"/>
              <a:gd name="connsiteX182" fmla="*/ 5798668 w 9029459"/>
              <a:gd name="connsiteY182" fmla="*/ 1000350 h 9029452"/>
              <a:gd name="connsiteX183" fmla="*/ 5825874 w 9029459"/>
              <a:gd name="connsiteY183" fmla="*/ 973143 h 9029452"/>
              <a:gd name="connsiteX184" fmla="*/ 5857615 w 9029459"/>
              <a:gd name="connsiteY184" fmla="*/ 948204 h 9029452"/>
              <a:gd name="connsiteX185" fmla="*/ 5889357 w 9029459"/>
              <a:gd name="connsiteY185" fmla="*/ 920997 h 9029452"/>
              <a:gd name="connsiteX186" fmla="*/ 5918830 w 9029459"/>
              <a:gd name="connsiteY186" fmla="*/ 900592 h 9029452"/>
              <a:gd name="connsiteX187" fmla="*/ 5952839 w 9029459"/>
              <a:gd name="connsiteY187" fmla="*/ 877920 h 9029452"/>
              <a:gd name="connsiteX188" fmla="*/ 5986847 w 9029459"/>
              <a:gd name="connsiteY188" fmla="*/ 859782 h 9029452"/>
              <a:gd name="connsiteX189" fmla="*/ 6020855 w 9029459"/>
              <a:gd name="connsiteY189" fmla="*/ 843911 h 9029452"/>
              <a:gd name="connsiteX190" fmla="*/ 6057131 w 9029459"/>
              <a:gd name="connsiteY190" fmla="*/ 830308 h 9029452"/>
              <a:gd name="connsiteX191" fmla="*/ 6091139 w 9029459"/>
              <a:gd name="connsiteY191" fmla="*/ 814438 h 9029452"/>
              <a:gd name="connsiteX192" fmla="*/ 6127415 w 9029459"/>
              <a:gd name="connsiteY192" fmla="*/ 803101 h 9029452"/>
              <a:gd name="connsiteX193" fmla="*/ 6165958 w 9029459"/>
              <a:gd name="connsiteY193" fmla="*/ 794033 h 9029452"/>
              <a:gd name="connsiteX194" fmla="*/ 6202233 w 9029459"/>
              <a:gd name="connsiteY194" fmla="*/ 787231 h 9029452"/>
              <a:gd name="connsiteX195" fmla="*/ 6238509 w 9029459"/>
              <a:gd name="connsiteY195" fmla="*/ 780429 h 9029452"/>
              <a:gd name="connsiteX196" fmla="*/ 6277052 w 9029459"/>
              <a:gd name="connsiteY196" fmla="*/ 773628 h 9029452"/>
              <a:gd name="connsiteX197" fmla="*/ 0 w 9029459"/>
              <a:gd name="connsiteY197" fmla="*/ 0 h 9029452"/>
              <a:gd name="connsiteX198" fmla="*/ 3396256 w 9029459"/>
              <a:gd name="connsiteY198" fmla="*/ 0 h 9029452"/>
              <a:gd name="connsiteX199" fmla="*/ 8285320 w 9029459"/>
              <a:gd name="connsiteY199" fmla="*/ 4890292 h 9029452"/>
              <a:gd name="connsiteX200" fmla="*/ 8371531 w 9029459"/>
              <a:gd name="connsiteY200" fmla="*/ 4978793 h 9029452"/>
              <a:gd name="connsiteX201" fmla="*/ 8453204 w 9029459"/>
              <a:gd name="connsiteY201" fmla="*/ 5074103 h 9029452"/>
              <a:gd name="connsiteX202" fmla="*/ 8525803 w 9029459"/>
              <a:gd name="connsiteY202" fmla="*/ 5169413 h 9029452"/>
              <a:gd name="connsiteX203" fmla="*/ 8596132 w 9029459"/>
              <a:gd name="connsiteY203" fmla="*/ 5269261 h 9029452"/>
              <a:gd name="connsiteX204" fmla="*/ 8659656 w 9029459"/>
              <a:gd name="connsiteY204" fmla="*/ 5371378 h 9029452"/>
              <a:gd name="connsiteX205" fmla="*/ 8716374 w 9029459"/>
              <a:gd name="connsiteY205" fmla="*/ 5475765 h 9029452"/>
              <a:gd name="connsiteX206" fmla="*/ 8768554 w 9029459"/>
              <a:gd name="connsiteY206" fmla="*/ 5582421 h 9029452"/>
              <a:gd name="connsiteX207" fmla="*/ 8816197 w 9029459"/>
              <a:gd name="connsiteY207" fmla="*/ 5691346 h 9029452"/>
              <a:gd name="connsiteX208" fmla="*/ 8859303 w 9029459"/>
              <a:gd name="connsiteY208" fmla="*/ 5800272 h 9029452"/>
              <a:gd name="connsiteX209" fmla="*/ 8895602 w 9029459"/>
              <a:gd name="connsiteY209" fmla="*/ 5916005 h 9029452"/>
              <a:gd name="connsiteX210" fmla="*/ 8925095 w 9029459"/>
              <a:gd name="connsiteY210" fmla="*/ 6027199 h 9029452"/>
              <a:gd name="connsiteX211" fmla="*/ 8950051 w 9029459"/>
              <a:gd name="connsiteY211" fmla="*/ 6142932 h 9029452"/>
              <a:gd name="connsiteX212" fmla="*/ 8968201 w 9029459"/>
              <a:gd name="connsiteY212" fmla="*/ 6256396 h 9029452"/>
              <a:gd name="connsiteX213" fmla="*/ 8981813 w 9029459"/>
              <a:gd name="connsiteY213" fmla="*/ 6372129 h 9029452"/>
              <a:gd name="connsiteX214" fmla="*/ 8993156 w 9029459"/>
              <a:gd name="connsiteY214" fmla="*/ 6490132 h 9029452"/>
              <a:gd name="connsiteX215" fmla="*/ 8995425 w 9029459"/>
              <a:gd name="connsiteY215" fmla="*/ 6605865 h 9029452"/>
              <a:gd name="connsiteX216" fmla="*/ 8993156 w 9029459"/>
              <a:gd name="connsiteY216" fmla="*/ 6721598 h 9029452"/>
              <a:gd name="connsiteX217" fmla="*/ 8981813 w 9029459"/>
              <a:gd name="connsiteY217" fmla="*/ 6839600 h 9029452"/>
              <a:gd name="connsiteX218" fmla="*/ 8968201 w 9029459"/>
              <a:gd name="connsiteY218" fmla="*/ 6955333 h 9029452"/>
              <a:gd name="connsiteX219" fmla="*/ 8950051 w 9029459"/>
              <a:gd name="connsiteY219" fmla="*/ 7071066 h 9029452"/>
              <a:gd name="connsiteX220" fmla="*/ 8925095 w 9029459"/>
              <a:gd name="connsiteY220" fmla="*/ 7184530 h 9029452"/>
              <a:gd name="connsiteX221" fmla="*/ 8895602 w 9029459"/>
              <a:gd name="connsiteY221" fmla="*/ 7297994 h 9029452"/>
              <a:gd name="connsiteX222" fmla="*/ 8859303 w 9029459"/>
              <a:gd name="connsiteY222" fmla="*/ 7409189 h 9029452"/>
              <a:gd name="connsiteX223" fmla="*/ 8816197 w 9029459"/>
              <a:gd name="connsiteY223" fmla="*/ 7520383 h 9029452"/>
              <a:gd name="connsiteX224" fmla="*/ 8768554 w 9029459"/>
              <a:gd name="connsiteY224" fmla="*/ 7629309 h 9029452"/>
              <a:gd name="connsiteX225" fmla="*/ 8716374 w 9029459"/>
              <a:gd name="connsiteY225" fmla="*/ 7735965 h 9029452"/>
              <a:gd name="connsiteX226" fmla="*/ 8659656 w 9029459"/>
              <a:gd name="connsiteY226" fmla="*/ 7840351 h 9029452"/>
              <a:gd name="connsiteX227" fmla="*/ 8596132 w 9029459"/>
              <a:gd name="connsiteY227" fmla="*/ 7942469 h 9029452"/>
              <a:gd name="connsiteX228" fmla="*/ 8525803 w 9029459"/>
              <a:gd name="connsiteY228" fmla="*/ 8042317 h 9029452"/>
              <a:gd name="connsiteX229" fmla="*/ 8453204 w 9029459"/>
              <a:gd name="connsiteY229" fmla="*/ 8139896 h 9029452"/>
              <a:gd name="connsiteX230" fmla="*/ 8371531 w 9029459"/>
              <a:gd name="connsiteY230" fmla="*/ 8230667 h 9029452"/>
              <a:gd name="connsiteX231" fmla="*/ 8285320 w 9029459"/>
              <a:gd name="connsiteY231" fmla="*/ 8321438 h 9029452"/>
              <a:gd name="connsiteX232" fmla="*/ 8196840 w 9029459"/>
              <a:gd name="connsiteY232" fmla="*/ 8409939 h 9029452"/>
              <a:gd name="connsiteX233" fmla="*/ 8101555 w 9029459"/>
              <a:gd name="connsiteY233" fmla="*/ 8487095 h 9029452"/>
              <a:gd name="connsiteX234" fmla="*/ 8006269 w 9029459"/>
              <a:gd name="connsiteY234" fmla="*/ 8561981 h 9029452"/>
              <a:gd name="connsiteX235" fmla="*/ 7906446 w 9029459"/>
              <a:gd name="connsiteY235" fmla="*/ 8632329 h 9029452"/>
              <a:gd name="connsiteX236" fmla="*/ 7802085 w 9029459"/>
              <a:gd name="connsiteY236" fmla="*/ 8695868 h 9029452"/>
              <a:gd name="connsiteX237" fmla="*/ 7697725 w 9029459"/>
              <a:gd name="connsiteY237" fmla="*/ 8754870 h 9029452"/>
              <a:gd name="connsiteX238" fmla="*/ 7591095 w 9029459"/>
              <a:gd name="connsiteY238" fmla="*/ 8807063 h 9029452"/>
              <a:gd name="connsiteX239" fmla="*/ 7482197 w 9029459"/>
              <a:gd name="connsiteY239" fmla="*/ 8854718 h 9029452"/>
              <a:gd name="connsiteX240" fmla="*/ 7373299 w 9029459"/>
              <a:gd name="connsiteY240" fmla="*/ 8895565 h 9029452"/>
              <a:gd name="connsiteX241" fmla="*/ 7259864 w 9029459"/>
              <a:gd name="connsiteY241" fmla="*/ 8929604 h 9029452"/>
              <a:gd name="connsiteX242" fmla="*/ 7148697 w 9029459"/>
              <a:gd name="connsiteY242" fmla="*/ 8961374 h 9029452"/>
              <a:gd name="connsiteX243" fmla="*/ 7032993 w 9029459"/>
              <a:gd name="connsiteY243" fmla="*/ 8986336 h 9029452"/>
              <a:gd name="connsiteX244" fmla="*/ 6919558 w 9029459"/>
              <a:gd name="connsiteY244" fmla="*/ 9006759 h 9029452"/>
              <a:gd name="connsiteX245" fmla="*/ 6803854 w 9029459"/>
              <a:gd name="connsiteY245" fmla="*/ 9020375 h 9029452"/>
              <a:gd name="connsiteX246" fmla="*/ 6683612 w 9029459"/>
              <a:gd name="connsiteY246" fmla="*/ 9027183 h 9029452"/>
              <a:gd name="connsiteX247" fmla="*/ 6567908 w 9029459"/>
              <a:gd name="connsiteY247" fmla="*/ 9029452 h 9029452"/>
              <a:gd name="connsiteX248" fmla="*/ 6452204 w 9029459"/>
              <a:gd name="connsiteY248" fmla="*/ 9027183 h 9029452"/>
              <a:gd name="connsiteX249" fmla="*/ 6336500 w 9029459"/>
              <a:gd name="connsiteY249" fmla="*/ 9020375 h 9029452"/>
              <a:gd name="connsiteX250" fmla="*/ 6220796 w 9029459"/>
              <a:gd name="connsiteY250" fmla="*/ 9006759 h 9029452"/>
              <a:gd name="connsiteX251" fmla="*/ 6105092 w 9029459"/>
              <a:gd name="connsiteY251" fmla="*/ 8986336 h 9029452"/>
              <a:gd name="connsiteX252" fmla="*/ 5989388 w 9029459"/>
              <a:gd name="connsiteY252" fmla="*/ 8961374 h 9029452"/>
              <a:gd name="connsiteX253" fmla="*/ 5875953 w 9029459"/>
              <a:gd name="connsiteY253" fmla="*/ 8929604 h 9029452"/>
              <a:gd name="connsiteX254" fmla="*/ 5764786 w 9029459"/>
              <a:gd name="connsiteY254" fmla="*/ 8895565 h 9029452"/>
              <a:gd name="connsiteX255" fmla="*/ 5653619 w 9029459"/>
              <a:gd name="connsiteY255" fmla="*/ 8854718 h 9029452"/>
              <a:gd name="connsiteX256" fmla="*/ 5544721 w 9029459"/>
              <a:gd name="connsiteY256" fmla="*/ 8807063 h 9029452"/>
              <a:gd name="connsiteX257" fmla="*/ 5438092 w 9029459"/>
              <a:gd name="connsiteY257" fmla="*/ 8754870 h 9029452"/>
              <a:gd name="connsiteX258" fmla="*/ 5333731 w 9029459"/>
              <a:gd name="connsiteY258" fmla="*/ 8695868 h 9029452"/>
              <a:gd name="connsiteX259" fmla="*/ 5231640 w 9029459"/>
              <a:gd name="connsiteY259" fmla="*/ 8632329 h 9029452"/>
              <a:gd name="connsiteX260" fmla="*/ 5131816 w 9029459"/>
              <a:gd name="connsiteY260" fmla="*/ 8561981 h 9029452"/>
              <a:gd name="connsiteX261" fmla="*/ 5036531 w 9029459"/>
              <a:gd name="connsiteY261" fmla="*/ 8487095 h 9029452"/>
              <a:gd name="connsiteX262" fmla="*/ 4943514 w 9029459"/>
              <a:gd name="connsiteY262" fmla="*/ 8409939 h 9029452"/>
              <a:gd name="connsiteX263" fmla="*/ 4850497 w 9029459"/>
              <a:gd name="connsiteY263" fmla="*/ 8321438 h 9029452"/>
              <a:gd name="connsiteX264" fmla="*/ 0 w 9029459"/>
              <a:gd name="connsiteY264" fmla="*/ 3471994 h 9029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9029459" h="9029452">
                <a:moveTo>
                  <a:pt x="0" y="3777393"/>
                </a:moveTo>
                <a:lnTo>
                  <a:pt x="2922618" y="6701758"/>
                </a:lnTo>
                <a:lnTo>
                  <a:pt x="2967930" y="6749401"/>
                </a:lnTo>
                <a:lnTo>
                  <a:pt x="3010976" y="6799312"/>
                </a:lnTo>
                <a:lnTo>
                  <a:pt x="3049491" y="6851493"/>
                </a:lnTo>
                <a:lnTo>
                  <a:pt x="3088006" y="6903673"/>
                </a:lnTo>
                <a:lnTo>
                  <a:pt x="3121990" y="6958122"/>
                </a:lnTo>
                <a:lnTo>
                  <a:pt x="3151443" y="7014840"/>
                </a:lnTo>
                <a:lnTo>
                  <a:pt x="3180896" y="7071557"/>
                </a:lnTo>
                <a:lnTo>
                  <a:pt x="3205817" y="7130544"/>
                </a:lnTo>
                <a:lnTo>
                  <a:pt x="3228473" y="7189530"/>
                </a:lnTo>
                <a:lnTo>
                  <a:pt x="3246598" y="7248517"/>
                </a:lnTo>
                <a:lnTo>
                  <a:pt x="3262457" y="7309772"/>
                </a:lnTo>
                <a:lnTo>
                  <a:pt x="3278316" y="7371027"/>
                </a:lnTo>
                <a:lnTo>
                  <a:pt x="3287379" y="7434551"/>
                </a:lnTo>
                <a:lnTo>
                  <a:pt x="3294175" y="7495806"/>
                </a:lnTo>
                <a:lnTo>
                  <a:pt x="3298707" y="7557061"/>
                </a:lnTo>
                <a:lnTo>
                  <a:pt x="3300972" y="7618316"/>
                </a:lnTo>
                <a:lnTo>
                  <a:pt x="3298707" y="7681840"/>
                </a:lnTo>
                <a:lnTo>
                  <a:pt x="3294175" y="7743095"/>
                </a:lnTo>
                <a:lnTo>
                  <a:pt x="3287379" y="7806619"/>
                </a:lnTo>
                <a:lnTo>
                  <a:pt x="3278316" y="7867874"/>
                </a:lnTo>
                <a:lnTo>
                  <a:pt x="3262457" y="7929129"/>
                </a:lnTo>
                <a:lnTo>
                  <a:pt x="3246598" y="7990384"/>
                </a:lnTo>
                <a:lnTo>
                  <a:pt x="3228473" y="8049371"/>
                </a:lnTo>
                <a:lnTo>
                  <a:pt x="3205817" y="8108357"/>
                </a:lnTo>
                <a:lnTo>
                  <a:pt x="3180896" y="8165075"/>
                </a:lnTo>
                <a:lnTo>
                  <a:pt x="3151443" y="8224061"/>
                </a:lnTo>
                <a:lnTo>
                  <a:pt x="3121990" y="8278510"/>
                </a:lnTo>
                <a:lnTo>
                  <a:pt x="3088006" y="8332959"/>
                </a:lnTo>
                <a:lnTo>
                  <a:pt x="3049491" y="8387408"/>
                </a:lnTo>
                <a:lnTo>
                  <a:pt x="3010976" y="8439588"/>
                </a:lnTo>
                <a:lnTo>
                  <a:pt x="2967930" y="8489500"/>
                </a:lnTo>
                <a:lnTo>
                  <a:pt x="2922618" y="8537142"/>
                </a:lnTo>
                <a:lnTo>
                  <a:pt x="2872775" y="8582517"/>
                </a:lnTo>
                <a:lnTo>
                  <a:pt x="2822932" y="8625622"/>
                </a:lnTo>
                <a:lnTo>
                  <a:pt x="2773089" y="8666459"/>
                </a:lnTo>
                <a:lnTo>
                  <a:pt x="2718714" y="8702758"/>
                </a:lnTo>
                <a:lnTo>
                  <a:pt x="2664340" y="8736789"/>
                </a:lnTo>
                <a:lnTo>
                  <a:pt x="2607700" y="8766282"/>
                </a:lnTo>
                <a:lnTo>
                  <a:pt x="2551060" y="8795776"/>
                </a:lnTo>
                <a:lnTo>
                  <a:pt x="2494421" y="8820732"/>
                </a:lnTo>
                <a:lnTo>
                  <a:pt x="2435515" y="8843418"/>
                </a:lnTo>
                <a:lnTo>
                  <a:pt x="2374344" y="8861568"/>
                </a:lnTo>
                <a:lnTo>
                  <a:pt x="2315438" y="8877449"/>
                </a:lnTo>
                <a:lnTo>
                  <a:pt x="2252002" y="8893330"/>
                </a:lnTo>
                <a:lnTo>
                  <a:pt x="2190831" y="8902405"/>
                </a:lnTo>
                <a:lnTo>
                  <a:pt x="2129660" y="8909211"/>
                </a:lnTo>
                <a:lnTo>
                  <a:pt x="2066223" y="8913748"/>
                </a:lnTo>
                <a:lnTo>
                  <a:pt x="2005052" y="8916017"/>
                </a:lnTo>
                <a:lnTo>
                  <a:pt x="1943881" y="8913748"/>
                </a:lnTo>
                <a:lnTo>
                  <a:pt x="1878178" y="8909211"/>
                </a:lnTo>
                <a:lnTo>
                  <a:pt x="1817007" y="8902405"/>
                </a:lnTo>
                <a:lnTo>
                  <a:pt x="1755836" y="8893330"/>
                </a:lnTo>
                <a:lnTo>
                  <a:pt x="1694665" y="8877449"/>
                </a:lnTo>
                <a:lnTo>
                  <a:pt x="1635760" y="8861568"/>
                </a:lnTo>
                <a:lnTo>
                  <a:pt x="1576854" y="8843418"/>
                </a:lnTo>
                <a:lnTo>
                  <a:pt x="1517949" y="8820732"/>
                </a:lnTo>
                <a:lnTo>
                  <a:pt x="1459043" y="8795776"/>
                </a:lnTo>
                <a:lnTo>
                  <a:pt x="1400138" y="8766282"/>
                </a:lnTo>
                <a:lnTo>
                  <a:pt x="1343498" y="8736789"/>
                </a:lnTo>
                <a:lnTo>
                  <a:pt x="1289124" y="8702758"/>
                </a:lnTo>
                <a:lnTo>
                  <a:pt x="1237015" y="8666459"/>
                </a:lnTo>
                <a:lnTo>
                  <a:pt x="1184906" y="8625622"/>
                </a:lnTo>
                <a:lnTo>
                  <a:pt x="1137329" y="8582517"/>
                </a:lnTo>
                <a:lnTo>
                  <a:pt x="1087486" y="8537142"/>
                </a:lnTo>
                <a:lnTo>
                  <a:pt x="0" y="7450432"/>
                </a:lnTo>
                <a:close/>
                <a:moveTo>
                  <a:pt x="6315594" y="771360"/>
                </a:moveTo>
                <a:lnTo>
                  <a:pt x="6351870" y="771360"/>
                </a:lnTo>
                <a:lnTo>
                  <a:pt x="6390413" y="771360"/>
                </a:lnTo>
                <a:lnTo>
                  <a:pt x="6428955" y="773628"/>
                </a:lnTo>
                <a:lnTo>
                  <a:pt x="6465231" y="780429"/>
                </a:lnTo>
                <a:lnTo>
                  <a:pt x="6501507" y="787231"/>
                </a:lnTo>
                <a:lnTo>
                  <a:pt x="6540049" y="794033"/>
                </a:lnTo>
                <a:lnTo>
                  <a:pt x="6576325" y="803101"/>
                </a:lnTo>
                <a:lnTo>
                  <a:pt x="6612600" y="814438"/>
                </a:lnTo>
                <a:lnTo>
                  <a:pt x="6648876" y="830308"/>
                </a:lnTo>
                <a:lnTo>
                  <a:pt x="6682884" y="843911"/>
                </a:lnTo>
                <a:lnTo>
                  <a:pt x="6716893" y="859782"/>
                </a:lnTo>
                <a:lnTo>
                  <a:pt x="6753168" y="877920"/>
                </a:lnTo>
                <a:lnTo>
                  <a:pt x="6784909" y="900592"/>
                </a:lnTo>
                <a:lnTo>
                  <a:pt x="6816650" y="920997"/>
                </a:lnTo>
                <a:lnTo>
                  <a:pt x="6848391" y="948204"/>
                </a:lnTo>
                <a:lnTo>
                  <a:pt x="6877865" y="973143"/>
                </a:lnTo>
                <a:lnTo>
                  <a:pt x="6909606" y="1000350"/>
                </a:lnTo>
                <a:lnTo>
                  <a:pt x="8800469" y="2893481"/>
                </a:lnTo>
                <a:lnTo>
                  <a:pt x="8829943" y="2920687"/>
                </a:lnTo>
                <a:lnTo>
                  <a:pt x="8854883" y="2952428"/>
                </a:lnTo>
                <a:lnTo>
                  <a:pt x="8879822" y="2981902"/>
                </a:lnTo>
                <a:lnTo>
                  <a:pt x="8902495" y="3015910"/>
                </a:lnTo>
                <a:lnTo>
                  <a:pt x="8920632" y="3049918"/>
                </a:lnTo>
                <a:lnTo>
                  <a:pt x="8941037" y="3081660"/>
                </a:lnTo>
                <a:lnTo>
                  <a:pt x="8956908" y="3117936"/>
                </a:lnTo>
                <a:lnTo>
                  <a:pt x="8972779" y="3154211"/>
                </a:lnTo>
                <a:lnTo>
                  <a:pt x="8986382" y="3188219"/>
                </a:lnTo>
                <a:lnTo>
                  <a:pt x="8997718" y="3224495"/>
                </a:lnTo>
                <a:lnTo>
                  <a:pt x="9009054" y="3258503"/>
                </a:lnTo>
                <a:lnTo>
                  <a:pt x="9015856" y="3297046"/>
                </a:lnTo>
                <a:lnTo>
                  <a:pt x="9022657" y="3335588"/>
                </a:lnTo>
                <a:lnTo>
                  <a:pt x="9024925" y="3374131"/>
                </a:lnTo>
                <a:lnTo>
                  <a:pt x="9029459" y="3410407"/>
                </a:lnTo>
                <a:lnTo>
                  <a:pt x="9029459" y="3446683"/>
                </a:lnTo>
                <a:lnTo>
                  <a:pt x="9029459" y="3485225"/>
                </a:lnTo>
                <a:lnTo>
                  <a:pt x="9024925" y="3521501"/>
                </a:lnTo>
                <a:lnTo>
                  <a:pt x="9022657" y="3560044"/>
                </a:lnTo>
                <a:lnTo>
                  <a:pt x="9015856" y="3598586"/>
                </a:lnTo>
                <a:lnTo>
                  <a:pt x="9009054" y="3634862"/>
                </a:lnTo>
                <a:lnTo>
                  <a:pt x="8997718" y="3671138"/>
                </a:lnTo>
                <a:lnTo>
                  <a:pt x="8986382" y="3707413"/>
                </a:lnTo>
                <a:lnTo>
                  <a:pt x="8972779" y="3741421"/>
                </a:lnTo>
                <a:lnTo>
                  <a:pt x="8956908" y="3777697"/>
                </a:lnTo>
                <a:lnTo>
                  <a:pt x="8941037" y="3813972"/>
                </a:lnTo>
                <a:lnTo>
                  <a:pt x="8920632" y="3845714"/>
                </a:lnTo>
                <a:lnTo>
                  <a:pt x="8902495" y="3879722"/>
                </a:lnTo>
                <a:lnTo>
                  <a:pt x="8879822" y="3913730"/>
                </a:lnTo>
                <a:lnTo>
                  <a:pt x="8854883" y="3943204"/>
                </a:lnTo>
                <a:lnTo>
                  <a:pt x="8829943" y="3974945"/>
                </a:lnTo>
                <a:lnTo>
                  <a:pt x="8800469" y="4002152"/>
                </a:lnTo>
                <a:lnTo>
                  <a:pt x="8773263" y="4031626"/>
                </a:lnTo>
                <a:lnTo>
                  <a:pt x="8741522" y="4056565"/>
                </a:lnTo>
                <a:lnTo>
                  <a:pt x="8709781" y="4081505"/>
                </a:lnTo>
                <a:lnTo>
                  <a:pt x="8678039" y="4101910"/>
                </a:lnTo>
                <a:lnTo>
                  <a:pt x="8644031" y="4122315"/>
                </a:lnTo>
                <a:lnTo>
                  <a:pt x="8612290" y="4142720"/>
                </a:lnTo>
                <a:lnTo>
                  <a:pt x="8578282" y="4158590"/>
                </a:lnTo>
                <a:lnTo>
                  <a:pt x="8542006" y="4174461"/>
                </a:lnTo>
                <a:lnTo>
                  <a:pt x="8507998" y="4188064"/>
                </a:lnTo>
                <a:lnTo>
                  <a:pt x="8469455" y="4199400"/>
                </a:lnTo>
                <a:lnTo>
                  <a:pt x="8433179" y="4208469"/>
                </a:lnTo>
                <a:lnTo>
                  <a:pt x="8396904" y="4217538"/>
                </a:lnTo>
                <a:lnTo>
                  <a:pt x="8358361" y="4222072"/>
                </a:lnTo>
                <a:lnTo>
                  <a:pt x="8322086" y="4226607"/>
                </a:lnTo>
                <a:lnTo>
                  <a:pt x="8283543" y="4228874"/>
                </a:lnTo>
                <a:lnTo>
                  <a:pt x="8247267" y="4231141"/>
                </a:lnTo>
                <a:lnTo>
                  <a:pt x="8208725" y="4228874"/>
                </a:lnTo>
                <a:lnTo>
                  <a:pt x="8170182" y="4226607"/>
                </a:lnTo>
                <a:lnTo>
                  <a:pt x="8133906" y="4222072"/>
                </a:lnTo>
                <a:lnTo>
                  <a:pt x="8095364" y="4217538"/>
                </a:lnTo>
                <a:lnTo>
                  <a:pt x="8059088" y="4208469"/>
                </a:lnTo>
                <a:lnTo>
                  <a:pt x="8022812" y="4199400"/>
                </a:lnTo>
                <a:lnTo>
                  <a:pt x="7986537" y="4188064"/>
                </a:lnTo>
                <a:lnTo>
                  <a:pt x="7950261" y="4174461"/>
                </a:lnTo>
                <a:lnTo>
                  <a:pt x="7916253" y="4158590"/>
                </a:lnTo>
                <a:lnTo>
                  <a:pt x="7879977" y="4142720"/>
                </a:lnTo>
                <a:lnTo>
                  <a:pt x="7845969" y="4122315"/>
                </a:lnTo>
                <a:lnTo>
                  <a:pt x="7814228" y="4101910"/>
                </a:lnTo>
                <a:lnTo>
                  <a:pt x="7782487" y="4081505"/>
                </a:lnTo>
                <a:lnTo>
                  <a:pt x="7748479" y="4056565"/>
                </a:lnTo>
                <a:lnTo>
                  <a:pt x="7721272" y="4031626"/>
                </a:lnTo>
                <a:lnTo>
                  <a:pt x="7689531" y="4002152"/>
                </a:lnTo>
                <a:lnTo>
                  <a:pt x="5798668" y="2109022"/>
                </a:lnTo>
                <a:lnTo>
                  <a:pt x="5769194" y="2081815"/>
                </a:lnTo>
                <a:lnTo>
                  <a:pt x="5744254" y="2050074"/>
                </a:lnTo>
                <a:lnTo>
                  <a:pt x="5719315" y="2020600"/>
                </a:lnTo>
                <a:lnTo>
                  <a:pt x="5696643" y="1986591"/>
                </a:lnTo>
                <a:lnTo>
                  <a:pt x="5676238" y="1954850"/>
                </a:lnTo>
                <a:lnTo>
                  <a:pt x="5658100" y="1920842"/>
                </a:lnTo>
                <a:lnTo>
                  <a:pt x="5639962" y="1886834"/>
                </a:lnTo>
                <a:lnTo>
                  <a:pt x="5626359" y="1850558"/>
                </a:lnTo>
                <a:lnTo>
                  <a:pt x="5610488" y="1816550"/>
                </a:lnTo>
                <a:lnTo>
                  <a:pt x="5599152" y="1778007"/>
                </a:lnTo>
                <a:lnTo>
                  <a:pt x="5590083" y="1741731"/>
                </a:lnTo>
                <a:lnTo>
                  <a:pt x="5583282" y="1705456"/>
                </a:lnTo>
                <a:lnTo>
                  <a:pt x="5576480" y="1669180"/>
                </a:lnTo>
                <a:lnTo>
                  <a:pt x="5571945" y="1630638"/>
                </a:lnTo>
                <a:lnTo>
                  <a:pt x="5569678" y="1594362"/>
                </a:lnTo>
                <a:lnTo>
                  <a:pt x="5569678" y="1555819"/>
                </a:lnTo>
                <a:lnTo>
                  <a:pt x="5569678" y="1517276"/>
                </a:lnTo>
                <a:lnTo>
                  <a:pt x="5571945" y="1481001"/>
                </a:lnTo>
                <a:lnTo>
                  <a:pt x="5576480" y="1442458"/>
                </a:lnTo>
                <a:lnTo>
                  <a:pt x="5583282" y="1403915"/>
                </a:lnTo>
                <a:lnTo>
                  <a:pt x="5590083" y="1367640"/>
                </a:lnTo>
                <a:lnTo>
                  <a:pt x="5599152" y="1331364"/>
                </a:lnTo>
                <a:lnTo>
                  <a:pt x="5610488" y="1295089"/>
                </a:lnTo>
                <a:lnTo>
                  <a:pt x="5626359" y="1258813"/>
                </a:lnTo>
                <a:lnTo>
                  <a:pt x="5639962" y="1224805"/>
                </a:lnTo>
                <a:lnTo>
                  <a:pt x="5658100" y="1188529"/>
                </a:lnTo>
                <a:lnTo>
                  <a:pt x="5676238" y="1156788"/>
                </a:lnTo>
                <a:lnTo>
                  <a:pt x="5696643" y="1122780"/>
                </a:lnTo>
                <a:lnTo>
                  <a:pt x="5719315" y="1091039"/>
                </a:lnTo>
                <a:lnTo>
                  <a:pt x="5744254" y="1059298"/>
                </a:lnTo>
                <a:lnTo>
                  <a:pt x="5769194" y="1029824"/>
                </a:lnTo>
                <a:lnTo>
                  <a:pt x="5798668" y="1000350"/>
                </a:lnTo>
                <a:lnTo>
                  <a:pt x="5825874" y="973143"/>
                </a:lnTo>
                <a:lnTo>
                  <a:pt x="5857615" y="948204"/>
                </a:lnTo>
                <a:lnTo>
                  <a:pt x="5889357" y="920997"/>
                </a:lnTo>
                <a:lnTo>
                  <a:pt x="5918830" y="900592"/>
                </a:lnTo>
                <a:lnTo>
                  <a:pt x="5952839" y="877920"/>
                </a:lnTo>
                <a:lnTo>
                  <a:pt x="5986847" y="859782"/>
                </a:lnTo>
                <a:lnTo>
                  <a:pt x="6020855" y="843911"/>
                </a:lnTo>
                <a:lnTo>
                  <a:pt x="6057131" y="830308"/>
                </a:lnTo>
                <a:lnTo>
                  <a:pt x="6091139" y="814438"/>
                </a:lnTo>
                <a:lnTo>
                  <a:pt x="6127415" y="803101"/>
                </a:lnTo>
                <a:lnTo>
                  <a:pt x="6165958" y="794033"/>
                </a:lnTo>
                <a:lnTo>
                  <a:pt x="6202233" y="787231"/>
                </a:lnTo>
                <a:lnTo>
                  <a:pt x="6238509" y="780429"/>
                </a:lnTo>
                <a:lnTo>
                  <a:pt x="6277052" y="773628"/>
                </a:lnTo>
                <a:close/>
                <a:moveTo>
                  <a:pt x="0" y="0"/>
                </a:moveTo>
                <a:lnTo>
                  <a:pt x="3396256" y="0"/>
                </a:lnTo>
                <a:lnTo>
                  <a:pt x="8285320" y="4890292"/>
                </a:lnTo>
                <a:lnTo>
                  <a:pt x="8371531" y="4978793"/>
                </a:lnTo>
                <a:lnTo>
                  <a:pt x="8453204" y="5074103"/>
                </a:lnTo>
                <a:lnTo>
                  <a:pt x="8525803" y="5169413"/>
                </a:lnTo>
                <a:lnTo>
                  <a:pt x="8596132" y="5269261"/>
                </a:lnTo>
                <a:lnTo>
                  <a:pt x="8659656" y="5371378"/>
                </a:lnTo>
                <a:lnTo>
                  <a:pt x="8716374" y="5475765"/>
                </a:lnTo>
                <a:lnTo>
                  <a:pt x="8768554" y="5582421"/>
                </a:lnTo>
                <a:lnTo>
                  <a:pt x="8816197" y="5691346"/>
                </a:lnTo>
                <a:lnTo>
                  <a:pt x="8859303" y="5800272"/>
                </a:lnTo>
                <a:lnTo>
                  <a:pt x="8895602" y="5916005"/>
                </a:lnTo>
                <a:lnTo>
                  <a:pt x="8925095" y="6027199"/>
                </a:lnTo>
                <a:lnTo>
                  <a:pt x="8950051" y="6142932"/>
                </a:lnTo>
                <a:lnTo>
                  <a:pt x="8968201" y="6256396"/>
                </a:lnTo>
                <a:lnTo>
                  <a:pt x="8981813" y="6372129"/>
                </a:lnTo>
                <a:lnTo>
                  <a:pt x="8993156" y="6490132"/>
                </a:lnTo>
                <a:lnTo>
                  <a:pt x="8995425" y="6605865"/>
                </a:lnTo>
                <a:lnTo>
                  <a:pt x="8993156" y="6721598"/>
                </a:lnTo>
                <a:lnTo>
                  <a:pt x="8981813" y="6839600"/>
                </a:lnTo>
                <a:lnTo>
                  <a:pt x="8968201" y="6955333"/>
                </a:lnTo>
                <a:lnTo>
                  <a:pt x="8950051" y="7071066"/>
                </a:lnTo>
                <a:lnTo>
                  <a:pt x="8925095" y="7184530"/>
                </a:lnTo>
                <a:lnTo>
                  <a:pt x="8895602" y="7297994"/>
                </a:lnTo>
                <a:lnTo>
                  <a:pt x="8859303" y="7409189"/>
                </a:lnTo>
                <a:lnTo>
                  <a:pt x="8816197" y="7520383"/>
                </a:lnTo>
                <a:lnTo>
                  <a:pt x="8768554" y="7629309"/>
                </a:lnTo>
                <a:lnTo>
                  <a:pt x="8716374" y="7735965"/>
                </a:lnTo>
                <a:lnTo>
                  <a:pt x="8659656" y="7840351"/>
                </a:lnTo>
                <a:lnTo>
                  <a:pt x="8596132" y="7942469"/>
                </a:lnTo>
                <a:lnTo>
                  <a:pt x="8525803" y="8042317"/>
                </a:lnTo>
                <a:lnTo>
                  <a:pt x="8453204" y="8139896"/>
                </a:lnTo>
                <a:lnTo>
                  <a:pt x="8371531" y="8230667"/>
                </a:lnTo>
                <a:lnTo>
                  <a:pt x="8285320" y="8321438"/>
                </a:lnTo>
                <a:lnTo>
                  <a:pt x="8196840" y="8409939"/>
                </a:lnTo>
                <a:lnTo>
                  <a:pt x="8101555" y="8487095"/>
                </a:lnTo>
                <a:lnTo>
                  <a:pt x="8006269" y="8561981"/>
                </a:lnTo>
                <a:lnTo>
                  <a:pt x="7906446" y="8632329"/>
                </a:lnTo>
                <a:lnTo>
                  <a:pt x="7802085" y="8695868"/>
                </a:lnTo>
                <a:lnTo>
                  <a:pt x="7697725" y="8754870"/>
                </a:lnTo>
                <a:lnTo>
                  <a:pt x="7591095" y="8807063"/>
                </a:lnTo>
                <a:lnTo>
                  <a:pt x="7482197" y="8854718"/>
                </a:lnTo>
                <a:lnTo>
                  <a:pt x="7373299" y="8895565"/>
                </a:lnTo>
                <a:lnTo>
                  <a:pt x="7259864" y="8929604"/>
                </a:lnTo>
                <a:lnTo>
                  <a:pt x="7148697" y="8961374"/>
                </a:lnTo>
                <a:lnTo>
                  <a:pt x="7032993" y="8986336"/>
                </a:lnTo>
                <a:lnTo>
                  <a:pt x="6919558" y="9006759"/>
                </a:lnTo>
                <a:lnTo>
                  <a:pt x="6803854" y="9020375"/>
                </a:lnTo>
                <a:lnTo>
                  <a:pt x="6683612" y="9027183"/>
                </a:lnTo>
                <a:lnTo>
                  <a:pt x="6567908" y="9029452"/>
                </a:lnTo>
                <a:lnTo>
                  <a:pt x="6452204" y="9027183"/>
                </a:lnTo>
                <a:lnTo>
                  <a:pt x="6336500" y="9020375"/>
                </a:lnTo>
                <a:lnTo>
                  <a:pt x="6220796" y="9006759"/>
                </a:lnTo>
                <a:lnTo>
                  <a:pt x="6105092" y="8986336"/>
                </a:lnTo>
                <a:lnTo>
                  <a:pt x="5989388" y="8961374"/>
                </a:lnTo>
                <a:lnTo>
                  <a:pt x="5875953" y="8929604"/>
                </a:lnTo>
                <a:lnTo>
                  <a:pt x="5764786" y="8895565"/>
                </a:lnTo>
                <a:lnTo>
                  <a:pt x="5653619" y="8854718"/>
                </a:lnTo>
                <a:lnTo>
                  <a:pt x="5544721" y="8807063"/>
                </a:lnTo>
                <a:lnTo>
                  <a:pt x="5438092" y="8754870"/>
                </a:lnTo>
                <a:lnTo>
                  <a:pt x="5333731" y="8695868"/>
                </a:lnTo>
                <a:lnTo>
                  <a:pt x="5231640" y="8632329"/>
                </a:lnTo>
                <a:lnTo>
                  <a:pt x="5131816" y="8561981"/>
                </a:lnTo>
                <a:lnTo>
                  <a:pt x="5036531" y="8487095"/>
                </a:lnTo>
                <a:lnTo>
                  <a:pt x="4943514" y="8409939"/>
                </a:lnTo>
                <a:lnTo>
                  <a:pt x="4850497" y="8321438"/>
                </a:lnTo>
                <a:lnTo>
                  <a:pt x="0" y="347199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5085859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7_Пользовательский макет">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697193" y="1516688"/>
            <a:ext cx="7243894" cy="7243889"/>
          </a:xfrm>
          <a:custGeom>
            <a:avLst/>
            <a:gdLst>
              <a:gd name="T0" fmla="*/ 2961 w 5764"/>
              <a:gd name="T1" fmla="*/ 1 h 5764"/>
              <a:gd name="T2" fmla="*/ 647 w 5764"/>
              <a:gd name="T3" fmla="*/ 1063 h 5764"/>
              <a:gd name="T4" fmla="*/ 944 w 5764"/>
              <a:gd name="T5" fmla="*/ 749 h 5764"/>
              <a:gd name="T6" fmla="*/ 1284 w 5764"/>
              <a:gd name="T7" fmla="*/ 483 h 5764"/>
              <a:gd name="T8" fmla="*/ 1664 w 5764"/>
              <a:gd name="T9" fmla="*/ 270 h 5764"/>
              <a:gd name="T10" fmla="*/ 2076 w 5764"/>
              <a:gd name="T11" fmla="*/ 115 h 5764"/>
              <a:gd name="T12" fmla="*/ 2514 w 5764"/>
              <a:gd name="T13" fmla="*/ 24 h 5764"/>
              <a:gd name="T14" fmla="*/ 3115 w 5764"/>
              <a:gd name="T15" fmla="*/ 9 h 5764"/>
              <a:gd name="T16" fmla="*/ 3563 w 5764"/>
              <a:gd name="T17" fmla="*/ 82 h 5764"/>
              <a:gd name="T18" fmla="*/ 3986 w 5764"/>
              <a:gd name="T19" fmla="*/ 221 h 5764"/>
              <a:gd name="T20" fmla="*/ 4377 w 5764"/>
              <a:gd name="T21" fmla="*/ 419 h 5764"/>
              <a:gd name="T22" fmla="*/ 4732 w 5764"/>
              <a:gd name="T23" fmla="*/ 673 h 5764"/>
              <a:gd name="T24" fmla="*/ 5042 w 5764"/>
              <a:gd name="T25" fmla="*/ 977 h 5764"/>
              <a:gd name="T26" fmla="*/ 5305 w 5764"/>
              <a:gd name="T27" fmla="*/ 1325 h 5764"/>
              <a:gd name="T28" fmla="*/ 5468 w 5764"/>
              <a:gd name="T29" fmla="*/ 1612 h 5764"/>
              <a:gd name="T30" fmla="*/ 5550 w 5764"/>
              <a:gd name="T31" fmla="*/ 1795 h 5764"/>
              <a:gd name="T32" fmla="*/ 5620 w 5764"/>
              <a:gd name="T33" fmla="*/ 1984 h 5764"/>
              <a:gd name="T34" fmla="*/ 5677 w 5764"/>
              <a:gd name="T35" fmla="*/ 2180 h 5764"/>
              <a:gd name="T36" fmla="*/ 5719 w 5764"/>
              <a:gd name="T37" fmla="*/ 2381 h 5764"/>
              <a:gd name="T38" fmla="*/ 5748 w 5764"/>
              <a:gd name="T39" fmla="*/ 2588 h 5764"/>
              <a:gd name="T40" fmla="*/ 5762 w 5764"/>
              <a:gd name="T41" fmla="*/ 2798 h 5764"/>
              <a:gd name="T42" fmla="*/ 5760 w 5764"/>
              <a:gd name="T43" fmla="*/ 3024 h 5764"/>
              <a:gd name="T44" fmla="*/ 5739 w 5764"/>
              <a:gd name="T45" fmla="*/ 3256 h 5764"/>
              <a:gd name="T46" fmla="*/ 5701 w 5764"/>
              <a:gd name="T47" fmla="*/ 3483 h 5764"/>
              <a:gd name="T48" fmla="*/ 5645 w 5764"/>
              <a:gd name="T49" fmla="*/ 3703 h 5764"/>
              <a:gd name="T50" fmla="*/ 5572 w 5764"/>
              <a:gd name="T51" fmla="*/ 3915 h 5764"/>
              <a:gd name="T52" fmla="*/ 5484 w 5764"/>
              <a:gd name="T53" fmla="*/ 4120 h 5764"/>
              <a:gd name="T54" fmla="*/ 3863 w 5764"/>
              <a:gd name="T55" fmla="*/ 1612 h 5764"/>
              <a:gd name="T56" fmla="*/ 5173 w 5764"/>
              <a:gd name="T57" fmla="*/ 4631 h 5764"/>
              <a:gd name="T58" fmla="*/ 4881 w 5764"/>
              <a:gd name="T59" fmla="*/ 4958 h 5764"/>
              <a:gd name="T60" fmla="*/ 4543 w 5764"/>
              <a:gd name="T61" fmla="*/ 5238 h 5764"/>
              <a:gd name="T62" fmla="*/ 4164 w 5764"/>
              <a:gd name="T63" fmla="*/ 5464 h 5764"/>
              <a:gd name="T64" fmla="*/ 3751 w 5764"/>
              <a:gd name="T65" fmla="*/ 5632 h 5764"/>
              <a:gd name="T66" fmla="*/ 3309 w 5764"/>
              <a:gd name="T67" fmla="*/ 5734 h 5764"/>
              <a:gd name="T68" fmla="*/ 4521 w 5764"/>
              <a:gd name="T69" fmla="*/ 3024 h 5764"/>
              <a:gd name="T70" fmla="*/ 2497 w 5764"/>
              <a:gd name="T71" fmla="*/ 5739 h 5764"/>
              <a:gd name="T72" fmla="*/ 2041 w 5764"/>
              <a:gd name="T73" fmla="*/ 5641 h 5764"/>
              <a:gd name="T74" fmla="*/ 1616 w 5764"/>
              <a:gd name="T75" fmla="*/ 5473 h 5764"/>
              <a:gd name="T76" fmla="*/ 1227 w 5764"/>
              <a:gd name="T77" fmla="*/ 5243 h 5764"/>
              <a:gd name="T78" fmla="*/ 880 w 5764"/>
              <a:gd name="T79" fmla="*/ 4957 h 5764"/>
              <a:gd name="T80" fmla="*/ 582 w 5764"/>
              <a:gd name="T81" fmla="*/ 4620 h 5764"/>
              <a:gd name="T82" fmla="*/ 3615 w 5764"/>
              <a:gd name="T83" fmla="*/ 4319 h 5764"/>
              <a:gd name="T84" fmla="*/ 255 w 5764"/>
              <a:gd name="T85" fmla="*/ 4072 h 5764"/>
              <a:gd name="T86" fmla="*/ 178 w 5764"/>
              <a:gd name="T87" fmla="*/ 3880 h 5764"/>
              <a:gd name="T88" fmla="*/ 113 w 5764"/>
              <a:gd name="T89" fmla="*/ 3684 h 5764"/>
              <a:gd name="T90" fmla="*/ 62 w 5764"/>
              <a:gd name="T91" fmla="*/ 3480 h 5764"/>
              <a:gd name="T92" fmla="*/ 26 w 5764"/>
              <a:gd name="T93" fmla="*/ 3271 h 5764"/>
              <a:gd name="T94" fmla="*/ 5 w 5764"/>
              <a:gd name="T95" fmla="*/ 3057 h 5764"/>
              <a:gd name="T96" fmla="*/ 0 w 5764"/>
              <a:gd name="T97" fmla="*/ 2832 h 5764"/>
              <a:gd name="T98" fmla="*/ 15 w 5764"/>
              <a:gd name="T99" fmla="*/ 2582 h 5764"/>
              <a:gd name="T100" fmla="*/ 51 w 5764"/>
              <a:gd name="T101" fmla="*/ 2338 h 5764"/>
              <a:gd name="T102" fmla="*/ 107 w 5764"/>
              <a:gd name="T103" fmla="*/ 2102 h 5764"/>
              <a:gd name="T104" fmla="*/ 182 w 5764"/>
              <a:gd name="T105" fmla="*/ 1873 h 5764"/>
              <a:gd name="T106" fmla="*/ 275 w 5764"/>
              <a:gd name="T107" fmla="*/ 1653 h 5764"/>
              <a:gd name="T108" fmla="*/ 385 w 5764"/>
              <a:gd name="T109" fmla="*/ 1443 h 5764"/>
              <a:gd name="T110" fmla="*/ 3705 w 5764"/>
              <a:gd name="T111" fmla="*/ 1612 h 5764"/>
              <a:gd name="T112" fmla="*/ 3694 w 5764"/>
              <a:gd name="T113" fmla="*/ 4183 h 5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64" h="5764">
                <a:moveTo>
                  <a:pt x="2882" y="0"/>
                </a:moveTo>
                <a:lnTo>
                  <a:pt x="2901" y="0"/>
                </a:lnTo>
                <a:lnTo>
                  <a:pt x="2921" y="1"/>
                </a:lnTo>
                <a:lnTo>
                  <a:pt x="2941" y="1"/>
                </a:lnTo>
                <a:lnTo>
                  <a:pt x="2961" y="1"/>
                </a:lnTo>
                <a:lnTo>
                  <a:pt x="1359" y="2776"/>
                </a:lnTo>
                <a:lnTo>
                  <a:pt x="491" y="1272"/>
                </a:lnTo>
                <a:lnTo>
                  <a:pt x="541" y="1201"/>
                </a:lnTo>
                <a:lnTo>
                  <a:pt x="593" y="1131"/>
                </a:lnTo>
                <a:lnTo>
                  <a:pt x="647" y="1063"/>
                </a:lnTo>
                <a:lnTo>
                  <a:pt x="702" y="997"/>
                </a:lnTo>
                <a:lnTo>
                  <a:pt x="759" y="933"/>
                </a:lnTo>
                <a:lnTo>
                  <a:pt x="819" y="869"/>
                </a:lnTo>
                <a:lnTo>
                  <a:pt x="880" y="808"/>
                </a:lnTo>
                <a:lnTo>
                  <a:pt x="944" y="749"/>
                </a:lnTo>
                <a:lnTo>
                  <a:pt x="1009" y="693"/>
                </a:lnTo>
                <a:lnTo>
                  <a:pt x="1075" y="638"/>
                </a:lnTo>
                <a:lnTo>
                  <a:pt x="1143" y="584"/>
                </a:lnTo>
                <a:lnTo>
                  <a:pt x="1213" y="533"/>
                </a:lnTo>
                <a:lnTo>
                  <a:pt x="1284" y="483"/>
                </a:lnTo>
                <a:lnTo>
                  <a:pt x="1357" y="436"/>
                </a:lnTo>
                <a:lnTo>
                  <a:pt x="1432" y="391"/>
                </a:lnTo>
                <a:lnTo>
                  <a:pt x="1507" y="349"/>
                </a:lnTo>
                <a:lnTo>
                  <a:pt x="1585" y="309"/>
                </a:lnTo>
                <a:lnTo>
                  <a:pt x="1664" y="270"/>
                </a:lnTo>
                <a:lnTo>
                  <a:pt x="1743" y="234"/>
                </a:lnTo>
                <a:lnTo>
                  <a:pt x="1825" y="201"/>
                </a:lnTo>
                <a:lnTo>
                  <a:pt x="1907" y="170"/>
                </a:lnTo>
                <a:lnTo>
                  <a:pt x="1991" y="141"/>
                </a:lnTo>
                <a:lnTo>
                  <a:pt x="2076" y="115"/>
                </a:lnTo>
                <a:lnTo>
                  <a:pt x="2161" y="91"/>
                </a:lnTo>
                <a:lnTo>
                  <a:pt x="2248" y="70"/>
                </a:lnTo>
                <a:lnTo>
                  <a:pt x="2336" y="52"/>
                </a:lnTo>
                <a:lnTo>
                  <a:pt x="2424" y="36"/>
                </a:lnTo>
                <a:lnTo>
                  <a:pt x="2514" y="24"/>
                </a:lnTo>
                <a:lnTo>
                  <a:pt x="2605" y="14"/>
                </a:lnTo>
                <a:lnTo>
                  <a:pt x="2696" y="6"/>
                </a:lnTo>
                <a:lnTo>
                  <a:pt x="2789" y="2"/>
                </a:lnTo>
                <a:lnTo>
                  <a:pt x="2882" y="0"/>
                </a:lnTo>
                <a:close/>
                <a:moveTo>
                  <a:pt x="3115" y="9"/>
                </a:moveTo>
                <a:lnTo>
                  <a:pt x="3206" y="19"/>
                </a:lnTo>
                <a:lnTo>
                  <a:pt x="3297" y="30"/>
                </a:lnTo>
                <a:lnTo>
                  <a:pt x="3387" y="45"/>
                </a:lnTo>
                <a:lnTo>
                  <a:pt x="3475" y="62"/>
                </a:lnTo>
                <a:lnTo>
                  <a:pt x="3563" y="82"/>
                </a:lnTo>
                <a:lnTo>
                  <a:pt x="3650" y="105"/>
                </a:lnTo>
                <a:lnTo>
                  <a:pt x="3735" y="129"/>
                </a:lnTo>
                <a:lnTo>
                  <a:pt x="3820" y="157"/>
                </a:lnTo>
                <a:lnTo>
                  <a:pt x="3904" y="187"/>
                </a:lnTo>
                <a:lnTo>
                  <a:pt x="3986" y="221"/>
                </a:lnTo>
                <a:lnTo>
                  <a:pt x="4067" y="255"/>
                </a:lnTo>
                <a:lnTo>
                  <a:pt x="4146" y="293"/>
                </a:lnTo>
                <a:lnTo>
                  <a:pt x="4225" y="332"/>
                </a:lnTo>
                <a:lnTo>
                  <a:pt x="4301" y="375"/>
                </a:lnTo>
                <a:lnTo>
                  <a:pt x="4377" y="419"/>
                </a:lnTo>
                <a:lnTo>
                  <a:pt x="4452" y="466"/>
                </a:lnTo>
                <a:lnTo>
                  <a:pt x="4524" y="514"/>
                </a:lnTo>
                <a:lnTo>
                  <a:pt x="4594" y="565"/>
                </a:lnTo>
                <a:lnTo>
                  <a:pt x="4664" y="618"/>
                </a:lnTo>
                <a:lnTo>
                  <a:pt x="4732" y="673"/>
                </a:lnTo>
                <a:lnTo>
                  <a:pt x="4797" y="731"/>
                </a:lnTo>
                <a:lnTo>
                  <a:pt x="4861" y="789"/>
                </a:lnTo>
                <a:lnTo>
                  <a:pt x="4923" y="850"/>
                </a:lnTo>
                <a:lnTo>
                  <a:pt x="4984" y="913"/>
                </a:lnTo>
                <a:lnTo>
                  <a:pt x="5042" y="977"/>
                </a:lnTo>
                <a:lnTo>
                  <a:pt x="5099" y="1043"/>
                </a:lnTo>
                <a:lnTo>
                  <a:pt x="5154" y="1111"/>
                </a:lnTo>
                <a:lnTo>
                  <a:pt x="5207" y="1181"/>
                </a:lnTo>
                <a:lnTo>
                  <a:pt x="5258" y="1251"/>
                </a:lnTo>
                <a:lnTo>
                  <a:pt x="5305" y="1325"/>
                </a:lnTo>
                <a:lnTo>
                  <a:pt x="5352" y="1398"/>
                </a:lnTo>
                <a:lnTo>
                  <a:pt x="5396" y="1475"/>
                </a:lnTo>
                <a:lnTo>
                  <a:pt x="2269" y="1475"/>
                </a:lnTo>
                <a:lnTo>
                  <a:pt x="3115" y="9"/>
                </a:lnTo>
                <a:close/>
                <a:moveTo>
                  <a:pt x="5468" y="1612"/>
                </a:moveTo>
                <a:lnTo>
                  <a:pt x="5485" y="1647"/>
                </a:lnTo>
                <a:lnTo>
                  <a:pt x="5503" y="1684"/>
                </a:lnTo>
                <a:lnTo>
                  <a:pt x="5518" y="1720"/>
                </a:lnTo>
                <a:lnTo>
                  <a:pt x="5535" y="1758"/>
                </a:lnTo>
                <a:lnTo>
                  <a:pt x="5550" y="1795"/>
                </a:lnTo>
                <a:lnTo>
                  <a:pt x="5565" y="1832"/>
                </a:lnTo>
                <a:lnTo>
                  <a:pt x="5579" y="1869"/>
                </a:lnTo>
                <a:lnTo>
                  <a:pt x="5594" y="1908"/>
                </a:lnTo>
                <a:lnTo>
                  <a:pt x="5607" y="1946"/>
                </a:lnTo>
                <a:lnTo>
                  <a:pt x="5620" y="1984"/>
                </a:lnTo>
                <a:lnTo>
                  <a:pt x="5632" y="2022"/>
                </a:lnTo>
                <a:lnTo>
                  <a:pt x="5645" y="2062"/>
                </a:lnTo>
                <a:lnTo>
                  <a:pt x="5656" y="2101"/>
                </a:lnTo>
                <a:lnTo>
                  <a:pt x="5666" y="2140"/>
                </a:lnTo>
                <a:lnTo>
                  <a:pt x="5677" y="2180"/>
                </a:lnTo>
                <a:lnTo>
                  <a:pt x="5686" y="2220"/>
                </a:lnTo>
                <a:lnTo>
                  <a:pt x="5695" y="2259"/>
                </a:lnTo>
                <a:lnTo>
                  <a:pt x="5705" y="2300"/>
                </a:lnTo>
                <a:lnTo>
                  <a:pt x="5712" y="2340"/>
                </a:lnTo>
                <a:lnTo>
                  <a:pt x="5719" y="2381"/>
                </a:lnTo>
                <a:lnTo>
                  <a:pt x="5726" y="2422"/>
                </a:lnTo>
                <a:lnTo>
                  <a:pt x="5733" y="2463"/>
                </a:lnTo>
                <a:lnTo>
                  <a:pt x="5739" y="2504"/>
                </a:lnTo>
                <a:lnTo>
                  <a:pt x="5744" y="2545"/>
                </a:lnTo>
                <a:lnTo>
                  <a:pt x="5748" y="2588"/>
                </a:lnTo>
                <a:lnTo>
                  <a:pt x="5752" y="2629"/>
                </a:lnTo>
                <a:lnTo>
                  <a:pt x="5755" y="2670"/>
                </a:lnTo>
                <a:lnTo>
                  <a:pt x="5758" y="2713"/>
                </a:lnTo>
                <a:lnTo>
                  <a:pt x="5761" y="2755"/>
                </a:lnTo>
                <a:lnTo>
                  <a:pt x="5762" y="2798"/>
                </a:lnTo>
                <a:lnTo>
                  <a:pt x="5763" y="2840"/>
                </a:lnTo>
                <a:lnTo>
                  <a:pt x="5764" y="2883"/>
                </a:lnTo>
                <a:lnTo>
                  <a:pt x="5763" y="2930"/>
                </a:lnTo>
                <a:lnTo>
                  <a:pt x="5762" y="2978"/>
                </a:lnTo>
                <a:lnTo>
                  <a:pt x="5760" y="3024"/>
                </a:lnTo>
                <a:lnTo>
                  <a:pt x="5757" y="3071"/>
                </a:lnTo>
                <a:lnTo>
                  <a:pt x="5753" y="3118"/>
                </a:lnTo>
                <a:lnTo>
                  <a:pt x="5749" y="3164"/>
                </a:lnTo>
                <a:lnTo>
                  <a:pt x="5745" y="3211"/>
                </a:lnTo>
                <a:lnTo>
                  <a:pt x="5739" y="3256"/>
                </a:lnTo>
                <a:lnTo>
                  <a:pt x="5733" y="3303"/>
                </a:lnTo>
                <a:lnTo>
                  <a:pt x="5725" y="3347"/>
                </a:lnTo>
                <a:lnTo>
                  <a:pt x="5718" y="3393"/>
                </a:lnTo>
                <a:lnTo>
                  <a:pt x="5710" y="3438"/>
                </a:lnTo>
                <a:lnTo>
                  <a:pt x="5701" y="3483"/>
                </a:lnTo>
                <a:lnTo>
                  <a:pt x="5691" y="3527"/>
                </a:lnTo>
                <a:lnTo>
                  <a:pt x="5680" y="3572"/>
                </a:lnTo>
                <a:lnTo>
                  <a:pt x="5669" y="3615"/>
                </a:lnTo>
                <a:lnTo>
                  <a:pt x="5657" y="3660"/>
                </a:lnTo>
                <a:lnTo>
                  <a:pt x="5645" y="3703"/>
                </a:lnTo>
                <a:lnTo>
                  <a:pt x="5631" y="3746"/>
                </a:lnTo>
                <a:lnTo>
                  <a:pt x="5618" y="3789"/>
                </a:lnTo>
                <a:lnTo>
                  <a:pt x="5603" y="3832"/>
                </a:lnTo>
                <a:lnTo>
                  <a:pt x="5588" y="3874"/>
                </a:lnTo>
                <a:lnTo>
                  <a:pt x="5572" y="3915"/>
                </a:lnTo>
                <a:lnTo>
                  <a:pt x="5556" y="3958"/>
                </a:lnTo>
                <a:lnTo>
                  <a:pt x="5539" y="3999"/>
                </a:lnTo>
                <a:lnTo>
                  <a:pt x="5522" y="4040"/>
                </a:lnTo>
                <a:lnTo>
                  <a:pt x="5503" y="4080"/>
                </a:lnTo>
                <a:lnTo>
                  <a:pt x="5484" y="4120"/>
                </a:lnTo>
                <a:lnTo>
                  <a:pt x="5465" y="4161"/>
                </a:lnTo>
                <a:lnTo>
                  <a:pt x="5445" y="4200"/>
                </a:lnTo>
                <a:lnTo>
                  <a:pt x="5424" y="4239"/>
                </a:lnTo>
                <a:lnTo>
                  <a:pt x="5403" y="4279"/>
                </a:lnTo>
                <a:lnTo>
                  <a:pt x="3863" y="1612"/>
                </a:lnTo>
                <a:lnTo>
                  <a:pt x="5468" y="1612"/>
                </a:lnTo>
                <a:close/>
                <a:moveTo>
                  <a:pt x="5323" y="4414"/>
                </a:moveTo>
                <a:lnTo>
                  <a:pt x="5275" y="4488"/>
                </a:lnTo>
                <a:lnTo>
                  <a:pt x="5225" y="4560"/>
                </a:lnTo>
                <a:lnTo>
                  <a:pt x="5173" y="4631"/>
                </a:lnTo>
                <a:lnTo>
                  <a:pt x="5118" y="4700"/>
                </a:lnTo>
                <a:lnTo>
                  <a:pt x="5062" y="4767"/>
                </a:lnTo>
                <a:lnTo>
                  <a:pt x="5003" y="4833"/>
                </a:lnTo>
                <a:lnTo>
                  <a:pt x="4943" y="4897"/>
                </a:lnTo>
                <a:lnTo>
                  <a:pt x="4881" y="4958"/>
                </a:lnTo>
                <a:lnTo>
                  <a:pt x="4817" y="5018"/>
                </a:lnTo>
                <a:lnTo>
                  <a:pt x="4751" y="5076"/>
                </a:lnTo>
                <a:lnTo>
                  <a:pt x="4683" y="5133"/>
                </a:lnTo>
                <a:lnTo>
                  <a:pt x="4614" y="5186"/>
                </a:lnTo>
                <a:lnTo>
                  <a:pt x="4543" y="5238"/>
                </a:lnTo>
                <a:lnTo>
                  <a:pt x="4470" y="5288"/>
                </a:lnTo>
                <a:lnTo>
                  <a:pt x="4396" y="5336"/>
                </a:lnTo>
                <a:lnTo>
                  <a:pt x="4320" y="5380"/>
                </a:lnTo>
                <a:lnTo>
                  <a:pt x="4242" y="5423"/>
                </a:lnTo>
                <a:lnTo>
                  <a:pt x="4164" y="5464"/>
                </a:lnTo>
                <a:lnTo>
                  <a:pt x="4084" y="5502"/>
                </a:lnTo>
                <a:lnTo>
                  <a:pt x="4003" y="5538"/>
                </a:lnTo>
                <a:lnTo>
                  <a:pt x="3921" y="5571"/>
                </a:lnTo>
                <a:lnTo>
                  <a:pt x="3837" y="5603"/>
                </a:lnTo>
                <a:lnTo>
                  <a:pt x="3751" y="5632"/>
                </a:lnTo>
                <a:lnTo>
                  <a:pt x="3665" y="5657"/>
                </a:lnTo>
                <a:lnTo>
                  <a:pt x="3577" y="5680"/>
                </a:lnTo>
                <a:lnTo>
                  <a:pt x="3489" y="5701"/>
                </a:lnTo>
                <a:lnTo>
                  <a:pt x="3400" y="5718"/>
                </a:lnTo>
                <a:lnTo>
                  <a:pt x="3309" y="5734"/>
                </a:lnTo>
                <a:lnTo>
                  <a:pt x="3218" y="5745"/>
                </a:lnTo>
                <a:lnTo>
                  <a:pt x="3126" y="5755"/>
                </a:lnTo>
                <a:lnTo>
                  <a:pt x="3033" y="5761"/>
                </a:lnTo>
                <a:lnTo>
                  <a:pt x="2939" y="5764"/>
                </a:lnTo>
                <a:lnTo>
                  <a:pt x="4521" y="3024"/>
                </a:lnTo>
                <a:lnTo>
                  <a:pt x="5323" y="4414"/>
                </a:lnTo>
                <a:close/>
                <a:moveTo>
                  <a:pt x="2781" y="5763"/>
                </a:moveTo>
                <a:lnTo>
                  <a:pt x="2686" y="5759"/>
                </a:lnTo>
                <a:lnTo>
                  <a:pt x="2591" y="5751"/>
                </a:lnTo>
                <a:lnTo>
                  <a:pt x="2497" y="5739"/>
                </a:lnTo>
                <a:lnTo>
                  <a:pt x="2404" y="5726"/>
                </a:lnTo>
                <a:lnTo>
                  <a:pt x="2312" y="5709"/>
                </a:lnTo>
                <a:lnTo>
                  <a:pt x="2220" y="5688"/>
                </a:lnTo>
                <a:lnTo>
                  <a:pt x="2130" y="5666"/>
                </a:lnTo>
                <a:lnTo>
                  <a:pt x="2041" y="5641"/>
                </a:lnTo>
                <a:lnTo>
                  <a:pt x="1955" y="5613"/>
                </a:lnTo>
                <a:lnTo>
                  <a:pt x="1868" y="5582"/>
                </a:lnTo>
                <a:lnTo>
                  <a:pt x="1783" y="5548"/>
                </a:lnTo>
                <a:lnTo>
                  <a:pt x="1699" y="5511"/>
                </a:lnTo>
                <a:lnTo>
                  <a:pt x="1616" y="5473"/>
                </a:lnTo>
                <a:lnTo>
                  <a:pt x="1535" y="5432"/>
                </a:lnTo>
                <a:lnTo>
                  <a:pt x="1456" y="5388"/>
                </a:lnTo>
                <a:lnTo>
                  <a:pt x="1378" y="5342"/>
                </a:lnTo>
                <a:lnTo>
                  <a:pt x="1302" y="5294"/>
                </a:lnTo>
                <a:lnTo>
                  <a:pt x="1227" y="5243"/>
                </a:lnTo>
                <a:lnTo>
                  <a:pt x="1155" y="5191"/>
                </a:lnTo>
                <a:lnTo>
                  <a:pt x="1083" y="5135"/>
                </a:lnTo>
                <a:lnTo>
                  <a:pt x="1014" y="5078"/>
                </a:lnTo>
                <a:lnTo>
                  <a:pt x="947" y="5018"/>
                </a:lnTo>
                <a:lnTo>
                  <a:pt x="880" y="4957"/>
                </a:lnTo>
                <a:lnTo>
                  <a:pt x="817" y="4894"/>
                </a:lnTo>
                <a:lnTo>
                  <a:pt x="755" y="4828"/>
                </a:lnTo>
                <a:lnTo>
                  <a:pt x="695" y="4761"/>
                </a:lnTo>
                <a:lnTo>
                  <a:pt x="638" y="4692"/>
                </a:lnTo>
                <a:lnTo>
                  <a:pt x="582" y="4620"/>
                </a:lnTo>
                <a:lnTo>
                  <a:pt x="529" y="4548"/>
                </a:lnTo>
                <a:lnTo>
                  <a:pt x="478" y="4473"/>
                </a:lnTo>
                <a:lnTo>
                  <a:pt x="429" y="4397"/>
                </a:lnTo>
                <a:lnTo>
                  <a:pt x="383" y="4319"/>
                </a:lnTo>
                <a:lnTo>
                  <a:pt x="3615" y="4319"/>
                </a:lnTo>
                <a:lnTo>
                  <a:pt x="2781" y="5763"/>
                </a:lnTo>
                <a:close/>
                <a:moveTo>
                  <a:pt x="309" y="4183"/>
                </a:moveTo>
                <a:lnTo>
                  <a:pt x="291" y="4146"/>
                </a:lnTo>
                <a:lnTo>
                  <a:pt x="273" y="4109"/>
                </a:lnTo>
                <a:lnTo>
                  <a:pt x="255" y="4072"/>
                </a:lnTo>
                <a:lnTo>
                  <a:pt x="239" y="4035"/>
                </a:lnTo>
                <a:lnTo>
                  <a:pt x="222" y="3996"/>
                </a:lnTo>
                <a:lnTo>
                  <a:pt x="207" y="3958"/>
                </a:lnTo>
                <a:lnTo>
                  <a:pt x="192" y="3920"/>
                </a:lnTo>
                <a:lnTo>
                  <a:pt x="178" y="3880"/>
                </a:lnTo>
                <a:lnTo>
                  <a:pt x="163" y="3842"/>
                </a:lnTo>
                <a:lnTo>
                  <a:pt x="150" y="3803"/>
                </a:lnTo>
                <a:lnTo>
                  <a:pt x="136" y="3763"/>
                </a:lnTo>
                <a:lnTo>
                  <a:pt x="124" y="3723"/>
                </a:lnTo>
                <a:lnTo>
                  <a:pt x="113" y="3684"/>
                </a:lnTo>
                <a:lnTo>
                  <a:pt x="101" y="3643"/>
                </a:lnTo>
                <a:lnTo>
                  <a:pt x="91" y="3603"/>
                </a:lnTo>
                <a:lnTo>
                  <a:pt x="80" y="3562"/>
                </a:lnTo>
                <a:lnTo>
                  <a:pt x="70" y="3521"/>
                </a:lnTo>
                <a:lnTo>
                  <a:pt x="62" y="3480"/>
                </a:lnTo>
                <a:lnTo>
                  <a:pt x="54" y="3438"/>
                </a:lnTo>
                <a:lnTo>
                  <a:pt x="45" y="3397"/>
                </a:lnTo>
                <a:lnTo>
                  <a:pt x="38" y="3355"/>
                </a:lnTo>
                <a:lnTo>
                  <a:pt x="32" y="3313"/>
                </a:lnTo>
                <a:lnTo>
                  <a:pt x="26" y="3271"/>
                </a:lnTo>
                <a:lnTo>
                  <a:pt x="20" y="3228"/>
                </a:lnTo>
                <a:lnTo>
                  <a:pt x="15" y="3186"/>
                </a:lnTo>
                <a:lnTo>
                  <a:pt x="11" y="3143"/>
                </a:lnTo>
                <a:lnTo>
                  <a:pt x="8" y="3100"/>
                </a:lnTo>
                <a:lnTo>
                  <a:pt x="5" y="3057"/>
                </a:lnTo>
                <a:lnTo>
                  <a:pt x="3" y="3014"/>
                </a:lnTo>
                <a:lnTo>
                  <a:pt x="1" y="2971"/>
                </a:lnTo>
                <a:lnTo>
                  <a:pt x="0" y="2927"/>
                </a:lnTo>
                <a:lnTo>
                  <a:pt x="0" y="2883"/>
                </a:lnTo>
                <a:lnTo>
                  <a:pt x="0" y="2832"/>
                </a:lnTo>
                <a:lnTo>
                  <a:pt x="2" y="2782"/>
                </a:lnTo>
                <a:lnTo>
                  <a:pt x="4" y="2731"/>
                </a:lnTo>
                <a:lnTo>
                  <a:pt x="7" y="2682"/>
                </a:lnTo>
                <a:lnTo>
                  <a:pt x="10" y="2632"/>
                </a:lnTo>
                <a:lnTo>
                  <a:pt x="15" y="2582"/>
                </a:lnTo>
                <a:lnTo>
                  <a:pt x="20" y="2533"/>
                </a:lnTo>
                <a:lnTo>
                  <a:pt x="27" y="2484"/>
                </a:lnTo>
                <a:lnTo>
                  <a:pt x="34" y="2435"/>
                </a:lnTo>
                <a:lnTo>
                  <a:pt x="42" y="2387"/>
                </a:lnTo>
                <a:lnTo>
                  <a:pt x="51" y="2338"/>
                </a:lnTo>
                <a:lnTo>
                  <a:pt x="61" y="2291"/>
                </a:lnTo>
                <a:lnTo>
                  <a:pt x="71" y="2243"/>
                </a:lnTo>
                <a:lnTo>
                  <a:pt x="83" y="2195"/>
                </a:lnTo>
                <a:lnTo>
                  <a:pt x="94" y="2149"/>
                </a:lnTo>
                <a:lnTo>
                  <a:pt x="107" y="2102"/>
                </a:lnTo>
                <a:lnTo>
                  <a:pt x="121" y="2056"/>
                </a:lnTo>
                <a:lnTo>
                  <a:pt x="134" y="2009"/>
                </a:lnTo>
                <a:lnTo>
                  <a:pt x="150" y="1963"/>
                </a:lnTo>
                <a:lnTo>
                  <a:pt x="165" y="1918"/>
                </a:lnTo>
                <a:lnTo>
                  <a:pt x="182" y="1873"/>
                </a:lnTo>
                <a:lnTo>
                  <a:pt x="198" y="1828"/>
                </a:lnTo>
                <a:lnTo>
                  <a:pt x="217" y="1784"/>
                </a:lnTo>
                <a:lnTo>
                  <a:pt x="236" y="1740"/>
                </a:lnTo>
                <a:lnTo>
                  <a:pt x="254" y="1696"/>
                </a:lnTo>
                <a:lnTo>
                  <a:pt x="275" y="1653"/>
                </a:lnTo>
                <a:lnTo>
                  <a:pt x="296" y="1611"/>
                </a:lnTo>
                <a:lnTo>
                  <a:pt x="316" y="1568"/>
                </a:lnTo>
                <a:lnTo>
                  <a:pt x="339" y="1526"/>
                </a:lnTo>
                <a:lnTo>
                  <a:pt x="362" y="1484"/>
                </a:lnTo>
                <a:lnTo>
                  <a:pt x="385" y="1443"/>
                </a:lnTo>
                <a:lnTo>
                  <a:pt x="409" y="1403"/>
                </a:lnTo>
                <a:lnTo>
                  <a:pt x="2015" y="4183"/>
                </a:lnTo>
                <a:lnTo>
                  <a:pt x="309" y="4183"/>
                </a:lnTo>
                <a:close/>
                <a:moveTo>
                  <a:pt x="4442" y="2888"/>
                </a:moveTo>
                <a:lnTo>
                  <a:pt x="3705" y="1612"/>
                </a:lnTo>
                <a:lnTo>
                  <a:pt x="2196" y="1612"/>
                </a:lnTo>
                <a:lnTo>
                  <a:pt x="2196" y="1600"/>
                </a:lnTo>
                <a:lnTo>
                  <a:pt x="1438" y="2913"/>
                </a:lnTo>
                <a:lnTo>
                  <a:pt x="2172" y="4183"/>
                </a:lnTo>
                <a:lnTo>
                  <a:pt x="3694" y="4183"/>
                </a:lnTo>
                <a:lnTo>
                  <a:pt x="4442" y="2888"/>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1375981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8_Пользовательский макет">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697193" y="1516688"/>
            <a:ext cx="7243894" cy="7243889"/>
          </a:xfrm>
          <a:custGeom>
            <a:avLst/>
            <a:gdLst>
              <a:gd name="T0" fmla="*/ 3754 w 5787"/>
              <a:gd name="T1" fmla="*/ 130 h 5788"/>
              <a:gd name="T2" fmla="*/ 4625 w 5787"/>
              <a:gd name="T3" fmla="*/ 575 h 5788"/>
              <a:gd name="T4" fmla="*/ 5292 w 5787"/>
              <a:gd name="T5" fmla="*/ 1276 h 5788"/>
              <a:gd name="T6" fmla="*/ 5696 w 5787"/>
              <a:gd name="T7" fmla="*/ 2171 h 5788"/>
              <a:gd name="T8" fmla="*/ 5773 w 5787"/>
              <a:gd name="T9" fmla="*/ 3189 h 5788"/>
              <a:gd name="T10" fmla="*/ 5501 w 5787"/>
              <a:gd name="T11" fmla="*/ 4149 h 5788"/>
              <a:gd name="T12" fmla="*/ 4940 w 5787"/>
              <a:gd name="T13" fmla="*/ 4941 h 5788"/>
              <a:gd name="T14" fmla="*/ 4148 w 5787"/>
              <a:gd name="T15" fmla="*/ 5503 h 5788"/>
              <a:gd name="T16" fmla="*/ 3190 w 5787"/>
              <a:gd name="T17" fmla="*/ 5773 h 5788"/>
              <a:gd name="T18" fmla="*/ 2170 w 5787"/>
              <a:gd name="T19" fmla="*/ 5697 h 5788"/>
              <a:gd name="T20" fmla="*/ 1276 w 5787"/>
              <a:gd name="T21" fmla="*/ 5294 h 5788"/>
              <a:gd name="T22" fmla="*/ 575 w 5787"/>
              <a:gd name="T23" fmla="*/ 4625 h 5788"/>
              <a:gd name="T24" fmla="*/ 130 w 5787"/>
              <a:gd name="T25" fmla="*/ 3755 h 5788"/>
              <a:gd name="T26" fmla="*/ 3 w 5787"/>
              <a:gd name="T27" fmla="*/ 2744 h 5788"/>
              <a:gd name="T28" fmla="*/ 227 w 5787"/>
              <a:gd name="T29" fmla="*/ 1767 h 5788"/>
              <a:gd name="T30" fmla="*/ 752 w 5787"/>
              <a:gd name="T31" fmla="*/ 948 h 5788"/>
              <a:gd name="T32" fmla="*/ 1514 w 5787"/>
              <a:gd name="T33" fmla="*/ 349 h 5788"/>
              <a:gd name="T34" fmla="*/ 2453 w 5787"/>
              <a:gd name="T35" fmla="*/ 33 h 5788"/>
              <a:gd name="T36" fmla="*/ 3212 w 5787"/>
              <a:gd name="T37" fmla="*/ 823 h 5788"/>
              <a:gd name="T38" fmla="*/ 3891 w 5787"/>
              <a:gd name="T39" fmla="*/ 1052 h 5788"/>
              <a:gd name="T40" fmla="*/ 4444 w 5787"/>
              <a:gd name="T41" fmla="*/ 1486 h 5788"/>
              <a:gd name="T42" fmla="*/ 4824 w 5787"/>
              <a:gd name="T43" fmla="*/ 2079 h 5788"/>
              <a:gd name="T44" fmla="*/ 4985 w 5787"/>
              <a:gd name="T45" fmla="*/ 2786 h 5788"/>
              <a:gd name="T46" fmla="*/ 4894 w 5787"/>
              <a:gd name="T47" fmla="*/ 3516 h 5788"/>
              <a:gd name="T48" fmla="*/ 4572 w 5787"/>
              <a:gd name="T49" fmla="*/ 4147 h 5788"/>
              <a:gd name="T50" fmla="*/ 4064 w 5787"/>
              <a:gd name="T51" fmla="*/ 4631 h 5788"/>
              <a:gd name="T52" fmla="*/ 3417 w 5787"/>
              <a:gd name="T53" fmla="*/ 4923 h 5788"/>
              <a:gd name="T54" fmla="*/ 2680 w 5787"/>
              <a:gd name="T55" fmla="*/ 4978 h 5788"/>
              <a:gd name="T56" fmla="*/ 1985 w 5787"/>
              <a:gd name="T57" fmla="*/ 4782 h 5788"/>
              <a:gd name="T58" fmla="*/ 1413 w 5787"/>
              <a:gd name="T59" fmla="*/ 4376 h 5788"/>
              <a:gd name="T60" fmla="*/ 1005 w 5787"/>
              <a:gd name="T61" fmla="*/ 3802 h 5788"/>
              <a:gd name="T62" fmla="*/ 810 w 5787"/>
              <a:gd name="T63" fmla="*/ 3108 h 5788"/>
              <a:gd name="T64" fmla="*/ 864 w 5787"/>
              <a:gd name="T65" fmla="*/ 2371 h 5788"/>
              <a:gd name="T66" fmla="*/ 1156 w 5787"/>
              <a:gd name="T67" fmla="*/ 1723 h 5788"/>
              <a:gd name="T68" fmla="*/ 1641 w 5787"/>
              <a:gd name="T69" fmla="*/ 1215 h 5788"/>
              <a:gd name="T70" fmla="*/ 2271 w 5787"/>
              <a:gd name="T71" fmla="*/ 893 h 5788"/>
              <a:gd name="T72" fmla="*/ 2894 w 5787"/>
              <a:gd name="T73" fmla="*/ 944 h 5788"/>
              <a:gd name="T74" fmla="*/ 3563 w 5787"/>
              <a:gd name="T75" fmla="*/ 1064 h 5788"/>
              <a:gd name="T76" fmla="*/ 4132 w 5787"/>
              <a:gd name="T77" fmla="*/ 1391 h 5788"/>
              <a:gd name="T78" fmla="*/ 4560 w 5787"/>
              <a:gd name="T79" fmla="*/ 1883 h 5788"/>
              <a:gd name="T80" fmla="*/ 4802 w 5787"/>
              <a:gd name="T81" fmla="*/ 2501 h 5788"/>
              <a:gd name="T82" fmla="*/ 4819 w 5787"/>
              <a:gd name="T83" fmla="*/ 3190 h 5788"/>
              <a:gd name="T84" fmla="*/ 4606 w 5787"/>
              <a:gd name="T85" fmla="*/ 3823 h 5788"/>
              <a:gd name="T86" fmla="*/ 4204 w 5787"/>
              <a:gd name="T87" fmla="*/ 4336 h 5788"/>
              <a:gd name="T88" fmla="*/ 3652 w 5787"/>
              <a:gd name="T89" fmla="*/ 4689 h 5788"/>
              <a:gd name="T90" fmla="*/ 2994 w 5787"/>
              <a:gd name="T91" fmla="*/ 4840 h 5788"/>
              <a:gd name="T92" fmla="*/ 2314 w 5787"/>
              <a:gd name="T93" fmla="*/ 4755 h 5788"/>
              <a:gd name="T94" fmla="*/ 1727 w 5787"/>
              <a:gd name="T95" fmla="*/ 4455 h 5788"/>
              <a:gd name="T96" fmla="*/ 1278 w 5787"/>
              <a:gd name="T97" fmla="*/ 3983 h 5788"/>
              <a:gd name="T98" fmla="*/ 1006 w 5787"/>
              <a:gd name="T99" fmla="*/ 3381 h 5788"/>
              <a:gd name="T100" fmla="*/ 956 w 5787"/>
              <a:gd name="T101" fmla="*/ 2695 h 5788"/>
              <a:gd name="T102" fmla="*/ 1138 w 5787"/>
              <a:gd name="T103" fmla="*/ 2049 h 5788"/>
              <a:gd name="T104" fmla="*/ 1516 w 5787"/>
              <a:gd name="T105" fmla="*/ 1516 h 5788"/>
              <a:gd name="T106" fmla="*/ 2049 w 5787"/>
              <a:gd name="T107" fmla="*/ 1137 h 5788"/>
              <a:gd name="T108" fmla="*/ 2694 w 5787"/>
              <a:gd name="T109" fmla="*/ 955 h 5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87" h="5788">
                <a:moveTo>
                  <a:pt x="2894" y="0"/>
                </a:moveTo>
                <a:lnTo>
                  <a:pt x="3043" y="4"/>
                </a:lnTo>
                <a:lnTo>
                  <a:pt x="3190" y="15"/>
                </a:lnTo>
                <a:lnTo>
                  <a:pt x="3335" y="33"/>
                </a:lnTo>
                <a:lnTo>
                  <a:pt x="3476" y="59"/>
                </a:lnTo>
                <a:lnTo>
                  <a:pt x="3616" y="91"/>
                </a:lnTo>
                <a:lnTo>
                  <a:pt x="3754" y="130"/>
                </a:lnTo>
                <a:lnTo>
                  <a:pt x="3888" y="175"/>
                </a:lnTo>
                <a:lnTo>
                  <a:pt x="4020" y="227"/>
                </a:lnTo>
                <a:lnTo>
                  <a:pt x="4148" y="285"/>
                </a:lnTo>
                <a:lnTo>
                  <a:pt x="4272" y="349"/>
                </a:lnTo>
                <a:lnTo>
                  <a:pt x="4394" y="419"/>
                </a:lnTo>
                <a:lnTo>
                  <a:pt x="4511" y="494"/>
                </a:lnTo>
                <a:lnTo>
                  <a:pt x="4625" y="575"/>
                </a:lnTo>
                <a:lnTo>
                  <a:pt x="4734" y="661"/>
                </a:lnTo>
                <a:lnTo>
                  <a:pt x="4839" y="752"/>
                </a:lnTo>
                <a:lnTo>
                  <a:pt x="4940" y="847"/>
                </a:lnTo>
                <a:lnTo>
                  <a:pt x="5035" y="948"/>
                </a:lnTo>
                <a:lnTo>
                  <a:pt x="5126" y="1053"/>
                </a:lnTo>
                <a:lnTo>
                  <a:pt x="5212" y="1162"/>
                </a:lnTo>
                <a:lnTo>
                  <a:pt x="5292" y="1276"/>
                </a:lnTo>
                <a:lnTo>
                  <a:pt x="5368" y="1394"/>
                </a:lnTo>
                <a:lnTo>
                  <a:pt x="5437" y="1515"/>
                </a:lnTo>
                <a:lnTo>
                  <a:pt x="5501" y="1639"/>
                </a:lnTo>
                <a:lnTo>
                  <a:pt x="5559" y="1767"/>
                </a:lnTo>
                <a:lnTo>
                  <a:pt x="5611" y="1899"/>
                </a:lnTo>
                <a:lnTo>
                  <a:pt x="5657" y="2033"/>
                </a:lnTo>
                <a:lnTo>
                  <a:pt x="5696" y="2171"/>
                </a:lnTo>
                <a:lnTo>
                  <a:pt x="5728" y="2311"/>
                </a:lnTo>
                <a:lnTo>
                  <a:pt x="5754" y="2454"/>
                </a:lnTo>
                <a:lnTo>
                  <a:pt x="5773" y="2597"/>
                </a:lnTo>
                <a:lnTo>
                  <a:pt x="5783" y="2744"/>
                </a:lnTo>
                <a:lnTo>
                  <a:pt x="5787" y="2893"/>
                </a:lnTo>
                <a:lnTo>
                  <a:pt x="5783" y="3042"/>
                </a:lnTo>
                <a:lnTo>
                  <a:pt x="5773" y="3189"/>
                </a:lnTo>
                <a:lnTo>
                  <a:pt x="5754" y="3334"/>
                </a:lnTo>
                <a:lnTo>
                  <a:pt x="5728" y="3477"/>
                </a:lnTo>
                <a:lnTo>
                  <a:pt x="5696" y="3617"/>
                </a:lnTo>
                <a:lnTo>
                  <a:pt x="5657" y="3755"/>
                </a:lnTo>
                <a:lnTo>
                  <a:pt x="5611" y="3889"/>
                </a:lnTo>
                <a:lnTo>
                  <a:pt x="5559" y="4021"/>
                </a:lnTo>
                <a:lnTo>
                  <a:pt x="5501" y="4149"/>
                </a:lnTo>
                <a:lnTo>
                  <a:pt x="5437" y="4273"/>
                </a:lnTo>
                <a:lnTo>
                  <a:pt x="5368" y="4394"/>
                </a:lnTo>
                <a:lnTo>
                  <a:pt x="5292" y="4512"/>
                </a:lnTo>
                <a:lnTo>
                  <a:pt x="5212" y="4625"/>
                </a:lnTo>
                <a:lnTo>
                  <a:pt x="5126" y="4735"/>
                </a:lnTo>
                <a:lnTo>
                  <a:pt x="5035" y="4839"/>
                </a:lnTo>
                <a:lnTo>
                  <a:pt x="4940" y="4941"/>
                </a:lnTo>
                <a:lnTo>
                  <a:pt x="4839" y="5036"/>
                </a:lnTo>
                <a:lnTo>
                  <a:pt x="4734" y="5127"/>
                </a:lnTo>
                <a:lnTo>
                  <a:pt x="4625" y="5213"/>
                </a:lnTo>
                <a:lnTo>
                  <a:pt x="4511" y="5294"/>
                </a:lnTo>
                <a:lnTo>
                  <a:pt x="4394" y="5369"/>
                </a:lnTo>
                <a:lnTo>
                  <a:pt x="4272" y="5438"/>
                </a:lnTo>
                <a:lnTo>
                  <a:pt x="4148" y="5503"/>
                </a:lnTo>
                <a:lnTo>
                  <a:pt x="4020" y="5561"/>
                </a:lnTo>
                <a:lnTo>
                  <a:pt x="3888" y="5612"/>
                </a:lnTo>
                <a:lnTo>
                  <a:pt x="3754" y="5658"/>
                </a:lnTo>
                <a:lnTo>
                  <a:pt x="3616" y="5697"/>
                </a:lnTo>
                <a:lnTo>
                  <a:pt x="3476" y="5729"/>
                </a:lnTo>
                <a:lnTo>
                  <a:pt x="3335" y="5754"/>
                </a:lnTo>
                <a:lnTo>
                  <a:pt x="3190" y="5773"/>
                </a:lnTo>
                <a:lnTo>
                  <a:pt x="3043" y="5784"/>
                </a:lnTo>
                <a:lnTo>
                  <a:pt x="2894" y="5788"/>
                </a:lnTo>
                <a:lnTo>
                  <a:pt x="2745" y="5784"/>
                </a:lnTo>
                <a:lnTo>
                  <a:pt x="2598" y="5773"/>
                </a:lnTo>
                <a:lnTo>
                  <a:pt x="2453" y="5754"/>
                </a:lnTo>
                <a:lnTo>
                  <a:pt x="2310" y="5729"/>
                </a:lnTo>
                <a:lnTo>
                  <a:pt x="2170" y="5697"/>
                </a:lnTo>
                <a:lnTo>
                  <a:pt x="2033" y="5658"/>
                </a:lnTo>
                <a:lnTo>
                  <a:pt x="1898" y="5612"/>
                </a:lnTo>
                <a:lnTo>
                  <a:pt x="1767" y="5561"/>
                </a:lnTo>
                <a:lnTo>
                  <a:pt x="1640" y="5503"/>
                </a:lnTo>
                <a:lnTo>
                  <a:pt x="1514" y="5438"/>
                </a:lnTo>
                <a:lnTo>
                  <a:pt x="1393" y="5369"/>
                </a:lnTo>
                <a:lnTo>
                  <a:pt x="1276" y="5294"/>
                </a:lnTo>
                <a:lnTo>
                  <a:pt x="1162" y="5213"/>
                </a:lnTo>
                <a:lnTo>
                  <a:pt x="1053" y="5127"/>
                </a:lnTo>
                <a:lnTo>
                  <a:pt x="948" y="5036"/>
                </a:lnTo>
                <a:lnTo>
                  <a:pt x="848" y="4941"/>
                </a:lnTo>
                <a:lnTo>
                  <a:pt x="752" y="4839"/>
                </a:lnTo>
                <a:lnTo>
                  <a:pt x="661" y="4735"/>
                </a:lnTo>
                <a:lnTo>
                  <a:pt x="575" y="4625"/>
                </a:lnTo>
                <a:lnTo>
                  <a:pt x="494" y="4512"/>
                </a:lnTo>
                <a:lnTo>
                  <a:pt x="418" y="4394"/>
                </a:lnTo>
                <a:lnTo>
                  <a:pt x="349" y="4273"/>
                </a:lnTo>
                <a:lnTo>
                  <a:pt x="285" y="4149"/>
                </a:lnTo>
                <a:lnTo>
                  <a:pt x="227" y="4021"/>
                </a:lnTo>
                <a:lnTo>
                  <a:pt x="175" y="3889"/>
                </a:lnTo>
                <a:lnTo>
                  <a:pt x="130" y="3755"/>
                </a:lnTo>
                <a:lnTo>
                  <a:pt x="91" y="3617"/>
                </a:lnTo>
                <a:lnTo>
                  <a:pt x="58" y="3477"/>
                </a:lnTo>
                <a:lnTo>
                  <a:pt x="33" y="3334"/>
                </a:lnTo>
                <a:lnTo>
                  <a:pt x="15" y="3189"/>
                </a:lnTo>
                <a:lnTo>
                  <a:pt x="3" y="3042"/>
                </a:lnTo>
                <a:lnTo>
                  <a:pt x="0" y="2893"/>
                </a:lnTo>
                <a:lnTo>
                  <a:pt x="3" y="2744"/>
                </a:lnTo>
                <a:lnTo>
                  <a:pt x="15" y="2597"/>
                </a:lnTo>
                <a:lnTo>
                  <a:pt x="33" y="2454"/>
                </a:lnTo>
                <a:lnTo>
                  <a:pt x="58" y="2311"/>
                </a:lnTo>
                <a:lnTo>
                  <a:pt x="91" y="2171"/>
                </a:lnTo>
                <a:lnTo>
                  <a:pt x="130" y="2033"/>
                </a:lnTo>
                <a:lnTo>
                  <a:pt x="175" y="1899"/>
                </a:lnTo>
                <a:lnTo>
                  <a:pt x="227" y="1767"/>
                </a:lnTo>
                <a:lnTo>
                  <a:pt x="285" y="1639"/>
                </a:lnTo>
                <a:lnTo>
                  <a:pt x="349" y="1515"/>
                </a:lnTo>
                <a:lnTo>
                  <a:pt x="418" y="1394"/>
                </a:lnTo>
                <a:lnTo>
                  <a:pt x="494" y="1276"/>
                </a:lnTo>
                <a:lnTo>
                  <a:pt x="575" y="1162"/>
                </a:lnTo>
                <a:lnTo>
                  <a:pt x="661" y="1053"/>
                </a:lnTo>
                <a:lnTo>
                  <a:pt x="752" y="948"/>
                </a:lnTo>
                <a:lnTo>
                  <a:pt x="848" y="847"/>
                </a:lnTo>
                <a:lnTo>
                  <a:pt x="948" y="752"/>
                </a:lnTo>
                <a:lnTo>
                  <a:pt x="1053" y="661"/>
                </a:lnTo>
                <a:lnTo>
                  <a:pt x="1162" y="575"/>
                </a:lnTo>
                <a:lnTo>
                  <a:pt x="1276" y="494"/>
                </a:lnTo>
                <a:lnTo>
                  <a:pt x="1393" y="419"/>
                </a:lnTo>
                <a:lnTo>
                  <a:pt x="1514" y="349"/>
                </a:lnTo>
                <a:lnTo>
                  <a:pt x="1640" y="285"/>
                </a:lnTo>
                <a:lnTo>
                  <a:pt x="1767" y="227"/>
                </a:lnTo>
                <a:lnTo>
                  <a:pt x="1898" y="175"/>
                </a:lnTo>
                <a:lnTo>
                  <a:pt x="2033" y="130"/>
                </a:lnTo>
                <a:lnTo>
                  <a:pt x="2170" y="91"/>
                </a:lnTo>
                <a:lnTo>
                  <a:pt x="2310" y="59"/>
                </a:lnTo>
                <a:lnTo>
                  <a:pt x="2453" y="33"/>
                </a:lnTo>
                <a:lnTo>
                  <a:pt x="2598" y="15"/>
                </a:lnTo>
                <a:lnTo>
                  <a:pt x="2745" y="4"/>
                </a:lnTo>
                <a:lnTo>
                  <a:pt x="2894" y="0"/>
                </a:lnTo>
                <a:close/>
                <a:moveTo>
                  <a:pt x="2894" y="799"/>
                </a:moveTo>
                <a:lnTo>
                  <a:pt x="3001" y="802"/>
                </a:lnTo>
                <a:lnTo>
                  <a:pt x="3108" y="810"/>
                </a:lnTo>
                <a:lnTo>
                  <a:pt x="3212" y="823"/>
                </a:lnTo>
                <a:lnTo>
                  <a:pt x="3316" y="841"/>
                </a:lnTo>
                <a:lnTo>
                  <a:pt x="3417" y="865"/>
                </a:lnTo>
                <a:lnTo>
                  <a:pt x="3517" y="893"/>
                </a:lnTo>
                <a:lnTo>
                  <a:pt x="3614" y="926"/>
                </a:lnTo>
                <a:lnTo>
                  <a:pt x="3709" y="963"/>
                </a:lnTo>
                <a:lnTo>
                  <a:pt x="3801" y="1006"/>
                </a:lnTo>
                <a:lnTo>
                  <a:pt x="3891" y="1052"/>
                </a:lnTo>
                <a:lnTo>
                  <a:pt x="3979" y="1102"/>
                </a:lnTo>
                <a:lnTo>
                  <a:pt x="4064" y="1157"/>
                </a:lnTo>
                <a:lnTo>
                  <a:pt x="4147" y="1215"/>
                </a:lnTo>
                <a:lnTo>
                  <a:pt x="4226" y="1278"/>
                </a:lnTo>
                <a:lnTo>
                  <a:pt x="4302" y="1343"/>
                </a:lnTo>
                <a:lnTo>
                  <a:pt x="4375" y="1412"/>
                </a:lnTo>
                <a:lnTo>
                  <a:pt x="4444" y="1486"/>
                </a:lnTo>
                <a:lnTo>
                  <a:pt x="4510" y="1561"/>
                </a:lnTo>
                <a:lnTo>
                  <a:pt x="4572" y="1640"/>
                </a:lnTo>
                <a:lnTo>
                  <a:pt x="4630" y="1723"/>
                </a:lnTo>
                <a:lnTo>
                  <a:pt x="4685" y="1808"/>
                </a:lnTo>
                <a:lnTo>
                  <a:pt x="4735" y="1896"/>
                </a:lnTo>
                <a:lnTo>
                  <a:pt x="4781" y="1986"/>
                </a:lnTo>
                <a:lnTo>
                  <a:pt x="4824" y="2079"/>
                </a:lnTo>
                <a:lnTo>
                  <a:pt x="4861" y="2174"/>
                </a:lnTo>
                <a:lnTo>
                  <a:pt x="4894" y="2271"/>
                </a:lnTo>
                <a:lnTo>
                  <a:pt x="4922" y="2371"/>
                </a:lnTo>
                <a:lnTo>
                  <a:pt x="4946" y="2472"/>
                </a:lnTo>
                <a:lnTo>
                  <a:pt x="4963" y="2575"/>
                </a:lnTo>
                <a:lnTo>
                  <a:pt x="4977" y="2679"/>
                </a:lnTo>
                <a:lnTo>
                  <a:pt x="4985" y="2786"/>
                </a:lnTo>
                <a:lnTo>
                  <a:pt x="4988" y="2893"/>
                </a:lnTo>
                <a:lnTo>
                  <a:pt x="4985" y="3001"/>
                </a:lnTo>
                <a:lnTo>
                  <a:pt x="4977" y="3108"/>
                </a:lnTo>
                <a:lnTo>
                  <a:pt x="4963" y="3213"/>
                </a:lnTo>
                <a:lnTo>
                  <a:pt x="4946" y="3316"/>
                </a:lnTo>
                <a:lnTo>
                  <a:pt x="4922" y="3417"/>
                </a:lnTo>
                <a:lnTo>
                  <a:pt x="4894" y="3516"/>
                </a:lnTo>
                <a:lnTo>
                  <a:pt x="4861" y="3614"/>
                </a:lnTo>
                <a:lnTo>
                  <a:pt x="4824" y="3709"/>
                </a:lnTo>
                <a:lnTo>
                  <a:pt x="4781" y="3802"/>
                </a:lnTo>
                <a:lnTo>
                  <a:pt x="4735" y="3892"/>
                </a:lnTo>
                <a:lnTo>
                  <a:pt x="4685" y="3980"/>
                </a:lnTo>
                <a:lnTo>
                  <a:pt x="4630" y="4065"/>
                </a:lnTo>
                <a:lnTo>
                  <a:pt x="4572" y="4147"/>
                </a:lnTo>
                <a:lnTo>
                  <a:pt x="4510" y="4226"/>
                </a:lnTo>
                <a:lnTo>
                  <a:pt x="4444" y="4302"/>
                </a:lnTo>
                <a:lnTo>
                  <a:pt x="4375" y="4376"/>
                </a:lnTo>
                <a:lnTo>
                  <a:pt x="4302" y="4445"/>
                </a:lnTo>
                <a:lnTo>
                  <a:pt x="4226" y="4510"/>
                </a:lnTo>
                <a:lnTo>
                  <a:pt x="4147" y="4572"/>
                </a:lnTo>
                <a:lnTo>
                  <a:pt x="4064" y="4631"/>
                </a:lnTo>
                <a:lnTo>
                  <a:pt x="3979" y="4685"/>
                </a:lnTo>
                <a:lnTo>
                  <a:pt x="3891" y="4736"/>
                </a:lnTo>
                <a:lnTo>
                  <a:pt x="3801" y="4782"/>
                </a:lnTo>
                <a:lnTo>
                  <a:pt x="3709" y="4824"/>
                </a:lnTo>
                <a:lnTo>
                  <a:pt x="3614" y="4862"/>
                </a:lnTo>
                <a:lnTo>
                  <a:pt x="3517" y="4894"/>
                </a:lnTo>
                <a:lnTo>
                  <a:pt x="3417" y="4923"/>
                </a:lnTo>
                <a:lnTo>
                  <a:pt x="3316" y="4946"/>
                </a:lnTo>
                <a:lnTo>
                  <a:pt x="3212" y="4964"/>
                </a:lnTo>
                <a:lnTo>
                  <a:pt x="3108" y="4978"/>
                </a:lnTo>
                <a:lnTo>
                  <a:pt x="3001" y="4986"/>
                </a:lnTo>
                <a:lnTo>
                  <a:pt x="2894" y="4988"/>
                </a:lnTo>
                <a:lnTo>
                  <a:pt x="2786" y="4986"/>
                </a:lnTo>
                <a:lnTo>
                  <a:pt x="2680" y="4978"/>
                </a:lnTo>
                <a:lnTo>
                  <a:pt x="2575" y="4964"/>
                </a:lnTo>
                <a:lnTo>
                  <a:pt x="2472" y="4946"/>
                </a:lnTo>
                <a:lnTo>
                  <a:pt x="2370" y="4923"/>
                </a:lnTo>
                <a:lnTo>
                  <a:pt x="2271" y="4894"/>
                </a:lnTo>
                <a:lnTo>
                  <a:pt x="2173" y="4862"/>
                </a:lnTo>
                <a:lnTo>
                  <a:pt x="2078" y="4824"/>
                </a:lnTo>
                <a:lnTo>
                  <a:pt x="1985" y="4782"/>
                </a:lnTo>
                <a:lnTo>
                  <a:pt x="1895" y="4736"/>
                </a:lnTo>
                <a:lnTo>
                  <a:pt x="1807" y="4685"/>
                </a:lnTo>
                <a:lnTo>
                  <a:pt x="1722" y="4631"/>
                </a:lnTo>
                <a:lnTo>
                  <a:pt x="1641" y="4572"/>
                </a:lnTo>
                <a:lnTo>
                  <a:pt x="1561" y="4510"/>
                </a:lnTo>
                <a:lnTo>
                  <a:pt x="1485" y="4445"/>
                </a:lnTo>
                <a:lnTo>
                  <a:pt x="1413" y="4376"/>
                </a:lnTo>
                <a:lnTo>
                  <a:pt x="1344" y="4302"/>
                </a:lnTo>
                <a:lnTo>
                  <a:pt x="1277" y="4226"/>
                </a:lnTo>
                <a:lnTo>
                  <a:pt x="1215" y="4147"/>
                </a:lnTo>
                <a:lnTo>
                  <a:pt x="1156" y="4065"/>
                </a:lnTo>
                <a:lnTo>
                  <a:pt x="1102" y="3980"/>
                </a:lnTo>
                <a:lnTo>
                  <a:pt x="1052" y="3892"/>
                </a:lnTo>
                <a:lnTo>
                  <a:pt x="1005" y="3802"/>
                </a:lnTo>
                <a:lnTo>
                  <a:pt x="964" y="3709"/>
                </a:lnTo>
                <a:lnTo>
                  <a:pt x="927" y="3614"/>
                </a:lnTo>
                <a:lnTo>
                  <a:pt x="893" y="3516"/>
                </a:lnTo>
                <a:lnTo>
                  <a:pt x="864" y="3417"/>
                </a:lnTo>
                <a:lnTo>
                  <a:pt x="842" y="3316"/>
                </a:lnTo>
                <a:lnTo>
                  <a:pt x="823" y="3213"/>
                </a:lnTo>
                <a:lnTo>
                  <a:pt x="810" y="3108"/>
                </a:lnTo>
                <a:lnTo>
                  <a:pt x="801" y="3001"/>
                </a:lnTo>
                <a:lnTo>
                  <a:pt x="799" y="2893"/>
                </a:lnTo>
                <a:lnTo>
                  <a:pt x="801" y="2786"/>
                </a:lnTo>
                <a:lnTo>
                  <a:pt x="810" y="2679"/>
                </a:lnTo>
                <a:lnTo>
                  <a:pt x="823" y="2575"/>
                </a:lnTo>
                <a:lnTo>
                  <a:pt x="842" y="2472"/>
                </a:lnTo>
                <a:lnTo>
                  <a:pt x="864" y="2371"/>
                </a:lnTo>
                <a:lnTo>
                  <a:pt x="893" y="2271"/>
                </a:lnTo>
                <a:lnTo>
                  <a:pt x="927" y="2174"/>
                </a:lnTo>
                <a:lnTo>
                  <a:pt x="964" y="2079"/>
                </a:lnTo>
                <a:lnTo>
                  <a:pt x="1005" y="1986"/>
                </a:lnTo>
                <a:lnTo>
                  <a:pt x="1052" y="1896"/>
                </a:lnTo>
                <a:lnTo>
                  <a:pt x="1102" y="1808"/>
                </a:lnTo>
                <a:lnTo>
                  <a:pt x="1156" y="1723"/>
                </a:lnTo>
                <a:lnTo>
                  <a:pt x="1215" y="1640"/>
                </a:lnTo>
                <a:lnTo>
                  <a:pt x="1277" y="1561"/>
                </a:lnTo>
                <a:lnTo>
                  <a:pt x="1344" y="1486"/>
                </a:lnTo>
                <a:lnTo>
                  <a:pt x="1413" y="1412"/>
                </a:lnTo>
                <a:lnTo>
                  <a:pt x="1485" y="1343"/>
                </a:lnTo>
                <a:lnTo>
                  <a:pt x="1561" y="1278"/>
                </a:lnTo>
                <a:lnTo>
                  <a:pt x="1641" y="1215"/>
                </a:lnTo>
                <a:lnTo>
                  <a:pt x="1722" y="1157"/>
                </a:lnTo>
                <a:lnTo>
                  <a:pt x="1807" y="1102"/>
                </a:lnTo>
                <a:lnTo>
                  <a:pt x="1895" y="1052"/>
                </a:lnTo>
                <a:lnTo>
                  <a:pt x="1985" y="1006"/>
                </a:lnTo>
                <a:lnTo>
                  <a:pt x="2078" y="963"/>
                </a:lnTo>
                <a:lnTo>
                  <a:pt x="2173" y="926"/>
                </a:lnTo>
                <a:lnTo>
                  <a:pt x="2271" y="893"/>
                </a:lnTo>
                <a:lnTo>
                  <a:pt x="2370" y="865"/>
                </a:lnTo>
                <a:lnTo>
                  <a:pt x="2472" y="841"/>
                </a:lnTo>
                <a:lnTo>
                  <a:pt x="2575" y="823"/>
                </a:lnTo>
                <a:lnTo>
                  <a:pt x="2680" y="810"/>
                </a:lnTo>
                <a:lnTo>
                  <a:pt x="2786" y="802"/>
                </a:lnTo>
                <a:lnTo>
                  <a:pt x="2894" y="799"/>
                </a:lnTo>
                <a:close/>
                <a:moveTo>
                  <a:pt x="2894" y="944"/>
                </a:moveTo>
                <a:lnTo>
                  <a:pt x="2994" y="948"/>
                </a:lnTo>
                <a:lnTo>
                  <a:pt x="3092" y="955"/>
                </a:lnTo>
                <a:lnTo>
                  <a:pt x="3190" y="967"/>
                </a:lnTo>
                <a:lnTo>
                  <a:pt x="3286" y="985"/>
                </a:lnTo>
                <a:lnTo>
                  <a:pt x="3380" y="1007"/>
                </a:lnTo>
                <a:lnTo>
                  <a:pt x="3473" y="1032"/>
                </a:lnTo>
                <a:lnTo>
                  <a:pt x="3563" y="1064"/>
                </a:lnTo>
                <a:lnTo>
                  <a:pt x="3652" y="1099"/>
                </a:lnTo>
                <a:lnTo>
                  <a:pt x="3738" y="1137"/>
                </a:lnTo>
                <a:lnTo>
                  <a:pt x="3822" y="1180"/>
                </a:lnTo>
                <a:lnTo>
                  <a:pt x="3904" y="1227"/>
                </a:lnTo>
                <a:lnTo>
                  <a:pt x="3982" y="1278"/>
                </a:lnTo>
                <a:lnTo>
                  <a:pt x="4059" y="1333"/>
                </a:lnTo>
                <a:lnTo>
                  <a:pt x="4132" y="1391"/>
                </a:lnTo>
                <a:lnTo>
                  <a:pt x="4204" y="1452"/>
                </a:lnTo>
                <a:lnTo>
                  <a:pt x="4271" y="1516"/>
                </a:lnTo>
                <a:lnTo>
                  <a:pt x="4335" y="1583"/>
                </a:lnTo>
                <a:lnTo>
                  <a:pt x="4397" y="1655"/>
                </a:lnTo>
                <a:lnTo>
                  <a:pt x="4454" y="1728"/>
                </a:lnTo>
                <a:lnTo>
                  <a:pt x="4509" y="1805"/>
                </a:lnTo>
                <a:lnTo>
                  <a:pt x="4560" y="1883"/>
                </a:lnTo>
                <a:lnTo>
                  <a:pt x="4606" y="1965"/>
                </a:lnTo>
                <a:lnTo>
                  <a:pt x="4650" y="2049"/>
                </a:lnTo>
                <a:lnTo>
                  <a:pt x="4689" y="2136"/>
                </a:lnTo>
                <a:lnTo>
                  <a:pt x="4723" y="2224"/>
                </a:lnTo>
                <a:lnTo>
                  <a:pt x="4754" y="2315"/>
                </a:lnTo>
                <a:lnTo>
                  <a:pt x="4780" y="2407"/>
                </a:lnTo>
                <a:lnTo>
                  <a:pt x="4802" y="2501"/>
                </a:lnTo>
                <a:lnTo>
                  <a:pt x="4819" y="2597"/>
                </a:lnTo>
                <a:lnTo>
                  <a:pt x="4832" y="2695"/>
                </a:lnTo>
                <a:lnTo>
                  <a:pt x="4839" y="2793"/>
                </a:lnTo>
                <a:lnTo>
                  <a:pt x="4842" y="2893"/>
                </a:lnTo>
                <a:lnTo>
                  <a:pt x="4839" y="2994"/>
                </a:lnTo>
                <a:lnTo>
                  <a:pt x="4832" y="3093"/>
                </a:lnTo>
                <a:lnTo>
                  <a:pt x="4819" y="3190"/>
                </a:lnTo>
                <a:lnTo>
                  <a:pt x="4802" y="3287"/>
                </a:lnTo>
                <a:lnTo>
                  <a:pt x="4780" y="3381"/>
                </a:lnTo>
                <a:lnTo>
                  <a:pt x="4754" y="3473"/>
                </a:lnTo>
                <a:lnTo>
                  <a:pt x="4723" y="3564"/>
                </a:lnTo>
                <a:lnTo>
                  <a:pt x="4689" y="3652"/>
                </a:lnTo>
                <a:lnTo>
                  <a:pt x="4650" y="3739"/>
                </a:lnTo>
                <a:lnTo>
                  <a:pt x="4606" y="3823"/>
                </a:lnTo>
                <a:lnTo>
                  <a:pt x="4560" y="3905"/>
                </a:lnTo>
                <a:lnTo>
                  <a:pt x="4509" y="3983"/>
                </a:lnTo>
                <a:lnTo>
                  <a:pt x="4454" y="4060"/>
                </a:lnTo>
                <a:lnTo>
                  <a:pt x="4397" y="4133"/>
                </a:lnTo>
                <a:lnTo>
                  <a:pt x="4335" y="4204"/>
                </a:lnTo>
                <a:lnTo>
                  <a:pt x="4271" y="4272"/>
                </a:lnTo>
                <a:lnTo>
                  <a:pt x="4204" y="4336"/>
                </a:lnTo>
                <a:lnTo>
                  <a:pt x="4132" y="4397"/>
                </a:lnTo>
                <a:lnTo>
                  <a:pt x="4059" y="4455"/>
                </a:lnTo>
                <a:lnTo>
                  <a:pt x="3982" y="4510"/>
                </a:lnTo>
                <a:lnTo>
                  <a:pt x="3904" y="4561"/>
                </a:lnTo>
                <a:lnTo>
                  <a:pt x="3822" y="4607"/>
                </a:lnTo>
                <a:lnTo>
                  <a:pt x="3738" y="4651"/>
                </a:lnTo>
                <a:lnTo>
                  <a:pt x="3652" y="4689"/>
                </a:lnTo>
                <a:lnTo>
                  <a:pt x="3563" y="4724"/>
                </a:lnTo>
                <a:lnTo>
                  <a:pt x="3473" y="4755"/>
                </a:lnTo>
                <a:lnTo>
                  <a:pt x="3380" y="4781"/>
                </a:lnTo>
                <a:lnTo>
                  <a:pt x="3286" y="4803"/>
                </a:lnTo>
                <a:lnTo>
                  <a:pt x="3190" y="4821"/>
                </a:lnTo>
                <a:lnTo>
                  <a:pt x="3092" y="4832"/>
                </a:lnTo>
                <a:lnTo>
                  <a:pt x="2994" y="4840"/>
                </a:lnTo>
                <a:lnTo>
                  <a:pt x="2894" y="4842"/>
                </a:lnTo>
                <a:lnTo>
                  <a:pt x="2793" y="4840"/>
                </a:lnTo>
                <a:lnTo>
                  <a:pt x="2694" y="4832"/>
                </a:lnTo>
                <a:lnTo>
                  <a:pt x="2597" y="4821"/>
                </a:lnTo>
                <a:lnTo>
                  <a:pt x="2500" y="4803"/>
                </a:lnTo>
                <a:lnTo>
                  <a:pt x="2406" y="4781"/>
                </a:lnTo>
                <a:lnTo>
                  <a:pt x="2314" y="4755"/>
                </a:lnTo>
                <a:lnTo>
                  <a:pt x="2223" y="4724"/>
                </a:lnTo>
                <a:lnTo>
                  <a:pt x="2135" y="4689"/>
                </a:lnTo>
                <a:lnTo>
                  <a:pt x="2049" y="4651"/>
                </a:lnTo>
                <a:lnTo>
                  <a:pt x="1964" y="4607"/>
                </a:lnTo>
                <a:lnTo>
                  <a:pt x="1884" y="4561"/>
                </a:lnTo>
                <a:lnTo>
                  <a:pt x="1804" y="4510"/>
                </a:lnTo>
                <a:lnTo>
                  <a:pt x="1727" y="4455"/>
                </a:lnTo>
                <a:lnTo>
                  <a:pt x="1654" y="4397"/>
                </a:lnTo>
                <a:lnTo>
                  <a:pt x="1584" y="4336"/>
                </a:lnTo>
                <a:lnTo>
                  <a:pt x="1516" y="4272"/>
                </a:lnTo>
                <a:lnTo>
                  <a:pt x="1451" y="4204"/>
                </a:lnTo>
                <a:lnTo>
                  <a:pt x="1390" y="4133"/>
                </a:lnTo>
                <a:lnTo>
                  <a:pt x="1332" y="4060"/>
                </a:lnTo>
                <a:lnTo>
                  <a:pt x="1278" y="3983"/>
                </a:lnTo>
                <a:lnTo>
                  <a:pt x="1228" y="3905"/>
                </a:lnTo>
                <a:lnTo>
                  <a:pt x="1180" y="3823"/>
                </a:lnTo>
                <a:lnTo>
                  <a:pt x="1138" y="3739"/>
                </a:lnTo>
                <a:lnTo>
                  <a:pt x="1098" y="3652"/>
                </a:lnTo>
                <a:lnTo>
                  <a:pt x="1063" y="3564"/>
                </a:lnTo>
                <a:lnTo>
                  <a:pt x="1033" y="3473"/>
                </a:lnTo>
                <a:lnTo>
                  <a:pt x="1006" y="3381"/>
                </a:lnTo>
                <a:lnTo>
                  <a:pt x="984" y="3287"/>
                </a:lnTo>
                <a:lnTo>
                  <a:pt x="968" y="3190"/>
                </a:lnTo>
                <a:lnTo>
                  <a:pt x="956" y="3093"/>
                </a:lnTo>
                <a:lnTo>
                  <a:pt x="947" y="2994"/>
                </a:lnTo>
                <a:lnTo>
                  <a:pt x="945" y="2893"/>
                </a:lnTo>
                <a:lnTo>
                  <a:pt x="947" y="2793"/>
                </a:lnTo>
                <a:lnTo>
                  <a:pt x="956" y="2695"/>
                </a:lnTo>
                <a:lnTo>
                  <a:pt x="968" y="2597"/>
                </a:lnTo>
                <a:lnTo>
                  <a:pt x="984" y="2501"/>
                </a:lnTo>
                <a:lnTo>
                  <a:pt x="1006" y="2407"/>
                </a:lnTo>
                <a:lnTo>
                  <a:pt x="1033" y="2315"/>
                </a:lnTo>
                <a:lnTo>
                  <a:pt x="1063" y="2224"/>
                </a:lnTo>
                <a:lnTo>
                  <a:pt x="1098" y="2136"/>
                </a:lnTo>
                <a:lnTo>
                  <a:pt x="1138" y="2049"/>
                </a:lnTo>
                <a:lnTo>
                  <a:pt x="1180" y="1965"/>
                </a:lnTo>
                <a:lnTo>
                  <a:pt x="1228" y="1883"/>
                </a:lnTo>
                <a:lnTo>
                  <a:pt x="1278" y="1805"/>
                </a:lnTo>
                <a:lnTo>
                  <a:pt x="1332" y="1728"/>
                </a:lnTo>
                <a:lnTo>
                  <a:pt x="1390" y="1655"/>
                </a:lnTo>
                <a:lnTo>
                  <a:pt x="1451" y="1583"/>
                </a:lnTo>
                <a:lnTo>
                  <a:pt x="1516" y="1516"/>
                </a:lnTo>
                <a:lnTo>
                  <a:pt x="1584" y="1452"/>
                </a:lnTo>
                <a:lnTo>
                  <a:pt x="1654" y="1391"/>
                </a:lnTo>
                <a:lnTo>
                  <a:pt x="1727" y="1333"/>
                </a:lnTo>
                <a:lnTo>
                  <a:pt x="1804" y="1278"/>
                </a:lnTo>
                <a:lnTo>
                  <a:pt x="1884" y="1227"/>
                </a:lnTo>
                <a:lnTo>
                  <a:pt x="1964" y="1180"/>
                </a:lnTo>
                <a:lnTo>
                  <a:pt x="2049" y="1137"/>
                </a:lnTo>
                <a:lnTo>
                  <a:pt x="2135" y="1099"/>
                </a:lnTo>
                <a:lnTo>
                  <a:pt x="2223" y="1064"/>
                </a:lnTo>
                <a:lnTo>
                  <a:pt x="2314" y="1032"/>
                </a:lnTo>
                <a:lnTo>
                  <a:pt x="2406" y="1007"/>
                </a:lnTo>
                <a:lnTo>
                  <a:pt x="2500" y="985"/>
                </a:lnTo>
                <a:lnTo>
                  <a:pt x="2597" y="967"/>
                </a:lnTo>
                <a:lnTo>
                  <a:pt x="2694" y="955"/>
                </a:lnTo>
                <a:lnTo>
                  <a:pt x="2793" y="948"/>
                </a:lnTo>
                <a:lnTo>
                  <a:pt x="2894" y="94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4227232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55_Пользовательский макет">
    <p:spTree>
      <p:nvGrpSpPr>
        <p:cNvPr id="1" name=""/>
        <p:cNvGrpSpPr/>
        <p:nvPr/>
      </p:nvGrpSpPr>
      <p:grpSpPr>
        <a:xfrm>
          <a:off x="0" y="0"/>
          <a:ext cx="0" cy="0"/>
          <a:chOff x="0" y="0"/>
          <a:chExt cx="0" cy="0"/>
        </a:xfrm>
      </p:grpSpPr>
      <p:sp>
        <p:nvSpPr>
          <p:cNvPr id="4" name="Picture Placeholder 2"/>
          <p:cNvSpPr>
            <a:spLocks noGrp="1"/>
          </p:cNvSpPr>
          <p:nvPr>
            <p:ph type="pic" sz="quarter" idx="12"/>
          </p:nvPr>
        </p:nvSpPr>
        <p:spPr>
          <a:xfrm>
            <a:off x="8026398" y="0"/>
            <a:ext cx="7924801"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3338670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62_Пользовательский макет">
    <p:spTree>
      <p:nvGrpSpPr>
        <p:cNvPr id="1" name=""/>
        <p:cNvGrpSpPr/>
        <p:nvPr/>
      </p:nvGrpSpPr>
      <p:grpSpPr>
        <a:xfrm>
          <a:off x="0" y="0"/>
          <a:ext cx="0" cy="0"/>
          <a:chOff x="0" y="0"/>
          <a:chExt cx="0" cy="0"/>
        </a:xfrm>
      </p:grpSpPr>
      <p:sp>
        <p:nvSpPr>
          <p:cNvPr id="7" name="Рисунок 6"/>
          <p:cNvSpPr>
            <a:spLocks noGrp="1"/>
          </p:cNvSpPr>
          <p:nvPr>
            <p:ph type="pic" sz="quarter" idx="10"/>
          </p:nvPr>
        </p:nvSpPr>
        <p:spPr>
          <a:xfrm>
            <a:off x="2074692" y="3662494"/>
            <a:ext cx="3548875" cy="3555054"/>
          </a:xfrm>
          <a:custGeom>
            <a:avLst/>
            <a:gdLst>
              <a:gd name="connsiteX0" fmla="*/ 1777527 w 3555054"/>
              <a:gd name="connsiteY0" fmla="*/ 1244341 h 3555054"/>
              <a:gd name="connsiteX1" fmla="*/ 1244341 w 3555054"/>
              <a:gd name="connsiteY1" fmla="*/ 1777527 h 3555054"/>
              <a:gd name="connsiteX2" fmla="*/ 1777527 w 3555054"/>
              <a:gd name="connsiteY2" fmla="*/ 2310713 h 3555054"/>
              <a:gd name="connsiteX3" fmla="*/ 2310713 w 3555054"/>
              <a:gd name="connsiteY3" fmla="*/ 1777527 h 3555054"/>
              <a:gd name="connsiteX4" fmla="*/ 1777527 w 3555054"/>
              <a:gd name="connsiteY4" fmla="*/ 1244341 h 3555054"/>
              <a:gd name="connsiteX5" fmla="*/ 1777527 w 3555054"/>
              <a:gd name="connsiteY5" fmla="*/ 0 h 3555054"/>
              <a:gd name="connsiteX6" fmla="*/ 3555054 w 3555054"/>
              <a:gd name="connsiteY6" fmla="*/ 1777527 h 3555054"/>
              <a:gd name="connsiteX7" fmla="*/ 1777527 w 3555054"/>
              <a:gd name="connsiteY7" fmla="*/ 3555054 h 3555054"/>
              <a:gd name="connsiteX8" fmla="*/ 0 w 3555054"/>
              <a:gd name="connsiteY8" fmla="*/ 1777527 h 3555054"/>
              <a:gd name="connsiteX9" fmla="*/ 1777527 w 3555054"/>
              <a:gd name="connsiteY9" fmla="*/ 0 h 3555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55054" h="3555054">
                <a:moveTo>
                  <a:pt x="1777527" y="1244341"/>
                </a:moveTo>
                <a:cubicBezTo>
                  <a:pt x="1483057" y="1244341"/>
                  <a:pt x="1244341" y="1483057"/>
                  <a:pt x="1244341" y="1777527"/>
                </a:cubicBezTo>
                <a:cubicBezTo>
                  <a:pt x="1244341" y="2071998"/>
                  <a:pt x="1483057" y="2310713"/>
                  <a:pt x="1777527" y="2310713"/>
                </a:cubicBezTo>
                <a:cubicBezTo>
                  <a:pt x="2071998" y="2310713"/>
                  <a:pt x="2310713" y="2071998"/>
                  <a:pt x="2310713" y="1777527"/>
                </a:cubicBezTo>
                <a:cubicBezTo>
                  <a:pt x="2310713" y="1483057"/>
                  <a:pt x="2071998" y="1244341"/>
                  <a:pt x="1777527" y="1244341"/>
                </a:cubicBezTo>
                <a:close/>
                <a:moveTo>
                  <a:pt x="1777527" y="0"/>
                </a:moveTo>
                <a:cubicBezTo>
                  <a:pt x="2759228" y="0"/>
                  <a:pt x="3555054" y="795826"/>
                  <a:pt x="3555054" y="1777527"/>
                </a:cubicBezTo>
                <a:cubicBezTo>
                  <a:pt x="3555054" y="2759228"/>
                  <a:pt x="2759228" y="3555054"/>
                  <a:pt x="1777527" y="3555054"/>
                </a:cubicBezTo>
                <a:cubicBezTo>
                  <a:pt x="795826" y="3555054"/>
                  <a:pt x="0" y="2759228"/>
                  <a:pt x="0" y="1777527"/>
                </a:cubicBezTo>
                <a:cubicBezTo>
                  <a:pt x="0" y="795826"/>
                  <a:pt x="795826" y="0"/>
                  <a:pt x="1777527"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15" name="Рисунок 6"/>
          <p:cNvSpPr>
            <a:spLocks noGrp="1"/>
          </p:cNvSpPr>
          <p:nvPr>
            <p:ph type="pic" sz="quarter" idx="11"/>
          </p:nvPr>
        </p:nvSpPr>
        <p:spPr>
          <a:xfrm>
            <a:off x="7369563" y="3662494"/>
            <a:ext cx="3548875" cy="3555054"/>
          </a:xfrm>
          <a:custGeom>
            <a:avLst/>
            <a:gdLst>
              <a:gd name="connsiteX0" fmla="*/ 1777527 w 3555054"/>
              <a:gd name="connsiteY0" fmla="*/ 1244341 h 3555054"/>
              <a:gd name="connsiteX1" fmla="*/ 1244341 w 3555054"/>
              <a:gd name="connsiteY1" fmla="*/ 1777527 h 3555054"/>
              <a:gd name="connsiteX2" fmla="*/ 1777527 w 3555054"/>
              <a:gd name="connsiteY2" fmla="*/ 2310713 h 3555054"/>
              <a:gd name="connsiteX3" fmla="*/ 2310713 w 3555054"/>
              <a:gd name="connsiteY3" fmla="*/ 1777527 h 3555054"/>
              <a:gd name="connsiteX4" fmla="*/ 1777527 w 3555054"/>
              <a:gd name="connsiteY4" fmla="*/ 1244341 h 3555054"/>
              <a:gd name="connsiteX5" fmla="*/ 1777527 w 3555054"/>
              <a:gd name="connsiteY5" fmla="*/ 0 h 3555054"/>
              <a:gd name="connsiteX6" fmla="*/ 3555054 w 3555054"/>
              <a:gd name="connsiteY6" fmla="*/ 1777527 h 3555054"/>
              <a:gd name="connsiteX7" fmla="*/ 1777527 w 3555054"/>
              <a:gd name="connsiteY7" fmla="*/ 3555054 h 3555054"/>
              <a:gd name="connsiteX8" fmla="*/ 0 w 3555054"/>
              <a:gd name="connsiteY8" fmla="*/ 1777527 h 3555054"/>
              <a:gd name="connsiteX9" fmla="*/ 1777527 w 3555054"/>
              <a:gd name="connsiteY9" fmla="*/ 0 h 3555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55054" h="3555054">
                <a:moveTo>
                  <a:pt x="1777527" y="1244341"/>
                </a:moveTo>
                <a:cubicBezTo>
                  <a:pt x="1483057" y="1244341"/>
                  <a:pt x="1244341" y="1483057"/>
                  <a:pt x="1244341" y="1777527"/>
                </a:cubicBezTo>
                <a:cubicBezTo>
                  <a:pt x="1244341" y="2071998"/>
                  <a:pt x="1483057" y="2310713"/>
                  <a:pt x="1777527" y="2310713"/>
                </a:cubicBezTo>
                <a:cubicBezTo>
                  <a:pt x="2071998" y="2310713"/>
                  <a:pt x="2310713" y="2071998"/>
                  <a:pt x="2310713" y="1777527"/>
                </a:cubicBezTo>
                <a:cubicBezTo>
                  <a:pt x="2310713" y="1483057"/>
                  <a:pt x="2071998" y="1244341"/>
                  <a:pt x="1777527" y="1244341"/>
                </a:cubicBezTo>
                <a:close/>
                <a:moveTo>
                  <a:pt x="1777527" y="0"/>
                </a:moveTo>
                <a:cubicBezTo>
                  <a:pt x="2759228" y="0"/>
                  <a:pt x="3555054" y="795826"/>
                  <a:pt x="3555054" y="1777527"/>
                </a:cubicBezTo>
                <a:cubicBezTo>
                  <a:pt x="3555054" y="2759228"/>
                  <a:pt x="2759228" y="3555054"/>
                  <a:pt x="1777527" y="3555054"/>
                </a:cubicBezTo>
                <a:cubicBezTo>
                  <a:pt x="795826" y="3555054"/>
                  <a:pt x="0" y="2759228"/>
                  <a:pt x="0" y="1777527"/>
                </a:cubicBezTo>
                <a:cubicBezTo>
                  <a:pt x="0" y="795826"/>
                  <a:pt x="795826" y="0"/>
                  <a:pt x="1777527"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16" name="Рисунок 6"/>
          <p:cNvSpPr>
            <a:spLocks noGrp="1"/>
          </p:cNvSpPr>
          <p:nvPr>
            <p:ph type="pic" sz="quarter" idx="12"/>
          </p:nvPr>
        </p:nvSpPr>
        <p:spPr>
          <a:xfrm>
            <a:off x="12664434" y="3662494"/>
            <a:ext cx="3548875" cy="3555054"/>
          </a:xfrm>
          <a:custGeom>
            <a:avLst/>
            <a:gdLst>
              <a:gd name="connsiteX0" fmla="*/ 1777527 w 3555054"/>
              <a:gd name="connsiteY0" fmla="*/ 1244341 h 3555054"/>
              <a:gd name="connsiteX1" fmla="*/ 1244341 w 3555054"/>
              <a:gd name="connsiteY1" fmla="*/ 1777527 h 3555054"/>
              <a:gd name="connsiteX2" fmla="*/ 1777527 w 3555054"/>
              <a:gd name="connsiteY2" fmla="*/ 2310713 h 3555054"/>
              <a:gd name="connsiteX3" fmla="*/ 2310713 w 3555054"/>
              <a:gd name="connsiteY3" fmla="*/ 1777527 h 3555054"/>
              <a:gd name="connsiteX4" fmla="*/ 1777527 w 3555054"/>
              <a:gd name="connsiteY4" fmla="*/ 1244341 h 3555054"/>
              <a:gd name="connsiteX5" fmla="*/ 1777527 w 3555054"/>
              <a:gd name="connsiteY5" fmla="*/ 0 h 3555054"/>
              <a:gd name="connsiteX6" fmla="*/ 3555054 w 3555054"/>
              <a:gd name="connsiteY6" fmla="*/ 1777527 h 3555054"/>
              <a:gd name="connsiteX7" fmla="*/ 1777527 w 3555054"/>
              <a:gd name="connsiteY7" fmla="*/ 3555054 h 3555054"/>
              <a:gd name="connsiteX8" fmla="*/ 0 w 3555054"/>
              <a:gd name="connsiteY8" fmla="*/ 1777527 h 3555054"/>
              <a:gd name="connsiteX9" fmla="*/ 1777527 w 3555054"/>
              <a:gd name="connsiteY9" fmla="*/ 0 h 3555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55054" h="3555054">
                <a:moveTo>
                  <a:pt x="1777527" y="1244341"/>
                </a:moveTo>
                <a:cubicBezTo>
                  <a:pt x="1483057" y="1244341"/>
                  <a:pt x="1244341" y="1483057"/>
                  <a:pt x="1244341" y="1777527"/>
                </a:cubicBezTo>
                <a:cubicBezTo>
                  <a:pt x="1244341" y="2071998"/>
                  <a:pt x="1483057" y="2310713"/>
                  <a:pt x="1777527" y="2310713"/>
                </a:cubicBezTo>
                <a:cubicBezTo>
                  <a:pt x="2071998" y="2310713"/>
                  <a:pt x="2310713" y="2071998"/>
                  <a:pt x="2310713" y="1777527"/>
                </a:cubicBezTo>
                <a:cubicBezTo>
                  <a:pt x="2310713" y="1483057"/>
                  <a:pt x="2071998" y="1244341"/>
                  <a:pt x="1777527" y="1244341"/>
                </a:cubicBezTo>
                <a:close/>
                <a:moveTo>
                  <a:pt x="1777527" y="0"/>
                </a:moveTo>
                <a:cubicBezTo>
                  <a:pt x="2759228" y="0"/>
                  <a:pt x="3555054" y="795826"/>
                  <a:pt x="3555054" y="1777527"/>
                </a:cubicBezTo>
                <a:cubicBezTo>
                  <a:pt x="3555054" y="2759228"/>
                  <a:pt x="2759228" y="3555054"/>
                  <a:pt x="1777527" y="3555054"/>
                </a:cubicBezTo>
                <a:cubicBezTo>
                  <a:pt x="795826" y="3555054"/>
                  <a:pt x="0" y="2759228"/>
                  <a:pt x="0" y="1777527"/>
                </a:cubicBezTo>
                <a:cubicBezTo>
                  <a:pt x="0" y="795826"/>
                  <a:pt x="795826" y="0"/>
                  <a:pt x="1777527"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Tree>
    <p:extLst>
      <p:ext uri="{BB962C8B-B14F-4D97-AF65-F5344CB8AC3E}">
        <p14:creationId xmlns:p14="http://schemas.microsoft.com/office/powerpoint/2010/main" val="2044938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06_Пользовательский макет">
    <p:spTree>
      <p:nvGrpSpPr>
        <p:cNvPr id="1" name=""/>
        <p:cNvGrpSpPr/>
        <p:nvPr/>
      </p:nvGrpSpPr>
      <p:grpSpPr>
        <a:xfrm>
          <a:off x="0" y="0"/>
          <a:ext cx="0" cy="0"/>
          <a:chOff x="0" y="0"/>
          <a:chExt cx="0" cy="0"/>
        </a:xfrm>
      </p:grpSpPr>
      <p:sp>
        <p:nvSpPr>
          <p:cNvPr id="12" name="Picture Placeholder 2"/>
          <p:cNvSpPr>
            <a:spLocks noGrp="1"/>
          </p:cNvSpPr>
          <p:nvPr>
            <p:ph type="pic" sz="quarter" idx="14"/>
          </p:nvPr>
        </p:nvSpPr>
        <p:spPr>
          <a:xfrm>
            <a:off x="0" y="0"/>
            <a:ext cx="6006022" cy="28575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3" name="Picture Placeholder 2"/>
          <p:cNvSpPr>
            <a:spLocks noGrp="1"/>
          </p:cNvSpPr>
          <p:nvPr>
            <p:ph type="pic" sz="quarter" idx="15"/>
          </p:nvPr>
        </p:nvSpPr>
        <p:spPr>
          <a:xfrm>
            <a:off x="6140989" y="0"/>
            <a:ext cx="6006022" cy="28575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6"/>
          </p:nvPr>
        </p:nvSpPr>
        <p:spPr>
          <a:xfrm>
            <a:off x="12281978" y="0"/>
            <a:ext cx="6006022" cy="28575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7"/>
          </p:nvPr>
        </p:nvSpPr>
        <p:spPr>
          <a:xfrm>
            <a:off x="13827818" y="2990850"/>
            <a:ext cx="4460181" cy="28575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8"/>
          </p:nvPr>
        </p:nvSpPr>
        <p:spPr>
          <a:xfrm>
            <a:off x="9218546" y="2990850"/>
            <a:ext cx="4460181" cy="28575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9"/>
          </p:nvPr>
        </p:nvSpPr>
        <p:spPr>
          <a:xfrm>
            <a:off x="4609272" y="2990850"/>
            <a:ext cx="4460181" cy="28575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8" name="Picture Placeholder 2"/>
          <p:cNvSpPr>
            <a:spLocks noGrp="1"/>
          </p:cNvSpPr>
          <p:nvPr>
            <p:ph type="pic" sz="quarter" idx="20"/>
          </p:nvPr>
        </p:nvSpPr>
        <p:spPr>
          <a:xfrm>
            <a:off x="-1" y="2990850"/>
            <a:ext cx="4460181" cy="28575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7330768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Background 01">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69323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2164020"/>
      </p:ext>
    </p:extLst>
  </p:cSld>
  <p:clrMap bg1="lt1" tx1="dk1" bg2="lt2" tx2="dk2" accent1="accent1" accent2="accent2" accent3="accent3" accent4="accent4" accent5="accent5" accent6="accent6" hlink="hlink" folHlink="folHlink"/>
  <p:sldLayoutIdLst>
    <p:sldLayoutId id="2147484465" r:id="rId1"/>
    <p:sldLayoutId id="2147484467" r:id="rId2"/>
    <p:sldLayoutId id="2147484468" r:id="rId3"/>
    <p:sldLayoutId id="2147484469" r:id="rId4"/>
    <p:sldLayoutId id="2147484470" r:id="rId5"/>
    <p:sldLayoutId id="2147484471" r:id="rId6"/>
    <p:sldLayoutId id="2147484472" r:id="rId7"/>
    <p:sldLayoutId id="2147484473" r:id="rId8"/>
    <p:sldLayoutId id="2147484474" r:id="rId9"/>
    <p:sldLayoutId id="2147484475" r:id="rId10"/>
    <p:sldLayoutId id="2147484476" r:id="rId11"/>
    <p:sldLayoutId id="2147484477" r:id="rId12"/>
    <p:sldLayoutId id="2147484478" r:id="rId13"/>
    <p:sldLayoutId id="2147484479" r:id="rId14"/>
    <p:sldLayoutId id="2147484480" r:id="rId15"/>
    <p:sldLayoutId id="2147484481" r:id="rId16"/>
    <p:sldLayoutId id="2147484482" r:id="rId17"/>
    <p:sldLayoutId id="2147484483" r:id="rId18"/>
    <p:sldLayoutId id="2147484484" r:id="rId19"/>
    <p:sldLayoutId id="2147484485" r:id="rId20"/>
    <p:sldLayoutId id="2147484486" r:id="rId21"/>
    <p:sldLayoutId id="2147484487" r:id="rId22"/>
    <p:sldLayoutId id="2147484488" r:id="rId23"/>
    <p:sldLayoutId id="2147484489" r:id="rId24"/>
    <p:sldLayoutId id="2147484490" r:id="rId25"/>
    <p:sldLayoutId id="2147484491" r:id="rId26"/>
    <p:sldLayoutId id="2147484492" r:id="rId27"/>
    <p:sldLayoutId id="2147484493" r:id="rId28"/>
    <p:sldLayoutId id="2147484494" r:id="rId29"/>
    <p:sldLayoutId id="2147484495" r:id="rId30"/>
    <p:sldLayoutId id="2147484509" r:id="rId31"/>
    <p:sldLayoutId id="2147484517" r:id="rId32"/>
    <p:sldLayoutId id="2147484560" r:id="rId33"/>
    <p:sldLayoutId id="2147484565" r:id="rId34"/>
  </p:sldLayoutIdLst>
  <p:timing>
    <p:tnLst>
      <p:par>
        <p:cTn id="1" dur="indefinite" restart="never" nodeType="tmRoot"/>
      </p:par>
    </p:tnLst>
  </p:timing>
  <p:hf hd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0eEG5LVXdKo&amp;t=142s" TargetMode="Externa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0eEG5LVXdKo&amp;t=142s" TargetMode="Externa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3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3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0" y="-6844"/>
            <a:ext cx="18288000" cy="10288588"/>
          </a:xfrm>
          <a:prstGeom prst="rect">
            <a:avLst/>
          </a:prstGeom>
          <a:solidFill>
            <a:srgbClr val="232B36">
              <a:alpha val="7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3451123" y="1007902"/>
            <a:ext cx="11385754" cy="6247864"/>
          </a:xfrm>
          <a:prstGeom prst="rect">
            <a:avLst/>
          </a:prstGeom>
          <a:noFill/>
        </p:spPr>
        <p:txBody>
          <a:bodyPr wrap="square" rtlCol="0">
            <a:spAutoFit/>
          </a:bodyPr>
          <a:lstStyle/>
          <a:p>
            <a:pPr algn="ctr"/>
            <a:r>
              <a:rPr lang="en-US" sz="10000" dirty="0" smtClean="0">
                <a:solidFill>
                  <a:schemeClr val="accent4"/>
                </a:solidFill>
                <a:latin typeface="Roboto Black" panose="02000000000000000000" pitchFamily="2" charset="0"/>
                <a:ea typeface="Roboto Black" panose="02000000000000000000" pitchFamily="2" charset="0"/>
                <a:cs typeface="Open Sans Light" panose="020B0306030504020204" pitchFamily="34" charset="0"/>
              </a:rPr>
              <a:t>The Triple Bottom Line: The Competitive Advantage of Learning Communities</a:t>
            </a:r>
            <a:endParaRPr lang="ru-RU" sz="10000" dirty="0">
              <a:solidFill>
                <a:schemeClr val="accent4"/>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5" name="TextBox 4"/>
          <p:cNvSpPr txBox="1"/>
          <p:nvPr/>
        </p:nvSpPr>
        <p:spPr>
          <a:xfrm>
            <a:off x="5124450" y="8248596"/>
            <a:ext cx="8039100" cy="477054"/>
          </a:xfrm>
          <a:prstGeom prst="rect">
            <a:avLst/>
          </a:prstGeom>
          <a:noFill/>
        </p:spPr>
        <p:txBody>
          <a:bodyPr wrap="square" rtlCol="0">
            <a:spAutoFit/>
          </a:bodyPr>
          <a:lstStyle/>
          <a:p>
            <a:pPr algn="ctr"/>
            <a:r>
              <a:rPr lang="en-US" sz="2500" dirty="0" smtClean="0">
                <a:solidFill>
                  <a:schemeClr val="bg2"/>
                </a:solidFill>
                <a:latin typeface="Montserrat ExtraLight" panose="00000300000000000000" pitchFamily="50" charset="0"/>
                <a:ea typeface="Roboto Light" panose="02000000000000000000" pitchFamily="2" charset="0"/>
                <a:cs typeface="Open Sans Light" panose="020B0306030504020204" pitchFamily="34" charset="0"/>
              </a:rPr>
              <a:t>Dr. Silviana Falcon, DHA</a:t>
            </a:r>
            <a:endParaRPr lang="ru-RU" sz="2500" dirty="0">
              <a:solidFill>
                <a:schemeClr val="bg2"/>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6" name="TextBox 5"/>
          <p:cNvSpPr txBox="1"/>
          <p:nvPr/>
        </p:nvSpPr>
        <p:spPr>
          <a:xfrm>
            <a:off x="3505200" y="9426113"/>
            <a:ext cx="11277600" cy="553998"/>
          </a:xfrm>
          <a:prstGeom prst="rect">
            <a:avLst/>
          </a:prstGeom>
          <a:noFill/>
        </p:spPr>
        <p:txBody>
          <a:bodyPr wrap="square" rtlCol="0">
            <a:spAutoFit/>
          </a:bodyPr>
          <a:lstStyle/>
          <a:p>
            <a:pPr algn="ctr"/>
            <a:r>
              <a:rPr lang="en-US" sz="1500" dirty="0" smtClean="0">
                <a:solidFill>
                  <a:schemeClr val="bg2"/>
                </a:solidFill>
                <a:latin typeface="Montserrat ExtraLight" panose="00000300000000000000" pitchFamily="50" charset="0"/>
                <a:ea typeface="Roboto Light" panose="02000000000000000000" pitchFamily="2" charset="0"/>
                <a:cs typeface="Open Sans Light" panose="020B0306030504020204" pitchFamily="34" charset="0"/>
              </a:rPr>
              <a:t>Atlantic Center for Learning Communities</a:t>
            </a:r>
          </a:p>
          <a:p>
            <a:pPr algn="ctr"/>
            <a:r>
              <a:rPr lang="en-US" sz="1500" dirty="0" smtClean="0">
                <a:solidFill>
                  <a:schemeClr val="bg2"/>
                </a:solidFill>
                <a:latin typeface="Montserrat ExtraLight" panose="00000300000000000000" pitchFamily="50" charset="0"/>
                <a:ea typeface="Roboto Light" panose="02000000000000000000" pitchFamily="2" charset="0"/>
                <a:cs typeface="Open Sans Light" panose="020B0306030504020204" pitchFamily="34" charset="0"/>
              </a:rPr>
              <a:t>October 17, 2019</a:t>
            </a:r>
            <a:endParaRPr lang="ru-RU" sz="1500" dirty="0">
              <a:solidFill>
                <a:schemeClr val="bg2"/>
              </a:solidFill>
              <a:latin typeface="Roboto Light" panose="02000000000000000000" pitchFamily="2" charset="0"/>
              <a:ea typeface="Roboto Light" panose="02000000000000000000" pitchFamily="2" charset="0"/>
              <a:cs typeface="Open Sans Light" panose="020B0306030504020204" pitchFamily="34" charset="0"/>
            </a:endParaRPr>
          </a:p>
        </p:txBody>
      </p:sp>
    </p:spTree>
    <p:extLst>
      <p:ext uri="{BB962C8B-B14F-4D97-AF65-F5344CB8AC3E}">
        <p14:creationId xmlns:p14="http://schemas.microsoft.com/office/powerpoint/2010/main" val="10163180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4182" r="4182"/>
          <a:stretch>
            <a:fillRect/>
          </a:stretch>
        </p:blipFill>
        <p:spPr>
          <a:xfrm>
            <a:off x="12669063" y="2729862"/>
            <a:ext cx="4917255" cy="525959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8" name="TextBox 17"/>
          <p:cNvSpPr txBox="1"/>
          <p:nvPr/>
        </p:nvSpPr>
        <p:spPr>
          <a:xfrm>
            <a:off x="882268" y="889915"/>
            <a:ext cx="7244301" cy="1169551"/>
          </a:xfrm>
          <a:prstGeom prst="rect">
            <a:avLst/>
          </a:prstGeom>
          <a:noFill/>
        </p:spPr>
        <p:txBody>
          <a:bodyPr wrap="square" rtlCol="0">
            <a:spAutoFit/>
          </a:bodyPr>
          <a:lstStyle/>
          <a:p>
            <a:r>
              <a:rPr lang="en-US" sz="7000" dirty="0" smtClean="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Welcome!</a:t>
            </a:r>
            <a:endParaRPr lang="ru-RU" sz="70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19" name="TextBox 18"/>
          <p:cNvSpPr txBox="1"/>
          <p:nvPr/>
        </p:nvSpPr>
        <p:spPr>
          <a:xfrm>
            <a:off x="882268" y="2064302"/>
            <a:ext cx="7438772" cy="523220"/>
          </a:xfrm>
          <a:prstGeom prst="rect">
            <a:avLst/>
          </a:prstGeom>
          <a:noFill/>
        </p:spPr>
        <p:txBody>
          <a:bodyPr wrap="square" rtlCol="0">
            <a:spAutoFit/>
          </a:bodyPr>
          <a:lstStyle/>
          <a:p>
            <a:r>
              <a:rPr lang="en-US" sz="2800" dirty="0" smtClean="0">
                <a:solidFill>
                  <a:schemeClr val="bg1">
                    <a:lumMod val="40000"/>
                    <a:lumOff val="60000"/>
                  </a:schemeClr>
                </a:solidFill>
                <a:latin typeface="Montserrat ExtraLight" panose="00000300000000000000" pitchFamily="50" charset="0"/>
                <a:ea typeface="Roboto Light" panose="02000000000000000000" pitchFamily="2" charset="0"/>
                <a:cs typeface="Open Sans Light" panose="020B0306030504020204" pitchFamily="34" charset="0"/>
              </a:rPr>
              <a:t>Innovation through Integration:</a:t>
            </a:r>
            <a:endParaRPr lang="ru-RU" sz="2800" dirty="0">
              <a:solidFill>
                <a:schemeClr val="bg1">
                  <a:lumMod val="40000"/>
                  <a:lumOff val="60000"/>
                </a:schemeClr>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20" name="Freeform: Shape 56"/>
          <p:cNvSpPr/>
          <p:nvPr/>
        </p:nvSpPr>
        <p:spPr>
          <a:xfrm>
            <a:off x="996568" y="3201720"/>
            <a:ext cx="893092" cy="755680"/>
          </a:xfrm>
          <a:custGeom>
            <a:avLst/>
            <a:gdLst/>
            <a:ahLst/>
            <a:cxnLst/>
            <a:rect l="l" t="t" r="r" b="b"/>
            <a:pathLst>
              <a:path w="212256" h="179598">
                <a:moveTo>
                  <a:pt x="179599" y="0"/>
                </a:moveTo>
                <a:lnTo>
                  <a:pt x="187763" y="0"/>
                </a:lnTo>
                <a:cubicBezTo>
                  <a:pt x="190056" y="61"/>
                  <a:pt x="191975" y="863"/>
                  <a:pt x="193519" y="2406"/>
                </a:cubicBezTo>
                <a:cubicBezTo>
                  <a:pt x="195063" y="3950"/>
                  <a:pt x="195866" y="5868"/>
                  <a:pt x="195927" y="8160"/>
                </a:cubicBezTo>
                <a:lnTo>
                  <a:pt x="195927" y="24481"/>
                </a:lnTo>
                <a:cubicBezTo>
                  <a:pt x="195866" y="26773"/>
                  <a:pt x="195063" y="28691"/>
                  <a:pt x="193519" y="30234"/>
                </a:cubicBezTo>
                <a:cubicBezTo>
                  <a:pt x="191975" y="31778"/>
                  <a:pt x="190056" y="32580"/>
                  <a:pt x="187763" y="32641"/>
                </a:cubicBezTo>
                <a:lnTo>
                  <a:pt x="179599" y="32641"/>
                </a:lnTo>
                <a:cubicBezTo>
                  <a:pt x="173533" y="32711"/>
                  <a:pt x="168046" y="34201"/>
                  <a:pt x="163138" y="37111"/>
                </a:cubicBezTo>
                <a:cubicBezTo>
                  <a:pt x="158230" y="40020"/>
                  <a:pt x="154321" y="43929"/>
                  <a:pt x="151411" y="48837"/>
                </a:cubicBezTo>
                <a:cubicBezTo>
                  <a:pt x="148501" y="53745"/>
                  <a:pt x="147011" y="59232"/>
                  <a:pt x="146941" y="65298"/>
                </a:cubicBezTo>
                <a:lnTo>
                  <a:pt x="146941" y="69380"/>
                </a:lnTo>
                <a:cubicBezTo>
                  <a:pt x="147029" y="72849"/>
                  <a:pt x="148225" y="75735"/>
                  <a:pt x="150529" y="78039"/>
                </a:cubicBezTo>
                <a:cubicBezTo>
                  <a:pt x="152833" y="80343"/>
                  <a:pt x="155720" y="81539"/>
                  <a:pt x="159188" y="81627"/>
                </a:cubicBezTo>
                <a:lnTo>
                  <a:pt x="187763" y="81627"/>
                </a:lnTo>
                <a:cubicBezTo>
                  <a:pt x="194699" y="81802"/>
                  <a:pt x="200472" y="84194"/>
                  <a:pt x="205080" y="88802"/>
                </a:cubicBezTo>
                <a:cubicBezTo>
                  <a:pt x="209688" y="93411"/>
                  <a:pt x="212080" y="99183"/>
                  <a:pt x="212256" y="106120"/>
                </a:cubicBezTo>
                <a:lnTo>
                  <a:pt x="212256" y="155105"/>
                </a:lnTo>
                <a:cubicBezTo>
                  <a:pt x="212080" y="162042"/>
                  <a:pt x="209688" y="167814"/>
                  <a:pt x="205080" y="172423"/>
                </a:cubicBezTo>
                <a:cubicBezTo>
                  <a:pt x="200472" y="177031"/>
                  <a:pt x="194699" y="179423"/>
                  <a:pt x="187763" y="179598"/>
                </a:cubicBezTo>
                <a:lnTo>
                  <a:pt x="138781" y="179598"/>
                </a:lnTo>
                <a:cubicBezTo>
                  <a:pt x="131848" y="179423"/>
                  <a:pt x="126078" y="177031"/>
                  <a:pt x="121472" y="172423"/>
                </a:cubicBezTo>
                <a:cubicBezTo>
                  <a:pt x="116866" y="167814"/>
                  <a:pt x="114476" y="162042"/>
                  <a:pt x="114300" y="155105"/>
                </a:cubicBezTo>
                <a:lnTo>
                  <a:pt x="114300" y="65298"/>
                </a:lnTo>
                <a:cubicBezTo>
                  <a:pt x="114440" y="53167"/>
                  <a:pt x="117419" y="42195"/>
                  <a:pt x="123236" y="32381"/>
                </a:cubicBezTo>
                <a:cubicBezTo>
                  <a:pt x="129052" y="22567"/>
                  <a:pt x="136868" y="14752"/>
                  <a:pt x="146682" y="8935"/>
                </a:cubicBezTo>
                <a:cubicBezTo>
                  <a:pt x="156496" y="3118"/>
                  <a:pt x="167468" y="140"/>
                  <a:pt x="179599" y="0"/>
                </a:cubicBezTo>
                <a:close/>
                <a:moveTo>
                  <a:pt x="65305" y="0"/>
                </a:moveTo>
                <a:lnTo>
                  <a:pt x="73471" y="0"/>
                </a:lnTo>
                <a:cubicBezTo>
                  <a:pt x="75765" y="61"/>
                  <a:pt x="77684" y="863"/>
                  <a:pt x="79229" y="2406"/>
                </a:cubicBezTo>
                <a:cubicBezTo>
                  <a:pt x="80773" y="3950"/>
                  <a:pt x="81576" y="5868"/>
                  <a:pt x="81637" y="8160"/>
                </a:cubicBezTo>
                <a:lnTo>
                  <a:pt x="81637" y="24481"/>
                </a:lnTo>
                <a:cubicBezTo>
                  <a:pt x="81576" y="26773"/>
                  <a:pt x="80773" y="28691"/>
                  <a:pt x="79229" y="30234"/>
                </a:cubicBezTo>
                <a:cubicBezTo>
                  <a:pt x="77684" y="31778"/>
                  <a:pt x="75765" y="32580"/>
                  <a:pt x="73471" y="32641"/>
                </a:cubicBezTo>
                <a:lnTo>
                  <a:pt x="65305" y="32641"/>
                </a:lnTo>
                <a:cubicBezTo>
                  <a:pt x="59238" y="32711"/>
                  <a:pt x="53750" y="34201"/>
                  <a:pt x="48841" y="37111"/>
                </a:cubicBezTo>
                <a:cubicBezTo>
                  <a:pt x="43932" y="40020"/>
                  <a:pt x="40022" y="43929"/>
                  <a:pt x="37112" y="48837"/>
                </a:cubicBezTo>
                <a:cubicBezTo>
                  <a:pt x="34202" y="53745"/>
                  <a:pt x="32712" y="59232"/>
                  <a:pt x="32641" y="65298"/>
                </a:cubicBezTo>
                <a:lnTo>
                  <a:pt x="32641" y="69380"/>
                </a:lnTo>
                <a:cubicBezTo>
                  <a:pt x="32729" y="72849"/>
                  <a:pt x="33925" y="75735"/>
                  <a:pt x="36230" y="78039"/>
                </a:cubicBezTo>
                <a:cubicBezTo>
                  <a:pt x="38535" y="80343"/>
                  <a:pt x="41421" y="81539"/>
                  <a:pt x="44890" y="81627"/>
                </a:cubicBezTo>
                <a:lnTo>
                  <a:pt x="73471" y="81627"/>
                </a:lnTo>
                <a:cubicBezTo>
                  <a:pt x="80409" y="81802"/>
                  <a:pt x="86182" y="84194"/>
                  <a:pt x="90792" y="88802"/>
                </a:cubicBezTo>
                <a:cubicBezTo>
                  <a:pt x="95401" y="93411"/>
                  <a:pt x="97793" y="99183"/>
                  <a:pt x="97969" y="106120"/>
                </a:cubicBezTo>
                <a:lnTo>
                  <a:pt x="97969" y="155105"/>
                </a:lnTo>
                <a:cubicBezTo>
                  <a:pt x="97793" y="162042"/>
                  <a:pt x="95401" y="167814"/>
                  <a:pt x="90792" y="172423"/>
                </a:cubicBezTo>
                <a:cubicBezTo>
                  <a:pt x="86182" y="177031"/>
                  <a:pt x="80409" y="179423"/>
                  <a:pt x="73471" y="179598"/>
                </a:cubicBezTo>
                <a:lnTo>
                  <a:pt x="24481" y="179598"/>
                </a:lnTo>
                <a:cubicBezTo>
                  <a:pt x="17548" y="179423"/>
                  <a:pt x="11778" y="177031"/>
                  <a:pt x="7172" y="172423"/>
                </a:cubicBezTo>
                <a:cubicBezTo>
                  <a:pt x="2566" y="167814"/>
                  <a:pt x="176" y="162042"/>
                  <a:pt x="0" y="155105"/>
                </a:cubicBezTo>
                <a:lnTo>
                  <a:pt x="0" y="65298"/>
                </a:lnTo>
                <a:cubicBezTo>
                  <a:pt x="140" y="53167"/>
                  <a:pt x="3119" y="42195"/>
                  <a:pt x="8936" y="32381"/>
                </a:cubicBezTo>
                <a:cubicBezTo>
                  <a:pt x="14753" y="22567"/>
                  <a:pt x="22569" y="14752"/>
                  <a:pt x="32384" y="8935"/>
                </a:cubicBezTo>
                <a:cubicBezTo>
                  <a:pt x="42198" y="3118"/>
                  <a:pt x="53172" y="140"/>
                  <a:pt x="65305" y="0"/>
                </a:cubicBezTo>
                <a:close/>
              </a:path>
            </a:pathLst>
          </a:cu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accent5"/>
              </a:solidFill>
            </a:endParaRPr>
          </a:p>
        </p:txBody>
      </p:sp>
      <p:sp>
        <p:nvSpPr>
          <p:cNvPr id="21" name="TextBox 20"/>
          <p:cNvSpPr txBox="1"/>
          <p:nvPr/>
        </p:nvSpPr>
        <p:spPr>
          <a:xfrm>
            <a:off x="2049344" y="3500355"/>
            <a:ext cx="5250865" cy="2862322"/>
          </a:xfrm>
          <a:prstGeom prst="rect">
            <a:avLst/>
          </a:prstGeom>
          <a:noFill/>
        </p:spPr>
        <p:txBody>
          <a:bodyPr wrap="square" rtlCol="0">
            <a:spAutoFit/>
          </a:bodyPr>
          <a:lstStyle/>
          <a:p>
            <a:pPr defTabSz="360000">
              <a:lnSpc>
                <a:spcPct val="150000"/>
              </a:lnSpc>
            </a:pPr>
            <a:r>
              <a:rPr lang="en-US" sz="4000" i="1" dirty="0" smtClean="0">
                <a:solidFill>
                  <a:schemeClr val="bg1"/>
                </a:solidFill>
                <a:latin typeface="Merriweather Light" panose="02060503050406030704" pitchFamily="18" charset="-52"/>
                <a:ea typeface="Roboto Light" panose="02000000000000000000" pitchFamily="2" charset="0"/>
                <a:cs typeface="Open Sans Light" panose="020B0306030504020204" pitchFamily="34" charset="0"/>
              </a:rPr>
              <a:t>Using Collaboration to Recharge, Renew, and Remain Sane…….</a:t>
            </a:r>
            <a:endParaRPr lang="ru-RU" sz="4000" i="1" spc="-150" dirty="0">
              <a:solidFill>
                <a:schemeClr val="bg1"/>
              </a:solidFill>
              <a:latin typeface="Merriweather Light" panose="02060503050406030704" pitchFamily="18" charset="-52"/>
              <a:ea typeface="Roboto Light" panose="02000000000000000000" pitchFamily="2" charset="0"/>
              <a:cs typeface="Open Sans Light" panose="020B0306030504020204" pitchFamily="34" charset="0"/>
            </a:endParaRPr>
          </a:p>
        </p:txBody>
      </p:sp>
      <p:grpSp>
        <p:nvGrpSpPr>
          <p:cNvPr id="33" name="Группа 32"/>
          <p:cNvGrpSpPr/>
          <p:nvPr/>
        </p:nvGrpSpPr>
        <p:grpSpPr>
          <a:xfrm>
            <a:off x="0" y="6377174"/>
            <a:ext cx="2179953" cy="972205"/>
            <a:chOff x="7022101" y="6377174"/>
            <a:chExt cx="2179953" cy="972205"/>
          </a:xfrm>
        </p:grpSpPr>
        <p:sp>
          <p:nvSpPr>
            <p:cNvPr id="34" name="TextBox 33"/>
            <p:cNvSpPr txBox="1"/>
            <p:nvPr/>
          </p:nvSpPr>
          <p:spPr>
            <a:xfrm>
              <a:off x="7022101" y="6887714"/>
              <a:ext cx="2179953" cy="461665"/>
            </a:xfrm>
            <a:prstGeom prst="rect">
              <a:avLst/>
            </a:prstGeom>
            <a:solidFill>
              <a:schemeClr val="accent3"/>
            </a:solidFill>
          </p:spPr>
          <p:txBody>
            <a:bodyPr wrap="square" rtlCol="0">
              <a:spAutoFit/>
            </a:bodyPr>
            <a:lstStyle/>
            <a:p>
              <a:pPr algn="r"/>
              <a:r>
                <a:rPr lang="en-US" sz="1200" spc="600" dirty="0" smtClean="0">
                  <a:solidFill>
                    <a:schemeClr val="bg2"/>
                  </a:solidFill>
                  <a:latin typeface="Merriweather Light" panose="02060503050406030704" pitchFamily="18" charset="-52"/>
                  <a:ea typeface="Merriweather Bold" panose="02060503050406030704" pitchFamily="18" charset="-52"/>
                  <a:cs typeface="Open Sans" panose="020B0606030504020204" pitchFamily="34" charset="0"/>
                </a:rPr>
                <a:t>For Learning Communities</a:t>
              </a:r>
              <a:endParaRPr lang="ru-RU" sz="1200" spc="600" dirty="0">
                <a:solidFill>
                  <a:schemeClr val="bg2"/>
                </a:solidFill>
                <a:latin typeface="Merriweather Light" panose="02060503050406030704" pitchFamily="18" charset="-52"/>
                <a:ea typeface="Merriweather Bold" panose="02060503050406030704" pitchFamily="18" charset="-52"/>
                <a:cs typeface="Open Sans" panose="020B0606030504020204" pitchFamily="34" charset="0"/>
              </a:endParaRPr>
            </a:p>
          </p:txBody>
        </p:sp>
        <p:sp>
          <p:nvSpPr>
            <p:cNvPr id="35" name="TextBox 34"/>
            <p:cNvSpPr txBox="1"/>
            <p:nvPr/>
          </p:nvSpPr>
          <p:spPr>
            <a:xfrm>
              <a:off x="7022101" y="6377174"/>
              <a:ext cx="2179953" cy="461665"/>
            </a:xfrm>
            <a:prstGeom prst="rect">
              <a:avLst/>
            </a:prstGeom>
            <a:solidFill>
              <a:schemeClr val="accent4"/>
            </a:solidFill>
          </p:spPr>
          <p:txBody>
            <a:bodyPr wrap="square" rtlCol="0">
              <a:spAutoFit/>
            </a:bodyPr>
            <a:lstStyle/>
            <a:p>
              <a:pPr algn="r"/>
              <a:r>
                <a:rPr lang="en-US" sz="1200" spc="600" dirty="0" smtClean="0">
                  <a:solidFill>
                    <a:schemeClr val="bg2"/>
                  </a:solidFill>
                  <a:latin typeface="Merriweather Light" panose="02060503050406030704" pitchFamily="18" charset="-52"/>
                  <a:ea typeface="Merriweather Bold" panose="02060503050406030704" pitchFamily="18" charset="-52"/>
                  <a:cs typeface="Open Sans" panose="020B0606030504020204" pitchFamily="34" charset="0"/>
                </a:rPr>
                <a:t>Atlantic Center</a:t>
              </a:r>
              <a:endParaRPr lang="ru-RU" sz="1200" spc="600" dirty="0">
                <a:solidFill>
                  <a:schemeClr val="bg2"/>
                </a:solidFill>
                <a:latin typeface="Merriweather Light" panose="02060503050406030704" pitchFamily="18" charset="-52"/>
                <a:ea typeface="Merriweather Bold" panose="02060503050406030704" pitchFamily="18" charset="-52"/>
                <a:cs typeface="Open Sans" panose="020B0606030504020204" pitchFamily="34" charset="0"/>
              </a:endParaRPr>
            </a:p>
          </p:txBody>
        </p:sp>
      </p:grpSp>
      <p:sp>
        <p:nvSpPr>
          <p:cNvPr id="42" name="Полилиния 41"/>
          <p:cNvSpPr/>
          <p:nvPr/>
        </p:nvSpPr>
        <p:spPr>
          <a:xfrm>
            <a:off x="9657460" y="1471133"/>
            <a:ext cx="3011603" cy="7347104"/>
          </a:xfrm>
          <a:custGeom>
            <a:avLst/>
            <a:gdLst>
              <a:gd name="connsiteX0" fmla="*/ 2562 w 3011603"/>
              <a:gd name="connsiteY0" fmla="*/ 0 h 7347104"/>
              <a:gd name="connsiteX1" fmla="*/ 3011603 w 3011603"/>
              <a:gd name="connsiteY1" fmla="*/ 3674989 h 7347104"/>
              <a:gd name="connsiteX2" fmla="*/ 0 w 3011603"/>
              <a:gd name="connsiteY2" fmla="*/ 7347104 h 7347104"/>
              <a:gd name="connsiteX3" fmla="*/ 2084308 w 3011603"/>
              <a:gd name="connsiteY3" fmla="*/ 3674293 h 7347104"/>
            </a:gdLst>
            <a:ahLst/>
            <a:cxnLst>
              <a:cxn ang="0">
                <a:pos x="connsiteX0" y="connsiteY0"/>
              </a:cxn>
              <a:cxn ang="0">
                <a:pos x="connsiteX1" y="connsiteY1"/>
              </a:cxn>
              <a:cxn ang="0">
                <a:pos x="connsiteX2" y="connsiteY2"/>
              </a:cxn>
              <a:cxn ang="0">
                <a:pos x="connsiteX3" y="connsiteY3"/>
              </a:cxn>
            </a:cxnLst>
            <a:rect l="l" t="t" r="r" b="b"/>
            <a:pathLst>
              <a:path w="3011603" h="7347104">
                <a:moveTo>
                  <a:pt x="2562" y="0"/>
                </a:moveTo>
                <a:lnTo>
                  <a:pt x="3011603" y="3674989"/>
                </a:lnTo>
                <a:lnTo>
                  <a:pt x="0" y="7347104"/>
                </a:lnTo>
                <a:lnTo>
                  <a:pt x="2084308" y="3674293"/>
                </a:lnTo>
                <a:close/>
              </a:path>
            </a:pathLst>
          </a:custGeom>
          <a:solidFill>
            <a:schemeClr val="accent4">
              <a:alpha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693529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1150619" y="889915"/>
            <a:ext cx="9552359" cy="1477328"/>
          </a:xfrm>
          <a:prstGeom prst="rect">
            <a:avLst/>
          </a:prstGeom>
          <a:noFill/>
        </p:spPr>
        <p:txBody>
          <a:bodyPr wrap="square" rtlCol="0">
            <a:spAutoFit/>
          </a:bodyPr>
          <a:lstStyle/>
          <a:p>
            <a:r>
              <a:rPr lang="en-US" sz="4500" dirty="0" smtClean="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Top 3 Objectives of </a:t>
            </a:r>
            <a:r>
              <a:rPr lang="en-US" sz="4500" dirty="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H</a:t>
            </a:r>
            <a:r>
              <a:rPr lang="en-US" sz="4500" dirty="0" smtClean="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ighly </a:t>
            </a:r>
            <a:r>
              <a:rPr lang="en-US" sz="4500" dirty="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S</a:t>
            </a:r>
            <a:r>
              <a:rPr lang="en-US" sz="4500" dirty="0" smtClean="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uccessful Businesses</a:t>
            </a:r>
            <a:endParaRPr lang="ru-RU" sz="45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42" name="Полилиния 41"/>
          <p:cNvSpPr>
            <a:spLocks/>
          </p:cNvSpPr>
          <p:nvPr/>
        </p:nvSpPr>
        <p:spPr bwMode="auto">
          <a:xfrm rot="396997">
            <a:off x="10747256" y="3510686"/>
            <a:ext cx="816377" cy="815705"/>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44" name="Полилиния 43"/>
          <p:cNvSpPr>
            <a:spLocks/>
          </p:cNvSpPr>
          <p:nvPr/>
        </p:nvSpPr>
        <p:spPr bwMode="auto">
          <a:xfrm rot="396997">
            <a:off x="12316542" y="1834788"/>
            <a:ext cx="816377" cy="815705"/>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45" name="Полилиния 44"/>
          <p:cNvSpPr>
            <a:spLocks/>
          </p:cNvSpPr>
          <p:nvPr/>
        </p:nvSpPr>
        <p:spPr bwMode="auto">
          <a:xfrm rot="396997">
            <a:off x="13204085" y="1923503"/>
            <a:ext cx="1450011" cy="1448817"/>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46" name="Полилиния 45"/>
          <p:cNvSpPr>
            <a:spLocks/>
          </p:cNvSpPr>
          <p:nvPr/>
        </p:nvSpPr>
        <p:spPr bwMode="auto">
          <a:xfrm rot="396997">
            <a:off x="14579389" y="2945607"/>
            <a:ext cx="816377" cy="815705"/>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47" name="Полилиния 46"/>
          <p:cNvSpPr>
            <a:spLocks/>
          </p:cNvSpPr>
          <p:nvPr/>
        </p:nvSpPr>
        <p:spPr bwMode="auto">
          <a:xfrm rot="396997">
            <a:off x="14858640" y="3852703"/>
            <a:ext cx="816377" cy="815705"/>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48" name="Полилиния 47"/>
          <p:cNvSpPr>
            <a:spLocks/>
          </p:cNvSpPr>
          <p:nvPr/>
        </p:nvSpPr>
        <p:spPr bwMode="auto">
          <a:xfrm rot="396997">
            <a:off x="13873089" y="4601771"/>
            <a:ext cx="1537402" cy="1536136"/>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49" name="Полилиния 48"/>
          <p:cNvSpPr>
            <a:spLocks/>
          </p:cNvSpPr>
          <p:nvPr/>
        </p:nvSpPr>
        <p:spPr bwMode="auto">
          <a:xfrm rot="396997">
            <a:off x="10831315" y="4408453"/>
            <a:ext cx="1059451" cy="1058579"/>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50" name="Полилиния 49"/>
          <p:cNvSpPr>
            <a:spLocks/>
          </p:cNvSpPr>
          <p:nvPr/>
        </p:nvSpPr>
        <p:spPr bwMode="auto">
          <a:xfrm rot="396997">
            <a:off x="11590039" y="5191148"/>
            <a:ext cx="1487042" cy="1485818"/>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51" name="Полилиния 50"/>
          <p:cNvSpPr>
            <a:spLocks/>
          </p:cNvSpPr>
          <p:nvPr/>
        </p:nvSpPr>
        <p:spPr bwMode="auto">
          <a:xfrm rot="396997">
            <a:off x="12754026" y="6597957"/>
            <a:ext cx="816377" cy="815705"/>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52" name="Полилиния 51"/>
          <p:cNvSpPr>
            <a:spLocks/>
          </p:cNvSpPr>
          <p:nvPr/>
        </p:nvSpPr>
        <p:spPr bwMode="auto">
          <a:xfrm rot="396997">
            <a:off x="13393451" y="5940274"/>
            <a:ext cx="816377" cy="815705"/>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54" name="Полилиния 53"/>
          <p:cNvSpPr>
            <a:spLocks/>
          </p:cNvSpPr>
          <p:nvPr/>
        </p:nvSpPr>
        <p:spPr bwMode="auto">
          <a:xfrm rot="396997">
            <a:off x="11252443" y="2383654"/>
            <a:ext cx="1276267" cy="1275216"/>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55" name="Полилиния 54"/>
          <p:cNvSpPr>
            <a:spLocks/>
          </p:cNvSpPr>
          <p:nvPr/>
        </p:nvSpPr>
        <p:spPr bwMode="auto">
          <a:xfrm rot="396997">
            <a:off x="12188002" y="3321619"/>
            <a:ext cx="1921488" cy="1919906"/>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56" name="Полилиния 55"/>
          <p:cNvSpPr>
            <a:spLocks/>
          </p:cNvSpPr>
          <p:nvPr/>
        </p:nvSpPr>
        <p:spPr bwMode="auto">
          <a:xfrm rot="396997">
            <a:off x="14254826" y="4004835"/>
            <a:ext cx="477255" cy="476862"/>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71" name="Полилиния 70"/>
          <p:cNvSpPr>
            <a:spLocks/>
          </p:cNvSpPr>
          <p:nvPr/>
        </p:nvSpPr>
        <p:spPr bwMode="auto">
          <a:xfrm rot="396997">
            <a:off x="11641414" y="3894956"/>
            <a:ext cx="477255" cy="476862"/>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72" name="Полилиния 71"/>
          <p:cNvSpPr>
            <a:spLocks/>
          </p:cNvSpPr>
          <p:nvPr/>
        </p:nvSpPr>
        <p:spPr bwMode="auto">
          <a:xfrm rot="396997">
            <a:off x="13208383" y="5332002"/>
            <a:ext cx="477255" cy="476862"/>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73" name="Полилиния 72"/>
          <p:cNvSpPr>
            <a:spLocks/>
          </p:cNvSpPr>
          <p:nvPr/>
        </p:nvSpPr>
        <p:spPr bwMode="auto">
          <a:xfrm rot="396997">
            <a:off x="14064215" y="3428991"/>
            <a:ext cx="477255" cy="476862"/>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nvGrpSpPr>
          <p:cNvPr id="74" name="Группа 73"/>
          <p:cNvGrpSpPr/>
          <p:nvPr/>
        </p:nvGrpSpPr>
        <p:grpSpPr>
          <a:xfrm>
            <a:off x="12094403" y="7594180"/>
            <a:ext cx="2233466" cy="1972410"/>
            <a:chOff x="8166100" y="4281488"/>
            <a:chExt cx="1955800" cy="1727201"/>
          </a:xfrm>
        </p:grpSpPr>
        <p:sp>
          <p:nvSpPr>
            <p:cNvPr id="75" name="Freeform 5"/>
            <p:cNvSpPr>
              <a:spLocks/>
            </p:cNvSpPr>
            <p:nvPr/>
          </p:nvSpPr>
          <p:spPr bwMode="auto">
            <a:xfrm>
              <a:off x="8289925" y="4484688"/>
              <a:ext cx="1708150" cy="1524000"/>
            </a:xfrm>
            <a:custGeom>
              <a:avLst/>
              <a:gdLst>
                <a:gd name="T0" fmla="*/ 11182 w 13984"/>
                <a:gd name="T1" fmla="*/ 5 h 13444"/>
                <a:gd name="T2" fmla="*/ 11625 w 13984"/>
                <a:gd name="T3" fmla="*/ 66 h 13444"/>
                <a:gd name="T4" fmla="*/ 12044 w 13984"/>
                <a:gd name="T5" fmla="*/ 194 h 13444"/>
                <a:gd name="T6" fmla="*/ 12436 w 13984"/>
                <a:gd name="T7" fmla="*/ 384 h 13444"/>
                <a:gd name="T8" fmla="*/ 12796 w 13984"/>
                <a:gd name="T9" fmla="*/ 632 h 13444"/>
                <a:gd name="T10" fmla="*/ 13117 w 13984"/>
                <a:gd name="T11" fmla="*/ 930 h 13444"/>
                <a:gd name="T12" fmla="*/ 13396 w 13984"/>
                <a:gd name="T13" fmla="*/ 1276 h 13444"/>
                <a:gd name="T14" fmla="*/ 13627 w 13984"/>
                <a:gd name="T15" fmla="*/ 1661 h 13444"/>
                <a:gd name="T16" fmla="*/ 13805 w 13984"/>
                <a:gd name="T17" fmla="*/ 2081 h 13444"/>
                <a:gd name="T18" fmla="*/ 13924 w 13984"/>
                <a:gd name="T19" fmla="*/ 2532 h 13444"/>
                <a:gd name="T20" fmla="*/ 13980 w 13984"/>
                <a:gd name="T21" fmla="*/ 3006 h 13444"/>
                <a:gd name="T22" fmla="*/ 13983 w 13984"/>
                <a:gd name="T23" fmla="*/ 7903 h 13444"/>
                <a:gd name="T24" fmla="*/ 13959 w 13984"/>
                <a:gd name="T25" fmla="*/ 8225 h 13444"/>
                <a:gd name="T26" fmla="*/ 13907 w 13984"/>
                <a:gd name="T27" fmla="*/ 8537 h 13444"/>
                <a:gd name="T28" fmla="*/ 13828 w 13984"/>
                <a:gd name="T29" fmla="*/ 8837 h 13444"/>
                <a:gd name="T30" fmla="*/ 13723 w 13984"/>
                <a:gd name="T31" fmla="*/ 9123 h 13444"/>
                <a:gd name="T32" fmla="*/ 13592 w 13984"/>
                <a:gd name="T33" fmla="*/ 9396 h 13444"/>
                <a:gd name="T34" fmla="*/ 13434 w 13984"/>
                <a:gd name="T35" fmla="*/ 9652 h 13444"/>
                <a:gd name="T36" fmla="*/ 13254 w 13984"/>
                <a:gd name="T37" fmla="*/ 9892 h 13444"/>
                <a:gd name="T38" fmla="*/ 13049 w 13984"/>
                <a:gd name="T39" fmla="*/ 10113 h 13444"/>
                <a:gd name="T40" fmla="*/ 12822 w 13984"/>
                <a:gd name="T41" fmla="*/ 10315 h 13444"/>
                <a:gd name="T42" fmla="*/ 12572 w 13984"/>
                <a:gd name="T43" fmla="*/ 10496 h 13444"/>
                <a:gd name="T44" fmla="*/ 8318 w 13984"/>
                <a:gd name="T45" fmla="*/ 13074 h 13444"/>
                <a:gd name="T46" fmla="*/ 8051 w 13984"/>
                <a:gd name="T47" fmla="*/ 13208 h 13444"/>
                <a:gd name="T48" fmla="*/ 7779 w 13984"/>
                <a:gd name="T49" fmla="*/ 13312 h 13444"/>
                <a:gd name="T50" fmla="*/ 7503 w 13984"/>
                <a:gd name="T51" fmla="*/ 13386 h 13444"/>
                <a:gd name="T52" fmla="*/ 7224 w 13984"/>
                <a:gd name="T53" fmla="*/ 13430 h 13444"/>
                <a:gd name="T54" fmla="*/ 6944 w 13984"/>
                <a:gd name="T55" fmla="*/ 13444 h 13444"/>
                <a:gd name="T56" fmla="*/ 6665 w 13984"/>
                <a:gd name="T57" fmla="*/ 13428 h 13444"/>
                <a:gd name="T58" fmla="*/ 6386 w 13984"/>
                <a:gd name="T59" fmla="*/ 13383 h 13444"/>
                <a:gd name="T60" fmla="*/ 6110 w 13984"/>
                <a:gd name="T61" fmla="*/ 13307 h 13444"/>
                <a:gd name="T62" fmla="*/ 5839 w 13984"/>
                <a:gd name="T63" fmla="*/ 13200 h 13444"/>
                <a:gd name="T64" fmla="*/ 5572 w 13984"/>
                <a:gd name="T65" fmla="*/ 13065 h 13444"/>
                <a:gd name="T66" fmla="*/ 1397 w 13984"/>
                <a:gd name="T67" fmla="*/ 10499 h 13444"/>
                <a:gd name="T68" fmla="*/ 1150 w 13984"/>
                <a:gd name="T69" fmla="*/ 10318 h 13444"/>
                <a:gd name="T70" fmla="*/ 924 w 13984"/>
                <a:gd name="T71" fmla="*/ 10116 h 13444"/>
                <a:gd name="T72" fmla="*/ 722 w 13984"/>
                <a:gd name="T73" fmla="*/ 9895 h 13444"/>
                <a:gd name="T74" fmla="*/ 543 w 13984"/>
                <a:gd name="T75" fmla="*/ 9657 h 13444"/>
                <a:gd name="T76" fmla="*/ 388 w 13984"/>
                <a:gd name="T77" fmla="*/ 9400 h 13444"/>
                <a:gd name="T78" fmla="*/ 258 w 13984"/>
                <a:gd name="T79" fmla="*/ 9130 h 13444"/>
                <a:gd name="T80" fmla="*/ 154 w 13984"/>
                <a:gd name="T81" fmla="*/ 8844 h 13444"/>
                <a:gd name="T82" fmla="*/ 76 w 13984"/>
                <a:gd name="T83" fmla="*/ 8546 h 13444"/>
                <a:gd name="T84" fmla="*/ 25 w 13984"/>
                <a:gd name="T85" fmla="*/ 8235 h 13444"/>
                <a:gd name="T86" fmla="*/ 1 w 13984"/>
                <a:gd name="T87" fmla="*/ 7915 h 13444"/>
                <a:gd name="T88" fmla="*/ 3 w 13984"/>
                <a:gd name="T89" fmla="*/ 3006 h 13444"/>
                <a:gd name="T90" fmla="*/ 60 w 13984"/>
                <a:gd name="T91" fmla="*/ 2532 h 13444"/>
                <a:gd name="T92" fmla="*/ 179 w 13984"/>
                <a:gd name="T93" fmla="*/ 2081 h 13444"/>
                <a:gd name="T94" fmla="*/ 357 w 13984"/>
                <a:gd name="T95" fmla="*/ 1661 h 13444"/>
                <a:gd name="T96" fmla="*/ 588 w 13984"/>
                <a:gd name="T97" fmla="*/ 1276 h 13444"/>
                <a:gd name="T98" fmla="*/ 867 w 13984"/>
                <a:gd name="T99" fmla="*/ 930 h 13444"/>
                <a:gd name="T100" fmla="*/ 1188 w 13984"/>
                <a:gd name="T101" fmla="*/ 632 h 13444"/>
                <a:gd name="T102" fmla="*/ 1548 w 13984"/>
                <a:gd name="T103" fmla="*/ 384 h 13444"/>
                <a:gd name="T104" fmla="*/ 1939 w 13984"/>
                <a:gd name="T105" fmla="*/ 194 h 13444"/>
                <a:gd name="T106" fmla="*/ 2359 w 13984"/>
                <a:gd name="T107" fmla="*/ 66 h 13444"/>
                <a:gd name="T108" fmla="*/ 2802 w 13984"/>
                <a:gd name="T109" fmla="*/ 5 h 13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984" h="13444">
                  <a:moveTo>
                    <a:pt x="2953" y="0"/>
                  </a:moveTo>
                  <a:lnTo>
                    <a:pt x="11031" y="0"/>
                  </a:lnTo>
                  <a:lnTo>
                    <a:pt x="11182" y="5"/>
                  </a:lnTo>
                  <a:lnTo>
                    <a:pt x="11332" y="18"/>
                  </a:lnTo>
                  <a:lnTo>
                    <a:pt x="11479" y="38"/>
                  </a:lnTo>
                  <a:lnTo>
                    <a:pt x="11625" y="66"/>
                  </a:lnTo>
                  <a:lnTo>
                    <a:pt x="11768" y="101"/>
                  </a:lnTo>
                  <a:lnTo>
                    <a:pt x="11907" y="143"/>
                  </a:lnTo>
                  <a:lnTo>
                    <a:pt x="12044" y="194"/>
                  </a:lnTo>
                  <a:lnTo>
                    <a:pt x="12178" y="251"/>
                  </a:lnTo>
                  <a:lnTo>
                    <a:pt x="12309" y="314"/>
                  </a:lnTo>
                  <a:lnTo>
                    <a:pt x="12436" y="384"/>
                  </a:lnTo>
                  <a:lnTo>
                    <a:pt x="12561" y="461"/>
                  </a:lnTo>
                  <a:lnTo>
                    <a:pt x="12680" y="544"/>
                  </a:lnTo>
                  <a:lnTo>
                    <a:pt x="12796" y="632"/>
                  </a:lnTo>
                  <a:lnTo>
                    <a:pt x="12908" y="726"/>
                  </a:lnTo>
                  <a:lnTo>
                    <a:pt x="13015" y="826"/>
                  </a:lnTo>
                  <a:lnTo>
                    <a:pt x="13117" y="930"/>
                  </a:lnTo>
                  <a:lnTo>
                    <a:pt x="13215" y="1041"/>
                  </a:lnTo>
                  <a:lnTo>
                    <a:pt x="13308" y="1156"/>
                  </a:lnTo>
                  <a:lnTo>
                    <a:pt x="13396" y="1276"/>
                  </a:lnTo>
                  <a:lnTo>
                    <a:pt x="13478" y="1399"/>
                  </a:lnTo>
                  <a:lnTo>
                    <a:pt x="13556" y="1528"/>
                  </a:lnTo>
                  <a:lnTo>
                    <a:pt x="13627" y="1661"/>
                  </a:lnTo>
                  <a:lnTo>
                    <a:pt x="13693" y="1798"/>
                  </a:lnTo>
                  <a:lnTo>
                    <a:pt x="13752" y="1937"/>
                  </a:lnTo>
                  <a:lnTo>
                    <a:pt x="13805" y="2081"/>
                  </a:lnTo>
                  <a:lnTo>
                    <a:pt x="13851" y="2228"/>
                  </a:lnTo>
                  <a:lnTo>
                    <a:pt x="13891" y="2378"/>
                  </a:lnTo>
                  <a:lnTo>
                    <a:pt x="13924" y="2532"/>
                  </a:lnTo>
                  <a:lnTo>
                    <a:pt x="13950" y="2687"/>
                  </a:lnTo>
                  <a:lnTo>
                    <a:pt x="13969" y="2845"/>
                  </a:lnTo>
                  <a:lnTo>
                    <a:pt x="13980" y="3006"/>
                  </a:lnTo>
                  <a:lnTo>
                    <a:pt x="13984" y="3168"/>
                  </a:lnTo>
                  <a:lnTo>
                    <a:pt x="13984" y="7793"/>
                  </a:lnTo>
                  <a:lnTo>
                    <a:pt x="13983" y="7903"/>
                  </a:lnTo>
                  <a:lnTo>
                    <a:pt x="13978" y="8011"/>
                  </a:lnTo>
                  <a:lnTo>
                    <a:pt x="13970" y="8118"/>
                  </a:lnTo>
                  <a:lnTo>
                    <a:pt x="13959" y="8225"/>
                  </a:lnTo>
                  <a:lnTo>
                    <a:pt x="13945" y="8330"/>
                  </a:lnTo>
                  <a:lnTo>
                    <a:pt x="13928" y="8434"/>
                  </a:lnTo>
                  <a:lnTo>
                    <a:pt x="13907" y="8537"/>
                  </a:lnTo>
                  <a:lnTo>
                    <a:pt x="13884" y="8638"/>
                  </a:lnTo>
                  <a:lnTo>
                    <a:pt x="13858" y="8738"/>
                  </a:lnTo>
                  <a:lnTo>
                    <a:pt x="13828" y="8837"/>
                  </a:lnTo>
                  <a:lnTo>
                    <a:pt x="13796" y="8934"/>
                  </a:lnTo>
                  <a:lnTo>
                    <a:pt x="13761" y="9030"/>
                  </a:lnTo>
                  <a:lnTo>
                    <a:pt x="13723" y="9123"/>
                  </a:lnTo>
                  <a:lnTo>
                    <a:pt x="13682" y="9215"/>
                  </a:lnTo>
                  <a:lnTo>
                    <a:pt x="13638" y="9307"/>
                  </a:lnTo>
                  <a:lnTo>
                    <a:pt x="13592" y="9396"/>
                  </a:lnTo>
                  <a:lnTo>
                    <a:pt x="13542" y="9483"/>
                  </a:lnTo>
                  <a:lnTo>
                    <a:pt x="13489" y="9569"/>
                  </a:lnTo>
                  <a:lnTo>
                    <a:pt x="13434" y="9652"/>
                  </a:lnTo>
                  <a:lnTo>
                    <a:pt x="13377" y="9734"/>
                  </a:lnTo>
                  <a:lnTo>
                    <a:pt x="13317" y="9814"/>
                  </a:lnTo>
                  <a:lnTo>
                    <a:pt x="13254" y="9892"/>
                  </a:lnTo>
                  <a:lnTo>
                    <a:pt x="13188" y="9968"/>
                  </a:lnTo>
                  <a:lnTo>
                    <a:pt x="13120" y="10042"/>
                  </a:lnTo>
                  <a:lnTo>
                    <a:pt x="13049" y="10113"/>
                  </a:lnTo>
                  <a:lnTo>
                    <a:pt x="12976" y="10183"/>
                  </a:lnTo>
                  <a:lnTo>
                    <a:pt x="12900" y="10250"/>
                  </a:lnTo>
                  <a:lnTo>
                    <a:pt x="12822" y="10315"/>
                  </a:lnTo>
                  <a:lnTo>
                    <a:pt x="12741" y="10378"/>
                  </a:lnTo>
                  <a:lnTo>
                    <a:pt x="12658" y="10438"/>
                  </a:lnTo>
                  <a:lnTo>
                    <a:pt x="12572" y="10496"/>
                  </a:lnTo>
                  <a:lnTo>
                    <a:pt x="12483" y="10551"/>
                  </a:lnTo>
                  <a:lnTo>
                    <a:pt x="8406" y="13022"/>
                  </a:lnTo>
                  <a:lnTo>
                    <a:pt x="8318" y="13074"/>
                  </a:lnTo>
                  <a:lnTo>
                    <a:pt x="8230" y="13122"/>
                  </a:lnTo>
                  <a:lnTo>
                    <a:pt x="8141" y="13166"/>
                  </a:lnTo>
                  <a:lnTo>
                    <a:pt x="8051" y="13208"/>
                  </a:lnTo>
                  <a:lnTo>
                    <a:pt x="7961" y="13245"/>
                  </a:lnTo>
                  <a:lnTo>
                    <a:pt x="7870" y="13281"/>
                  </a:lnTo>
                  <a:lnTo>
                    <a:pt x="7779" y="13312"/>
                  </a:lnTo>
                  <a:lnTo>
                    <a:pt x="7687" y="13340"/>
                  </a:lnTo>
                  <a:lnTo>
                    <a:pt x="7595" y="13365"/>
                  </a:lnTo>
                  <a:lnTo>
                    <a:pt x="7503" y="13386"/>
                  </a:lnTo>
                  <a:lnTo>
                    <a:pt x="7409" y="13404"/>
                  </a:lnTo>
                  <a:lnTo>
                    <a:pt x="7317" y="13418"/>
                  </a:lnTo>
                  <a:lnTo>
                    <a:pt x="7224" y="13430"/>
                  </a:lnTo>
                  <a:lnTo>
                    <a:pt x="7131" y="13438"/>
                  </a:lnTo>
                  <a:lnTo>
                    <a:pt x="7037" y="13443"/>
                  </a:lnTo>
                  <a:lnTo>
                    <a:pt x="6944" y="13444"/>
                  </a:lnTo>
                  <a:lnTo>
                    <a:pt x="6851" y="13442"/>
                  </a:lnTo>
                  <a:lnTo>
                    <a:pt x="6758" y="13436"/>
                  </a:lnTo>
                  <a:lnTo>
                    <a:pt x="6665" y="13428"/>
                  </a:lnTo>
                  <a:lnTo>
                    <a:pt x="6572" y="13416"/>
                  </a:lnTo>
                  <a:lnTo>
                    <a:pt x="6478" y="13401"/>
                  </a:lnTo>
                  <a:lnTo>
                    <a:pt x="6386" y="13383"/>
                  </a:lnTo>
                  <a:lnTo>
                    <a:pt x="6294" y="13360"/>
                  </a:lnTo>
                  <a:lnTo>
                    <a:pt x="6202" y="13336"/>
                  </a:lnTo>
                  <a:lnTo>
                    <a:pt x="6110" y="13307"/>
                  </a:lnTo>
                  <a:lnTo>
                    <a:pt x="6019" y="13274"/>
                  </a:lnTo>
                  <a:lnTo>
                    <a:pt x="5929" y="13239"/>
                  </a:lnTo>
                  <a:lnTo>
                    <a:pt x="5839" y="13200"/>
                  </a:lnTo>
                  <a:lnTo>
                    <a:pt x="5749" y="13158"/>
                  </a:lnTo>
                  <a:lnTo>
                    <a:pt x="5660" y="13113"/>
                  </a:lnTo>
                  <a:lnTo>
                    <a:pt x="5572" y="13065"/>
                  </a:lnTo>
                  <a:lnTo>
                    <a:pt x="5484" y="13012"/>
                  </a:lnTo>
                  <a:lnTo>
                    <a:pt x="1484" y="10554"/>
                  </a:lnTo>
                  <a:lnTo>
                    <a:pt x="1397" y="10499"/>
                  </a:lnTo>
                  <a:lnTo>
                    <a:pt x="1312" y="10441"/>
                  </a:lnTo>
                  <a:lnTo>
                    <a:pt x="1230" y="10380"/>
                  </a:lnTo>
                  <a:lnTo>
                    <a:pt x="1150" y="10318"/>
                  </a:lnTo>
                  <a:lnTo>
                    <a:pt x="1072" y="10252"/>
                  </a:lnTo>
                  <a:lnTo>
                    <a:pt x="997" y="10186"/>
                  </a:lnTo>
                  <a:lnTo>
                    <a:pt x="924" y="10116"/>
                  </a:lnTo>
                  <a:lnTo>
                    <a:pt x="855" y="10044"/>
                  </a:lnTo>
                  <a:lnTo>
                    <a:pt x="787" y="9971"/>
                  </a:lnTo>
                  <a:lnTo>
                    <a:pt x="722" y="9895"/>
                  </a:lnTo>
                  <a:lnTo>
                    <a:pt x="660" y="9818"/>
                  </a:lnTo>
                  <a:lnTo>
                    <a:pt x="600" y="9737"/>
                  </a:lnTo>
                  <a:lnTo>
                    <a:pt x="543" y="9657"/>
                  </a:lnTo>
                  <a:lnTo>
                    <a:pt x="489" y="9573"/>
                  </a:lnTo>
                  <a:lnTo>
                    <a:pt x="437" y="9487"/>
                  </a:lnTo>
                  <a:lnTo>
                    <a:pt x="388" y="9400"/>
                  </a:lnTo>
                  <a:lnTo>
                    <a:pt x="342" y="9312"/>
                  </a:lnTo>
                  <a:lnTo>
                    <a:pt x="298" y="9221"/>
                  </a:lnTo>
                  <a:lnTo>
                    <a:pt x="258" y="9130"/>
                  </a:lnTo>
                  <a:lnTo>
                    <a:pt x="220" y="9035"/>
                  </a:lnTo>
                  <a:lnTo>
                    <a:pt x="186" y="8941"/>
                  </a:lnTo>
                  <a:lnTo>
                    <a:pt x="154" y="8844"/>
                  </a:lnTo>
                  <a:lnTo>
                    <a:pt x="125" y="8746"/>
                  </a:lnTo>
                  <a:lnTo>
                    <a:pt x="99" y="8646"/>
                  </a:lnTo>
                  <a:lnTo>
                    <a:pt x="76" y="8546"/>
                  </a:lnTo>
                  <a:lnTo>
                    <a:pt x="56" y="8444"/>
                  </a:lnTo>
                  <a:lnTo>
                    <a:pt x="39" y="8341"/>
                  </a:lnTo>
                  <a:lnTo>
                    <a:pt x="25" y="8235"/>
                  </a:lnTo>
                  <a:lnTo>
                    <a:pt x="14" y="8130"/>
                  </a:lnTo>
                  <a:lnTo>
                    <a:pt x="6" y="8023"/>
                  </a:lnTo>
                  <a:lnTo>
                    <a:pt x="1" y="7915"/>
                  </a:lnTo>
                  <a:lnTo>
                    <a:pt x="0" y="7806"/>
                  </a:lnTo>
                  <a:lnTo>
                    <a:pt x="0" y="3168"/>
                  </a:lnTo>
                  <a:lnTo>
                    <a:pt x="3" y="3006"/>
                  </a:lnTo>
                  <a:lnTo>
                    <a:pt x="15" y="2845"/>
                  </a:lnTo>
                  <a:lnTo>
                    <a:pt x="34" y="2687"/>
                  </a:lnTo>
                  <a:lnTo>
                    <a:pt x="60" y="2532"/>
                  </a:lnTo>
                  <a:lnTo>
                    <a:pt x="93" y="2378"/>
                  </a:lnTo>
                  <a:lnTo>
                    <a:pt x="133" y="2228"/>
                  </a:lnTo>
                  <a:lnTo>
                    <a:pt x="179" y="2081"/>
                  </a:lnTo>
                  <a:lnTo>
                    <a:pt x="232" y="1937"/>
                  </a:lnTo>
                  <a:lnTo>
                    <a:pt x="291" y="1798"/>
                  </a:lnTo>
                  <a:lnTo>
                    <a:pt x="357" y="1661"/>
                  </a:lnTo>
                  <a:lnTo>
                    <a:pt x="428" y="1528"/>
                  </a:lnTo>
                  <a:lnTo>
                    <a:pt x="506" y="1399"/>
                  </a:lnTo>
                  <a:lnTo>
                    <a:pt x="588" y="1276"/>
                  </a:lnTo>
                  <a:lnTo>
                    <a:pt x="676" y="1156"/>
                  </a:lnTo>
                  <a:lnTo>
                    <a:pt x="769" y="1041"/>
                  </a:lnTo>
                  <a:lnTo>
                    <a:pt x="867" y="930"/>
                  </a:lnTo>
                  <a:lnTo>
                    <a:pt x="969" y="826"/>
                  </a:lnTo>
                  <a:lnTo>
                    <a:pt x="1076" y="726"/>
                  </a:lnTo>
                  <a:lnTo>
                    <a:pt x="1188" y="632"/>
                  </a:lnTo>
                  <a:lnTo>
                    <a:pt x="1303" y="544"/>
                  </a:lnTo>
                  <a:lnTo>
                    <a:pt x="1423" y="461"/>
                  </a:lnTo>
                  <a:lnTo>
                    <a:pt x="1548" y="384"/>
                  </a:lnTo>
                  <a:lnTo>
                    <a:pt x="1675" y="314"/>
                  </a:lnTo>
                  <a:lnTo>
                    <a:pt x="1806" y="251"/>
                  </a:lnTo>
                  <a:lnTo>
                    <a:pt x="1939" y="194"/>
                  </a:lnTo>
                  <a:lnTo>
                    <a:pt x="2076" y="143"/>
                  </a:lnTo>
                  <a:lnTo>
                    <a:pt x="2216" y="101"/>
                  </a:lnTo>
                  <a:lnTo>
                    <a:pt x="2359" y="66"/>
                  </a:lnTo>
                  <a:lnTo>
                    <a:pt x="2505" y="38"/>
                  </a:lnTo>
                  <a:lnTo>
                    <a:pt x="2652" y="18"/>
                  </a:lnTo>
                  <a:lnTo>
                    <a:pt x="2802" y="5"/>
                  </a:lnTo>
                  <a:lnTo>
                    <a:pt x="2953"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6" name="Freeform 6"/>
            <p:cNvSpPr>
              <a:spLocks/>
            </p:cNvSpPr>
            <p:nvPr/>
          </p:nvSpPr>
          <p:spPr bwMode="auto">
            <a:xfrm>
              <a:off x="8166100" y="4281488"/>
              <a:ext cx="1955800" cy="455613"/>
            </a:xfrm>
            <a:custGeom>
              <a:avLst/>
              <a:gdLst>
                <a:gd name="T0" fmla="*/ 289 w 16016"/>
                <a:gd name="T1" fmla="*/ 26 h 4021"/>
                <a:gd name="T2" fmla="*/ 890 w 16016"/>
                <a:gd name="T3" fmla="*/ 101 h 4021"/>
                <a:gd name="T4" fmla="*/ 1530 w 16016"/>
                <a:gd name="T5" fmla="*/ 169 h 4021"/>
                <a:gd name="T6" fmla="*/ 2203 w 16016"/>
                <a:gd name="T7" fmla="*/ 231 h 4021"/>
                <a:gd name="T8" fmla="*/ 2911 w 16016"/>
                <a:gd name="T9" fmla="*/ 286 h 4021"/>
                <a:gd name="T10" fmla="*/ 3650 w 16016"/>
                <a:gd name="T11" fmla="*/ 334 h 4021"/>
                <a:gd name="T12" fmla="*/ 4416 w 16016"/>
                <a:gd name="T13" fmla="*/ 375 h 4021"/>
                <a:gd name="T14" fmla="*/ 5209 w 16016"/>
                <a:gd name="T15" fmla="*/ 407 h 4021"/>
                <a:gd name="T16" fmla="*/ 6025 w 16016"/>
                <a:gd name="T17" fmla="*/ 433 h 4021"/>
                <a:gd name="T18" fmla="*/ 6863 w 16016"/>
                <a:gd name="T19" fmla="*/ 449 h 4021"/>
                <a:gd name="T20" fmla="*/ 7719 w 16016"/>
                <a:gd name="T21" fmla="*/ 456 h 4021"/>
                <a:gd name="T22" fmla="*/ 8585 w 16016"/>
                <a:gd name="T23" fmla="*/ 454 h 4021"/>
                <a:gd name="T24" fmla="*/ 9434 w 16016"/>
                <a:gd name="T25" fmla="*/ 443 h 4021"/>
                <a:gd name="T26" fmla="*/ 10265 w 16016"/>
                <a:gd name="T27" fmla="*/ 425 h 4021"/>
                <a:gd name="T28" fmla="*/ 11074 w 16016"/>
                <a:gd name="T29" fmla="*/ 397 h 4021"/>
                <a:gd name="T30" fmla="*/ 11859 w 16016"/>
                <a:gd name="T31" fmla="*/ 362 h 4021"/>
                <a:gd name="T32" fmla="*/ 12616 w 16016"/>
                <a:gd name="T33" fmla="*/ 319 h 4021"/>
                <a:gd name="T34" fmla="*/ 13344 w 16016"/>
                <a:gd name="T35" fmla="*/ 268 h 4021"/>
                <a:gd name="T36" fmla="*/ 14041 w 16016"/>
                <a:gd name="T37" fmla="*/ 210 h 4021"/>
                <a:gd name="T38" fmla="*/ 14704 w 16016"/>
                <a:gd name="T39" fmla="*/ 147 h 4021"/>
                <a:gd name="T40" fmla="*/ 15330 w 16016"/>
                <a:gd name="T41" fmla="*/ 76 h 4021"/>
                <a:gd name="T42" fmla="*/ 15918 w 16016"/>
                <a:gd name="T43" fmla="*/ 0 h 4021"/>
                <a:gd name="T44" fmla="*/ 16012 w 16016"/>
                <a:gd name="T45" fmla="*/ 1017 h 4021"/>
                <a:gd name="T46" fmla="*/ 15956 w 16016"/>
                <a:gd name="T47" fmla="*/ 1491 h 4021"/>
                <a:gd name="T48" fmla="*/ 15836 w 16016"/>
                <a:gd name="T49" fmla="*/ 1941 h 4021"/>
                <a:gd name="T50" fmla="*/ 15659 w 16016"/>
                <a:gd name="T51" fmla="*/ 2362 h 4021"/>
                <a:gd name="T52" fmla="*/ 15427 w 16016"/>
                <a:gd name="T53" fmla="*/ 2747 h 4021"/>
                <a:gd name="T54" fmla="*/ 15149 w 16016"/>
                <a:gd name="T55" fmla="*/ 3092 h 4021"/>
                <a:gd name="T56" fmla="*/ 14828 w 16016"/>
                <a:gd name="T57" fmla="*/ 3391 h 4021"/>
                <a:gd name="T58" fmla="*/ 14468 w 16016"/>
                <a:gd name="T59" fmla="*/ 3638 h 4021"/>
                <a:gd name="T60" fmla="*/ 14076 w 16016"/>
                <a:gd name="T61" fmla="*/ 3829 h 4021"/>
                <a:gd name="T62" fmla="*/ 13657 w 16016"/>
                <a:gd name="T63" fmla="*/ 3957 h 4021"/>
                <a:gd name="T64" fmla="*/ 13214 w 16016"/>
                <a:gd name="T65" fmla="*/ 4018 h 4021"/>
                <a:gd name="T66" fmla="*/ 2802 w 16016"/>
                <a:gd name="T67" fmla="*/ 4018 h 4021"/>
                <a:gd name="T68" fmla="*/ 2359 w 16016"/>
                <a:gd name="T69" fmla="*/ 3957 h 4021"/>
                <a:gd name="T70" fmla="*/ 1940 w 16016"/>
                <a:gd name="T71" fmla="*/ 3829 h 4021"/>
                <a:gd name="T72" fmla="*/ 1548 w 16016"/>
                <a:gd name="T73" fmla="*/ 3638 h 4021"/>
                <a:gd name="T74" fmla="*/ 1188 w 16016"/>
                <a:gd name="T75" fmla="*/ 3391 h 4021"/>
                <a:gd name="T76" fmla="*/ 867 w 16016"/>
                <a:gd name="T77" fmla="*/ 3092 h 4021"/>
                <a:gd name="T78" fmla="*/ 588 w 16016"/>
                <a:gd name="T79" fmla="*/ 2747 h 4021"/>
                <a:gd name="T80" fmla="*/ 357 w 16016"/>
                <a:gd name="T81" fmla="*/ 2362 h 4021"/>
                <a:gd name="T82" fmla="*/ 179 w 16016"/>
                <a:gd name="T83" fmla="*/ 1941 h 4021"/>
                <a:gd name="T84" fmla="*/ 60 w 16016"/>
                <a:gd name="T85" fmla="*/ 1491 h 4021"/>
                <a:gd name="T86" fmla="*/ 4 w 16016"/>
                <a:gd name="T87" fmla="*/ 1017 h 40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016" h="4021">
                  <a:moveTo>
                    <a:pt x="0" y="0"/>
                  </a:moveTo>
                  <a:lnTo>
                    <a:pt x="98" y="0"/>
                  </a:lnTo>
                  <a:lnTo>
                    <a:pt x="289" y="26"/>
                  </a:lnTo>
                  <a:lnTo>
                    <a:pt x="485" y="52"/>
                  </a:lnTo>
                  <a:lnTo>
                    <a:pt x="686" y="76"/>
                  </a:lnTo>
                  <a:lnTo>
                    <a:pt x="890" y="101"/>
                  </a:lnTo>
                  <a:lnTo>
                    <a:pt x="1099" y="125"/>
                  </a:lnTo>
                  <a:lnTo>
                    <a:pt x="1312" y="147"/>
                  </a:lnTo>
                  <a:lnTo>
                    <a:pt x="1530" y="169"/>
                  </a:lnTo>
                  <a:lnTo>
                    <a:pt x="1750" y="190"/>
                  </a:lnTo>
                  <a:lnTo>
                    <a:pt x="1975" y="210"/>
                  </a:lnTo>
                  <a:lnTo>
                    <a:pt x="2203" y="231"/>
                  </a:lnTo>
                  <a:lnTo>
                    <a:pt x="2435" y="250"/>
                  </a:lnTo>
                  <a:lnTo>
                    <a:pt x="2672" y="268"/>
                  </a:lnTo>
                  <a:lnTo>
                    <a:pt x="2911" y="286"/>
                  </a:lnTo>
                  <a:lnTo>
                    <a:pt x="3154" y="303"/>
                  </a:lnTo>
                  <a:lnTo>
                    <a:pt x="3400" y="319"/>
                  </a:lnTo>
                  <a:lnTo>
                    <a:pt x="3650" y="334"/>
                  </a:lnTo>
                  <a:lnTo>
                    <a:pt x="3902" y="348"/>
                  </a:lnTo>
                  <a:lnTo>
                    <a:pt x="4157" y="362"/>
                  </a:lnTo>
                  <a:lnTo>
                    <a:pt x="4416" y="375"/>
                  </a:lnTo>
                  <a:lnTo>
                    <a:pt x="4678" y="386"/>
                  </a:lnTo>
                  <a:lnTo>
                    <a:pt x="4942" y="397"/>
                  </a:lnTo>
                  <a:lnTo>
                    <a:pt x="5209" y="407"/>
                  </a:lnTo>
                  <a:lnTo>
                    <a:pt x="5478" y="417"/>
                  </a:lnTo>
                  <a:lnTo>
                    <a:pt x="5751" y="425"/>
                  </a:lnTo>
                  <a:lnTo>
                    <a:pt x="6025" y="433"/>
                  </a:lnTo>
                  <a:lnTo>
                    <a:pt x="6302" y="438"/>
                  </a:lnTo>
                  <a:lnTo>
                    <a:pt x="6582" y="443"/>
                  </a:lnTo>
                  <a:lnTo>
                    <a:pt x="6863" y="449"/>
                  </a:lnTo>
                  <a:lnTo>
                    <a:pt x="7146" y="452"/>
                  </a:lnTo>
                  <a:lnTo>
                    <a:pt x="7431" y="454"/>
                  </a:lnTo>
                  <a:lnTo>
                    <a:pt x="7719" y="456"/>
                  </a:lnTo>
                  <a:lnTo>
                    <a:pt x="8008" y="456"/>
                  </a:lnTo>
                  <a:lnTo>
                    <a:pt x="8297" y="456"/>
                  </a:lnTo>
                  <a:lnTo>
                    <a:pt x="8585" y="454"/>
                  </a:lnTo>
                  <a:lnTo>
                    <a:pt x="8870" y="452"/>
                  </a:lnTo>
                  <a:lnTo>
                    <a:pt x="9153" y="449"/>
                  </a:lnTo>
                  <a:lnTo>
                    <a:pt x="9434" y="443"/>
                  </a:lnTo>
                  <a:lnTo>
                    <a:pt x="9714" y="438"/>
                  </a:lnTo>
                  <a:lnTo>
                    <a:pt x="9991" y="433"/>
                  </a:lnTo>
                  <a:lnTo>
                    <a:pt x="10265" y="425"/>
                  </a:lnTo>
                  <a:lnTo>
                    <a:pt x="10538" y="417"/>
                  </a:lnTo>
                  <a:lnTo>
                    <a:pt x="10807" y="407"/>
                  </a:lnTo>
                  <a:lnTo>
                    <a:pt x="11074" y="397"/>
                  </a:lnTo>
                  <a:lnTo>
                    <a:pt x="11338" y="386"/>
                  </a:lnTo>
                  <a:lnTo>
                    <a:pt x="11600" y="375"/>
                  </a:lnTo>
                  <a:lnTo>
                    <a:pt x="11859" y="362"/>
                  </a:lnTo>
                  <a:lnTo>
                    <a:pt x="12114" y="348"/>
                  </a:lnTo>
                  <a:lnTo>
                    <a:pt x="12366" y="334"/>
                  </a:lnTo>
                  <a:lnTo>
                    <a:pt x="12616" y="319"/>
                  </a:lnTo>
                  <a:lnTo>
                    <a:pt x="12862" y="303"/>
                  </a:lnTo>
                  <a:lnTo>
                    <a:pt x="13105" y="286"/>
                  </a:lnTo>
                  <a:lnTo>
                    <a:pt x="13344" y="268"/>
                  </a:lnTo>
                  <a:lnTo>
                    <a:pt x="13581" y="250"/>
                  </a:lnTo>
                  <a:lnTo>
                    <a:pt x="13813" y="231"/>
                  </a:lnTo>
                  <a:lnTo>
                    <a:pt x="14041" y="210"/>
                  </a:lnTo>
                  <a:lnTo>
                    <a:pt x="14266" y="190"/>
                  </a:lnTo>
                  <a:lnTo>
                    <a:pt x="14486" y="169"/>
                  </a:lnTo>
                  <a:lnTo>
                    <a:pt x="14704" y="147"/>
                  </a:lnTo>
                  <a:lnTo>
                    <a:pt x="14917" y="125"/>
                  </a:lnTo>
                  <a:lnTo>
                    <a:pt x="15125" y="101"/>
                  </a:lnTo>
                  <a:lnTo>
                    <a:pt x="15330" y="76"/>
                  </a:lnTo>
                  <a:lnTo>
                    <a:pt x="15531" y="52"/>
                  </a:lnTo>
                  <a:lnTo>
                    <a:pt x="15727" y="26"/>
                  </a:lnTo>
                  <a:lnTo>
                    <a:pt x="15918" y="0"/>
                  </a:lnTo>
                  <a:lnTo>
                    <a:pt x="16016" y="0"/>
                  </a:lnTo>
                  <a:lnTo>
                    <a:pt x="16016" y="855"/>
                  </a:lnTo>
                  <a:lnTo>
                    <a:pt x="16012" y="1017"/>
                  </a:lnTo>
                  <a:lnTo>
                    <a:pt x="16001" y="1178"/>
                  </a:lnTo>
                  <a:lnTo>
                    <a:pt x="15982" y="1335"/>
                  </a:lnTo>
                  <a:lnTo>
                    <a:pt x="15956" y="1491"/>
                  </a:lnTo>
                  <a:lnTo>
                    <a:pt x="15923" y="1645"/>
                  </a:lnTo>
                  <a:lnTo>
                    <a:pt x="15883" y="1795"/>
                  </a:lnTo>
                  <a:lnTo>
                    <a:pt x="15836" y="1941"/>
                  </a:lnTo>
                  <a:lnTo>
                    <a:pt x="15783" y="2085"/>
                  </a:lnTo>
                  <a:lnTo>
                    <a:pt x="15724" y="2225"/>
                  </a:lnTo>
                  <a:lnTo>
                    <a:pt x="15659" y="2362"/>
                  </a:lnTo>
                  <a:lnTo>
                    <a:pt x="15588" y="2495"/>
                  </a:lnTo>
                  <a:lnTo>
                    <a:pt x="15510" y="2624"/>
                  </a:lnTo>
                  <a:lnTo>
                    <a:pt x="15427" y="2747"/>
                  </a:lnTo>
                  <a:lnTo>
                    <a:pt x="15340" y="2867"/>
                  </a:lnTo>
                  <a:lnTo>
                    <a:pt x="15247" y="2982"/>
                  </a:lnTo>
                  <a:lnTo>
                    <a:pt x="15149" y="3092"/>
                  </a:lnTo>
                  <a:lnTo>
                    <a:pt x="15047" y="3197"/>
                  </a:lnTo>
                  <a:lnTo>
                    <a:pt x="14939" y="3297"/>
                  </a:lnTo>
                  <a:lnTo>
                    <a:pt x="14828" y="3391"/>
                  </a:lnTo>
                  <a:lnTo>
                    <a:pt x="14712" y="3479"/>
                  </a:lnTo>
                  <a:lnTo>
                    <a:pt x="14592" y="3562"/>
                  </a:lnTo>
                  <a:lnTo>
                    <a:pt x="14468" y="3638"/>
                  </a:lnTo>
                  <a:lnTo>
                    <a:pt x="14341" y="3709"/>
                  </a:lnTo>
                  <a:lnTo>
                    <a:pt x="14210" y="3772"/>
                  </a:lnTo>
                  <a:lnTo>
                    <a:pt x="14076" y="3829"/>
                  </a:lnTo>
                  <a:lnTo>
                    <a:pt x="13939" y="3879"/>
                  </a:lnTo>
                  <a:lnTo>
                    <a:pt x="13799" y="3922"/>
                  </a:lnTo>
                  <a:lnTo>
                    <a:pt x="13657" y="3957"/>
                  </a:lnTo>
                  <a:lnTo>
                    <a:pt x="13511" y="3985"/>
                  </a:lnTo>
                  <a:lnTo>
                    <a:pt x="13363" y="4005"/>
                  </a:lnTo>
                  <a:lnTo>
                    <a:pt x="13214" y="4018"/>
                  </a:lnTo>
                  <a:lnTo>
                    <a:pt x="13062" y="4021"/>
                  </a:lnTo>
                  <a:lnTo>
                    <a:pt x="2954" y="4021"/>
                  </a:lnTo>
                  <a:lnTo>
                    <a:pt x="2802" y="4018"/>
                  </a:lnTo>
                  <a:lnTo>
                    <a:pt x="2653" y="4005"/>
                  </a:lnTo>
                  <a:lnTo>
                    <a:pt x="2505" y="3985"/>
                  </a:lnTo>
                  <a:lnTo>
                    <a:pt x="2359" y="3957"/>
                  </a:lnTo>
                  <a:lnTo>
                    <a:pt x="2217" y="3922"/>
                  </a:lnTo>
                  <a:lnTo>
                    <a:pt x="2077" y="3879"/>
                  </a:lnTo>
                  <a:lnTo>
                    <a:pt x="1940" y="3829"/>
                  </a:lnTo>
                  <a:lnTo>
                    <a:pt x="1806" y="3772"/>
                  </a:lnTo>
                  <a:lnTo>
                    <a:pt x="1675" y="3709"/>
                  </a:lnTo>
                  <a:lnTo>
                    <a:pt x="1548" y="3638"/>
                  </a:lnTo>
                  <a:lnTo>
                    <a:pt x="1424" y="3562"/>
                  </a:lnTo>
                  <a:lnTo>
                    <a:pt x="1304" y="3479"/>
                  </a:lnTo>
                  <a:lnTo>
                    <a:pt x="1188" y="3391"/>
                  </a:lnTo>
                  <a:lnTo>
                    <a:pt x="1077" y="3297"/>
                  </a:lnTo>
                  <a:lnTo>
                    <a:pt x="969" y="3197"/>
                  </a:lnTo>
                  <a:lnTo>
                    <a:pt x="867" y="3092"/>
                  </a:lnTo>
                  <a:lnTo>
                    <a:pt x="769" y="2982"/>
                  </a:lnTo>
                  <a:lnTo>
                    <a:pt x="676" y="2867"/>
                  </a:lnTo>
                  <a:lnTo>
                    <a:pt x="588" y="2747"/>
                  </a:lnTo>
                  <a:lnTo>
                    <a:pt x="506" y="2624"/>
                  </a:lnTo>
                  <a:lnTo>
                    <a:pt x="428" y="2495"/>
                  </a:lnTo>
                  <a:lnTo>
                    <a:pt x="357" y="2362"/>
                  </a:lnTo>
                  <a:lnTo>
                    <a:pt x="292" y="2225"/>
                  </a:lnTo>
                  <a:lnTo>
                    <a:pt x="232" y="2085"/>
                  </a:lnTo>
                  <a:lnTo>
                    <a:pt x="179" y="1941"/>
                  </a:lnTo>
                  <a:lnTo>
                    <a:pt x="133" y="1795"/>
                  </a:lnTo>
                  <a:lnTo>
                    <a:pt x="93" y="1645"/>
                  </a:lnTo>
                  <a:lnTo>
                    <a:pt x="60" y="1491"/>
                  </a:lnTo>
                  <a:lnTo>
                    <a:pt x="34" y="1335"/>
                  </a:lnTo>
                  <a:lnTo>
                    <a:pt x="15" y="1178"/>
                  </a:lnTo>
                  <a:lnTo>
                    <a:pt x="4" y="1017"/>
                  </a:lnTo>
                  <a:lnTo>
                    <a:pt x="0" y="855"/>
                  </a:lnTo>
                  <a:lnTo>
                    <a:pt x="0" y="0"/>
                  </a:ln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7" name="Freeform 7"/>
            <p:cNvSpPr>
              <a:spLocks/>
            </p:cNvSpPr>
            <p:nvPr/>
          </p:nvSpPr>
          <p:spPr bwMode="auto">
            <a:xfrm>
              <a:off x="8207375" y="4856163"/>
              <a:ext cx="1873250" cy="107950"/>
            </a:xfrm>
            <a:custGeom>
              <a:avLst/>
              <a:gdLst>
                <a:gd name="T0" fmla="*/ 14922 w 15344"/>
                <a:gd name="T1" fmla="*/ 0 h 953"/>
                <a:gd name="T2" fmla="*/ 14988 w 15344"/>
                <a:gd name="T3" fmla="*/ 10 h 953"/>
                <a:gd name="T4" fmla="*/ 15051 w 15344"/>
                <a:gd name="T5" fmla="*/ 29 h 953"/>
                <a:gd name="T6" fmla="*/ 15110 w 15344"/>
                <a:gd name="T7" fmla="*/ 58 h 953"/>
                <a:gd name="T8" fmla="*/ 15164 w 15344"/>
                <a:gd name="T9" fmla="*/ 95 h 953"/>
                <a:gd name="T10" fmla="*/ 15214 w 15344"/>
                <a:gd name="T11" fmla="*/ 140 h 953"/>
                <a:gd name="T12" fmla="*/ 15256 w 15344"/>
                <a:gd name="T13" fmla="*/ 192 h 953"/>
                <a:gd name="T14" fmla="*/ 15290 w 15344"/>
                <a:gd name="T15" fmla="*/ 250 h 953"/>
                <a:gd name="T16" fmla="*/ 15317 w 15344"/>
                <a:gd name="T17" fmla="*/ 314 h 953"/>
                <a:gd name="T18" fmla="*/ 15335 w 15344"/>
                <a:gd name="T19" fmla="*/ 381 h 953"/>
                <a:gd name="T20" fmla="*/ 15344 w 15344"/>
                <a:gd name="T21" fmla="*/ 452 h 953"/>
                <a:gd name="T22" fmla="*/ 15344 w 15344"/>
                <a:gd name="T23" fmla="*/ 502 h 953"/>
                <a:gd name="T24" fmla="*/ 15335 w 15344"/>
                <a:gd name="T25" fmla="*/ 572 h 953"/>
                <a:gd name="T26" fmla="*/ 15317 w 15344"/>
                <a:gd name="T27" fmla="*/ 640 h 953"/>
                <a:gd name="T28" fmla="*/ 15290 w 15344"/>
                <a:gd name="T29" fmla="*/ 703 h 953"/>
                <a:gd name="T30" fmla="*/ 15256 w 15344"/>
                <a:gd name="T31" fmla="*/ 761 h 953"/>
                <a:gd name="T32" fmla="*/ 15214 w 15344"/>
                <a:gd name="T33" fmla="*/ 814 h 953"/>
                <a:gd name="T34" fmla="*/ 15164 w 15344"/>
                <a:gd name="T35" fmla="*/ 859 h 953"/>
                <a:gd name="T36" fmla="*/ 15110 w 15344"/>
                <a:gd name="T37" fmla="*/ 895 h 953"/>
                <a:gd name="T38" fmla="*/ 15051 w 15344"/>
                <a:gd name="T39" fmla="*/ 924 h 953"/>
                <a:gd name="T40" fmla="*/ 14988 w 15344"/>
                <a:gd name="T41" fmla="*/ 944 h 953"/>
                <a:gd name="T42" fmla="*/ 14922 w 15344"/>
                <a:gd name="T43" fmla="*/ 952 h 953"/>
                <a:gd name="T44" fmla="*/ 422 w 15344"/>
                <a:gd name="T45" fmla="*/ 952 h 953"/>
                <a:gd name="T46" fmla="*/ 356 w 15344"/>
                <a:gd name="T47" fmla="*/ 944 h 953"/>
                <a:gd name="T48" fmla="*/ 293 w 15344"/>
                <a:gd name="T49" fmla="*/ 924 h 953"/>
                <a:gd name="T50" fmla="*/ 234 w 15344"/>
                <a:gd name="T51" fmla="*/ 895 h 953"/>
                <a:gd name="T52" fmla="*/ 180 w 15344"/>
                <a:gd name="T53" fmla="*/ 859 h 953"/>
                <a:gd name="T54" fmla="*/ 130 w 15344"/>
                <a:gd name="T55" fmla="*/ 814 h 953"/>
                <a:gd name="T56" fmla="*/ 88 w 15344"/>
                <a:gd name="T57" fmla="*/ 761 h 953"/>
                <a:gd name="T58" fmla="*/ 54 w 15344"/>
                <a:gd name="T59" fmla="*/ 703 h 953"/>
                <a:gd name="T60" fmla="*/ 27 w 15344"/>
                <a:gd name="T61" fmla="*/ 640 h 953"/>
                <a:gd name="T62" fmla="*/ 9 w 15344"/>
                <a:gd name="T63" fmla="*/ 572 h 953"/>
                <a:gd name="T64" fmla="*/ 0 w 15344"/>
                <a:gd name="T65" fmla="*/ 502 h 953"/>
                <a:gd name="T66" fmla="*/ 0 w 15344"/>
                <a:gd name="T67" fmla="*/ 452 h 953"/>
                <a:gd name="T68" fmla="*/ 9 w 15344"/>
                <a:gd name="T69" fmla="*/ 381 h 953"/>
                <a:gd name="T70" fmla="*/ 27 w 15344"/>
                <a:gd name="T71" fmla="*/ 314 h 953"/>
                <a:gd name="T72" fmla="*/ 54 w 15344"/>
                <a:gd name="T73" fmla="*/ 250 h 953"/>
                <a:gd name="T74" fmla="*/ 88 w 15344"/>
                <a:gd name="T75" fmla="*/ 192 h 953"/>
                <a:gd name="T76" fmla="*/ 130 w 15344"/>
                <a:gd name="T77" fmla="*/ 140 h 953"/>
                <a:gd name="T78" fmla="*/ 180 w 15344"/>
                <a:gd name="T79" fmla="*/ 95 h 953"/>
                <a:gd name="T80" fmla="*/ 234 w 15344"/>
                <a:gd name="T81" fmla="*/ 58 h 953"/>
                <a:gd name="T82" fmla="*/ 293 w 15344"/>
                <a:gd name="T83" fmla="*/ 29 h 953"/>
                <a:gd name="T84" fmla="*/ 356 w 15344"/>
                <a:gd name="T85" fmla="*/ 10 h 953"/>
                <a:gd name="T86" fmla="*/ 422 w 15344"/>
                <a:gd name="T87" fmla="*/ 0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344" h="953">
                  <a:moveTo>
                    <a:pt x="445" y="0"/>
                  </a:moveTo>
                  <a:lnTo>
                    <a:pt x="14899" y="0"/>
                  </a:lnTo>
                  <a:lnTo>
                    <a:pt x="14922" y="0"/>
                  </a:lnTo>
                  <a:lnTo>
                    <a:pt x="14944" y="2"/>
                  </a:lnTo>
                  <a:lnTo>
                    <a:pt x="14966" y="6"/>
                  </a:lnTo>
                  <a:lnTo>
                    <a:pt x="14988" y="10"/>
                  </a:lnTo>
                  <a:lnTo>
                    <a:pt x="15010" y="15"/>
                  </a:lnTo>
                  <a:lnTo>
                    <a:pt x="15031" y="22"/>
                  </a:lnTo>
                  <a:lnTo>
                    <a:pt x="15051" y="29"/>
                  </a:lnTo>
                  <a:lnTo>
                    <a:pt x="15071" y="38"/>
                  </a:lnTo>
                  <a:lnTo>
                    <a:pt x="15091" y="47"/>
                  </a:lnTo>
                  <a:lnTo>
                    <a:pt x="15110" y="58"/>
                  </a:lnTo>
                  <a:lnTo>
                    <a:pt x="15129" y="69"/>
                  </a:lnTo>
                  <a:lnTo>
                    <a:pt x="15147" y="82"/>
                  </a:lnTo>
                  <a:lnTo>
                    <a:pt x="15164" y="95"/>
                  </a:lnTo>
                  <a:lnTo>
                    <a:pt x="15182" y="110"/>
                  </a:lnTo>
                  <a:lnTo>
                    <a:pt x="15198" y="125"/>
                  </a:lnTo>
                  <a:lnTo>
                    <a:pt x="15214" y="140"/>
                  </a:lnTo>
                  <a:lnTo>
                    <a:pt x="15228" y="157"/>
                  </a:lnTo>
                  <a:lnTo>
                    <a:pt x="15242" y="174"/>
                  </a:lnTo>
                  <a:lnTo>
                    <a:pt x="15256" y="192"/>
                  </a:lnTo>
                  <a:lnTo>
                    <a:pt x="15268" y="211"/>
                  </a:lnTo>
                  <a:lnTo>
                    <a:pt x="15280" y="230"/>
                  </a:lnTo>
                  <a:lnTo>
                    <a:pt x="15290" y="250"/>
                  </a:lnTo>
                  <a:lnTo>
                    <a:pt x="15300" y="271"/>
                  </a:lnTo>
                  <a:lnTo>
                    <a:pt x="15309" y="292"/>
                  </a:lnTo>
                  <a:lnTo>
                    <a:pt x="15317" y="314"/>
                  </a:lnTo>
                  <a:lnTo>
                    <a:pt x="15324" y="335"/>
                  </a:lnTo>
                  <a:lnTo>
                    <a:pt x="15330" y="358"/>
                  </a:lnTo>
                  <a:lnTo>
                    <a:pt x="15335" y="381"/>
                  </a:lnTo>
                  <a:lnTo>
                    <a:pt x="15339" y="405"/>
                  </a:lnTo>
                  <a:lnTo>
                    <a:pt x="15342" y="429"/>
                  </a:lnTo>
                  <a:lnTo>
                    <a:pt x="15344" y="452"/>
                  </a:lnTo>
                  <a:lnTo>
                    <a:pt x="15344" y="477"/>
                  </a:lnTo>
                  <a:lnTo>
                    <a:pt x="15344" y="477"/>
                  </a:lnTo>
                  <a:lnTo>
                    <a:pt x="15344" y="502"/>
                  </a:lnTo>
                  <a:lnTo>
                    <a:pt x="15342" y="525"/>
                  </a:lnTo>
                  <a:lnTo>
                    <a:pt x="15339" y="549"/>
                  </a:lnTo>
                  <a:lnTo>
                    <a:pt x="15335" y="572"/>
                  </a:lnTo>
                  <a:lnTo>
                    <a:pt x="15330" y="596"/>
                  </a:lnTo>
                  <a:lnTo>
                    <a:pt x="15324" y="619"/>
                  </a:lnTo>
                  <a:lnTo>
                    <a:pt x="15317" y="640"/>
                  </a:lnTo>
                  <a:lnTo>
                    <a:pt x="15309" y="661"/>
                  </a:lnTo>
                  <a:lnTo>
                    <a:pt x="15300" y="683"/>
                  </a:lnTo>
                  <a:lnTo>
                    <a:pt x="15290" y="703"/>
                  </a:lnTo>
                  <a:lnTo>
                    <a:pt x="15280" y="724"/>
                  </a:lnTo>
                  <a:lnTo>
                    <a:pt x="15268" y="743"/>
                  </a:lnTo>
                  <a:lnTo>
                    <a:pt x="15256" y="761"/>
                  </a:lnTo>
                  <a:lnTo>
                    <a:pt x="15242" y="780"/>
                  </a:lnTo>
                  <a:lnTo>
                    <a:pt x="15228" y="797"/>
                  </a:lnTo>
                  <a:lnTo>
                    <a:pt x="15214" y="814"/>
                  </a:lnTo>
                  <a:lnTo>
                    <a:pt x="15198" y="829"/>
                  </a:lnTo>
                  <a:lnTo>
                    <a:pt x="15182" y="844"/>
                  </a:lnTo>
                  <a:lnTo>
                    <a:pt x="15164" y="859"/>
                  </a:lnTo>
                  <a:lnTo>
                    <a:pt x="15147" y="872"/>
                  </a:lnTo>
                  <a:lnTo>
                    <a:pt x="15129" y="885"/>
                  </a:lnTo>
                  <a:lnTo>
                    <a:pt x="15110" y="895"/>
                  </a:lnTo>
                  <a:lnTo>
                    <a:pt x="15091" y="906"/>
                  </a:lnTo>
                  <a:lnTo>
                    <a:pt x="15071" y="916"/>
                  </a:lnTo>
                  <a:lnTo>
                    <a:pt x="15051" y="924"/>
                  </a:lnTo>
                  <a:lnTo>
                    <a:pt x="15031" y="932"/>
                  </a:lnTo>
                  <a:lnTo>
                    <a:pt x="15010" y="938"/>
                  </a:lnTo>
                  <a:lnTo>
                    <a:pt x="14988" y="944"/>
                  </a:lnTo>
                  <a:lnTo>
                    <a:pt x="14966" y="948"/>
                  </a:lnTo>
                  <a:lnTo>
                    <a:pt x="14944" y="951"/>
                  </a:lnTo>
                  <a:lnTo>
                    <a:pt x="14922" y="952"/>
                  </a:lnTo>
                  <a:lnTo>
                    <a:pt x="14899" y="953"/>
                  </a:lnTo>
                  <a:lnTo>
                    <a:pt x="445" y="953"/>
                  </a:lnTo>
                  <a:lnTo>
                    <a:pt x="422" y="952"/>
                  </a:lnTo>
                  <a:lnTo>
                    <a:pt x="400" y="951"/>
                  </a:lnTo>
                  <a:lnTo>
                    <a:pt x="377" y="948"/>
                  </a:lnTo>
                  <a:lnTo>
                    <a:pt x="356" y="944"/>
                  </a:lnTo>
                  <a:lnTo>
                    <a:pt x="334" y="938"/>
                  </a:lnTo>
                  <a:lnTo>
                    <a:pt x="313" y="932"/>
                  </a:lnTo>
                  <a:lnTo>
                    <a:pt x="293" y="924"/>
                  </a:lnTo>
                  <a:lnTo>
                    <a:pt x="272" y="916"/>
                  </a:lnTo>
                  <a:lnTo>
                    <a:pt x="253" y="906"/>
                  </a:lnTo>
                  <a:lnTo>
                    <a:pt x="234" y="895"/>
                  </a:lnTo>
                  <a:lnTo>
                    <a:pt x="215" y="885"/>
                  </a:lnTo>
                  <a:lnTo>
                    <a:pt x="197" y="872"/>
                  </a:lnTo>
                  <a:lnTo>
                    <a:pt x="180" y="859"/>
                  </a:lnTo>
                  <a:lnTo>
                    <a:pt x="162" y="844"/>
                  </a:lnTo>
                  <a:lnTo>
                    <a:pt x="146" y="829"/>
                  </a:lnTo>
                  <a:lnTo>
                    <a:pt x="130" y="814"/>
                  </a:lnTo>
                  <a:lnTo>
                    <a:pt x="116" y="797"/>
                  </a:lnTo>
                  <a:lnTo>
                    <a:pt x="102" y="780"/>
                  </a:lnTo>
                  <a:lnTo>
                    <a:pt x="88" y="761"/>
                  </a:lnTo>
                  <a:lnTo>
                    <a:pt x="76" y="743"/>
                  </a:lnTo>
                  <a:lnTo>
                    <a:pt x="64" y="724"/>
                  </a:lnTo>
                  <a:lnTo>
                    <a:pt x="54" y="703"/>
                  </a:lnTo>
                  <a:lnTo>
                    <a:pt x="44" y="683"/>
                  </a:lnTo>
                  <a:lnTo>
                    <a:pt x="35" y="661"/>
                  </a:lnTo>
                  <a:lnTo>
                    <a:pt x="27" y="640"/>
                  </a:lnTo>
                  <a:lnTo>
                    <a:pt x="20" y="619"/>
                  </a:lnTo>
                  <a:lnTo>
                    <a:pt x="14" y="596"/>
                  </a:lnTo>
                  <a:lnTo>
                    <a:pt x="9" y="572"/>
                  </a:lnTo>
                  <a:lnTo>
                    <a:pt x="5" y="549"/>
                  </a:lnTo>
                  <a:lnTo>
                    <a:pt x="2" y="525"/>
                  </a:lnTo>
                  <a:lnTo>
                    <a:pt x="0" y="502"/>
                  </a:lnTo>
                  <a:lnTo>
                    <a:pt x="0" y="477"/>
                  </a:lnTo>
                  <a:lnTo>
                    <a:pt x="0" y="477"/>
                  </a:lnTo>
                  <a:lnTo>
                    <a:pt x="0" y="452"/>
                  </a:lnTo>
                  <a:lnTo>
                    <a:pt x="2" y="429"/>
                  </a:lnTo>
                  <a:lnTo>
                    <a:pt x="5" y="405"/>
                  </a:lnTo>
                  <a:lnTo>
                    <a:pt x="9" y="381"/>
                  </a:lnTo>
                  <a:lnTo>
                    <a:pt x="14" y="358"/>
                  </a:lnTo>
                  <a:lnTo>
                    <a:pt x="20" y="335"/>
                  </a:lnTo>
                  <a:lnTo>
                    <a:pt x="27" y="314"/>
                  </a:lnTo>
                  <a:lnTo>
                    <a:pt x="35" y="292"/>
                  </a:lnTo>
                  <a:lnTo>
                    <a:pt x="44" y="271"/>
                  </a:lnTo>
                  <a:lnTo>
                    <a:pt x="54" y="250"/>
                  </a:lnTo>
                  <a:lnTo>
                    <a:pt x="64" y="230"/>
                  </a:lnTo>
                  <a:lnTo>
                    <a:pt x="76" y="211"/>
                  </a:lnTo>
                  <a:lnTo>
                    <a:pt x="88" y="192"/>
                  </a:lnTo>
                  <a:lnTo>
                    <a:pt x="102" y="174"/>
                  </a:lnTo>
                  <a:lnTo>
                    <a:pt x="116" y="157"/>
                  </a:lnTo>
                  <a:lnTo>
                    <a:pt x="130" y="140"/>
                  </a:lnTo>
                  <a:lnTo>
                    <a:pt x="146" y="125"/>
                  </a:lnTo>
                  <a:lnTo>
                    <a:pt x="162" y="110"/>
                  </a:lnTo>
                  <a:lnTo>
                    <a:pt x="180" y="95"/>
                  </a:lnTo>
                  <a:lnTo>
                    <a:pt x="197" y="82"/>
                  </a:lnTo>
                  <a:lnTo>
                    <a:pt x="215" y="69"/>
                  </a:lnTo>
                  <a:lnTo>
                    <a:pt x="234" y="58"/>
                  </a:lnTo>
                  <a:lnTo>
                    <a:pt x="253" y="47"/>
                  </a:lnTo>
                  <a:lnTo>
                    <a:pt x="272" y="38"/>
                  </a:lnTo>
                  <a:lnTo>
                    <a:pt x="293" y="29"/>
                  </a:lnTo>
                  <a:lnTo>
                    <a:pt x="313" y="22"/>
                  </a:lnTo>
                  <a:lnTo>
                    <a:pt x="334" y="15"/>
                  </a:lnTo>
                  <a:lnTo>
                    <a:pt x="356" y="10"/>
                  </a:lnTo>
                  <a:lnTo>
                    <a:pt x="377" y="6"/>
                  </a:lnTo>
                  <a:lnTo>
                    <a:pt x="400" y="2"/>
                  </a:lnTo>
                  <a:lnTo>
                    <a:pt x="422" y="0"/>
                  </a:lnTo>
                  <a:lnTo>
                    <a:pt x="445" y="0"/>
                  </a:ln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8" name="Freeform 8"/>
            <p:cNvSpPr>
              <a:spLocks/>
            </p:cNvSpPr>
            <p:nvPr/>
          </p:nvSpPr>
          <p:spPr bwMode="auto">
            <a:xfrm>
              <a:off x="8207375" y="5035551"/>
              <a:ext cx="1873250" cy="109538"/>
            </a:xfrm>
            <a:custGeom>
              <a:avLst/>
              <a:gdLst>
                <a:gd name="T0" fmla="*/ 14922 w 15344"/>
                <a:gd name="T1" fmla="*/ 1 h 953"/>
                <a:gd name="T2" fmla="*/ 14988 w 15344"/>
                <a:gd name="T3" fmla="*/ 9 h 953"/>
                <a:gd name="T4" fmla="*/ 15051 w 15344"/>
                <a:gd name="T5" fmla="*/ 29 h 953"/>
                <a:gd name="T6" fmla="*/ 15110 w 15344"/>
                <a:gd name="T7" fmla="*/ 58 h 953"/>
                <a:gd name="T8" fmla="*/ 15164 w 15344"/>
                <a:gd name="T9" fmla="*/ 95 h 953"/>
                <a:gd name="T10" fmla="*/ 15214 w 15344"/>
                <a:gd name="T11" fmla="*/ 140 h 953"/>
                <a:gd name="T12" fmla="*/ 15256 w 15344"/>
                <a:gd name="T13" fmla="*/ 192 h 953"/>
                <a:gd name="T14" fmla="*/ 15290 w 15344"/>
                <a:gd name="T15" fmla="*/ 250 h 953"/>
                <a:gd name="T16" fmla="*/ 15317 w 15344"/>
                <a:gd name="T17" fmla="*/ 313 h 953"/>
                <a:gd name="T18" fmla="*/ 15335 w 15344"/>
                <a:gd name="T19" fmla="*/ 381 h 953"/>
                <a:gd name="T20" fmla="*/ 15344 w 15344"/>
                <a:gd name="T21" fmla="*/ 452 h 953"/>
                <a:gd name="T22" fmla="*/ 15344 w 15344"/>
                <a:gd name="T23" fmla="*/ 501 h 953"/>
                <a:gd name="T24" fmla="*/ 15335 w 15344"/>
                <a:gd name="T25" fmla="*/ 572 h 953"/>
                <a:gd name="T26" fmla="*/ 15317 w 15344"/>
                <a:gd name="T27" fmla="*/ 641 h 953"/>
                <a:gd name="T28" fmla="*/ 15290 w 15344"/>
                <a:gd name="T29" fmla="*/ 704 h 953"/>
                <a:gd name="T30" fmla="*/ 15256 w 15344"/>
                <a:gd name="T31" fmla="*/ 762 h 953"/>
                <a:gd name="T32" fmla="*/ 15214 w 15344"/>
                <a:gd name="T33" fmla="*/ 814 h 953"/>
                <a:gd name="T34" fmla="*/ 15164 w 15344"/>
                <a:gd name="T35" fmla="*/ 859 h 953"/>
                <a:gd name="T36" fmla="*/ 15110 w 15344"/>
                <a:gd name="T37" fmla="*/ 896 h 953"/>
                <a:gd name="T38" fmla="*/ 15051 w 15344"/>
                <a:gd name="T39" fmla="*/ 924 h 953"/>
                <a:gd name="T40" fmla="*/ 14988 w 15344"/>
                <a:gd name="T41" fmla="*/ 943 h 953"/>
                <a:gd name="T42" fmla="*/ 14922 w 15344"/>
                <a:gd name="T43" fmla="*/ 953 h 953"/>
                <a:gd name="T44" fmla="*/ 422 w 15344"/>
                <a:gd name="T45" fmla="*/ 953 h 953"/>
                <a:gd name="T46" fmla="*/ 356 w 15344"/>
                <a:gd name="T47" fmla="*/ 943 h 953"/>
                <a:gd name="T48" fmla="*/ 293 w 15344"/>
                <a:gd name="T49" fmla="*/ 924 h 953"/>
                <a:gd name="T50" fmla="*/ 234 w 15344"/>
                <a:gd name="T51" fmla="*/ 896 h 953"/>
                <a:gd name="T52" fmla="*/ 180 w 15344"/>
                <a:gd name="T53" fmla="*/ 859 h 953"/>
                <a:gd name="T54" fmla="*/ 130 w 15344"/>
                <a:gd name="T55" fmla="*/ 814 h 953"/>
                <a:gd name="T56" fmla="*/ 88 w 15344"/>
                <a:gd name="T57" fmla="*/ 762 h 953"/>
                <a:gd name="T58" fmla="*/ 54 w 15344"/>
                <a:gd name="T59" fmla="*/ 704 h 953"/>
                <a:gd name="T60" fmla="*/ 27 w 15344"/>
                <a:gd name="T61" fmla="*/ 641 h 953"/>
                <a:gd name="T62" fmla="*/ 9 w 15344"/>
                <a:gd name="T63" fmla="*/ 572 h 953"/>
                <a:gd name="T64" fmla="*/ 0 w 15344"/>
                <a:gd name="T65" fmla="*/ 501 h 953"/>
                <a:gd name="T66" fmla="*/ 0 w 15344"/>
                <a:gd name="T67" fmla="*/ 452 h 953"/>
                <a:gd name="T68" fmla="*/ 9 w 15344"/>
                <a:gd name="T69" fmla="*/ 381 h 953"/>
                <a:gd name="T70" fmla="*/ 27 w 15344"/>
                <a:gd name="T71" fmla="*/ 313 h 953"/>
                <a:gd name="T72" fmla="*/ 54 w 15344"/>
                <a:gd name="T73" fmla="*/ 250 h 953"/>
                <a:gd name="T74" fmla="*/ 88 w 15344"/>
                <a:gd name="T75" fmla="*/ 192 h 953"/>
                <a:gd name="T76" fmla="*/ 130 w 15344"/>
                <a:gd name="T77" fmla="*/ 140 h 953"/>
                <a:gd name="T78" fmla="*/ 180 w 15344"/>
                <a:gd name="T79" fmla="*/ 95 h 953"/>
                <a:gd name="T80" fmla="*/ 234 w 15344"/>
                <a:gd name="T81" fmla="*/ 58 h 953"/>
                <a:gd name="T82" fmla="*/ 293 w 15344"/>
                <a:gd name="T83" fmla="*/ 29 h 953"/>
                <a:gd name="T84" fmla="*/ 356 w 15344"/>
                <a:gd name="T85" fmla="*/ 9 h 953"/>
                <a:gd name="T86" fmla="*/ 422 w 15344"/>
                <a:gd name="T87" fmla="*/ 1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344" h="953">
                  <a:moveTo>
                    <a:pt x="445" y="0"/>
                  </a:moveTo>
                  <a:lnTo>
                    <a:pt x="14899" y="0"/>
                  </a:lnTo>
                  <a:lnTo>
                    <a:pt x="14922" y="1"/>
                  </a:lnTo>
                  <a:lnTo>
                    <a:pt x="14944" y="2"/>
                  </a:lnTo>
                  <a:lnTo>
                    <a:pt x="14966" y="5"/>
                  </a:lnTo>
                  <a:lnTo>
                    <a:pt x="14988" y="9"/>
                  </a:lnTo>
                  <a:lnTo>
                    <a:pt x="15010" y="15"/>
                  </a:lnTo>
                  <a:lnTo>
                    <a:pt x="15031" y="21"/>
                  </a:lnTo>
                  <a:lnTo>
                    <a:pt x="15051" y="29"/>
                  </a:lnTo>
                  <a:lnTo>
                    <a:pt x="15071" y="37"/>
                  </a:lnTo>
                  <a:lnTo>
                    <a:pt x="15091" y="47"/>
                  </a:lnTo>
                  <a:lnTo>
                    <a:pt x="15110" y="58"/>
                  </a:lnTo>
                  <a:lnTo>
                    <a:pt x="15129" y="70"/>
                  </a:lnTo>
                  <a:lnTo>
                    <a:pt x="15147" y="81"/>
                  </a:lnTo>
                  <a:lnTo>
                    <a:pt x="15164" y="95"/>
                  </a:lnTo>
                  <a:lnTo>
                    <a:pt x="15182" y="109"/>
                  </a:lnTo>
                  <a:lnTo>
                    <a:pt x="15198" y="124"/>
                  </a:lnTo>
                  <a:lnTo>
                    <a:pt x="15214" y="140"/>
                  </a:lnTo>
                  <a:lnTo>
                    <a:pt x="15228" y="157"/>
                  </a:lnTo>
                  <a:lnTo>
                    <a:pt x="15242" y="174"/>
                  </a:lnTo>
                  <a:lnTo>
                    <a:pt x="15256" y="192"/>
                  </a:lnTo>
                  <a:lnTo>
                    <a:pt x="15268" y="210"/>
                  </a:lnTo>
                  <a:lnTo>
                    <a:pt x="15280" y="230"/>
                  </a:lnTo>
                  <a:lnTo>
                    <a:pt x="15290" y="250"/>
                  </a:lnTo>
                  <a:lnTo>
                    <a:pt x="15300" y="270"/>
                  </a:lnTo>
                  <a:lnTo>
                    <a:pt x="15309" y="292"/>
                  </a:lnTo>
                  <a:lnTo>
                    <a:pt x="15317" y="313"/>
                  </a:lnTo>
                  <a:lnTo>
                    <a:pt x="15324" y="336"/>
                  </a:lnTo>
                  <a:lnTo>
                    <a:pt x="15330" y="358"/>
                  </a:lnTo>
                  <a:lnTo>
                    <a:pt x="15335" y="381"/>
                  </a:lnTo>
                  <a:lnTo>
                    <a:pt x="15339" y="405"/>
                  </a:lnTo>
                  <a:lnTo>
                    <a:pt x="15342" y="428"/>
                  </a:lnTo>
                  <a:lnTo>
                    <a:pt x="15344" y="452"/>
                  </a:lnTo>
                  <a:lnTo>
                    <a:pt x="15344" y="476"/>
                  </a:lnTo>
                  <a:lnTo>
                    <a:pt x="15344" y="476"/>
                  </a:lnTo>
                  <a:lnTo>
                    <a:pt x="15344" y="501"/>
                  </a:lnTo>
                  <a:lnTo>
                    <a:pt x="15342" y="526"/>
                  </a:lnTo>
                  <a:lnTo>
                    <a:pt x="15339" y="549"/>
                  </a:lnTo>
                  <a:lnTo>
                    <a:pt x="15335" y="572"/>
                  </a:lnTo>
                  <a:lnTo>
                    <a:pt x="15330" y="596"/>
                  </a:lnTo>
                  <a:lnTo>
                    <a:pt x="15324" y="618"/>
                  </a:lnTo>
                  <a:lnTo>
                    <a:pt x="15317" y="641"/>
                  </a:lnTo>
                  <a:lnTo>
                    <a:pt x="15309" y="662"/>
                  </a:lnTo>
                  <a:lnTo>
                    <a:pt x="15300" y="683"/>
                  </a:lnTo>
                  <a:lnTo>
                    <a:pt x="15290" y="704"/>
                  </a:lnTo>
                  <a:lnTo>
                    <a:pt x="15280" y="723"/>
                  </a:lnTo>
                  <a:lnTo>
                    <a:pt x="15268" y="743"/>
                  </a:lnTo>
                  <a:lnTo>
                    <a:pt x="15256" y="762"/>
                  </a:lnTo>
                  <a:lnTo>
                    <a:pt x="15242" y="779"/>
                  </a:lnTo>
                  <a:lnTo>
                    <a:pt x="15228" y="796"/>
                  </a:lnTo>
                  <a:lnTo>
                    <a:pt x="15214" y="814"/>
                  </a:lnTo>
                  <a:lnTo>
                    <a:pt x="15198" y="830"/>
                  </a:lnTo>
                  <a:lnTo>
                    <a:pt x="15182" y="845"/>
                  </a:lnTo>
                  <a:lnTo>
                    <a:pt x="15164" y="859"/>
                  </a:lnTo>
                  <a:lnTo>
                    <a:pt x="15147" y="872"/>
                  </a:lnTo>
                  <a:lnTo>
                    <a:pt x="15129" y="884"/>
                  </a:lnTo>
                  <a:lnTo>
                    <a:pt x="15110" y="896"/>
                  </a:lnTo>
                  <a:lnTo>
                    <a:pt x="15091" y="906"/>
                  </a:lnTo>
                  <a:lnTo>
                    <a:pt x="15071" y="916"/>
                  </a:lnTo>
                  <a:lnTo>
                    <a:pt x="15051" y="924"/>
                  </a:lnTo>
                  <a:lnTo>
                    <a:pt x="15031" y="932"/>
                  </a:lnTo>
                  <a:lnTo>
                    <a:pt x="15010" y="938"/>
                  </a:lnTo>
                  <a:lnTo>
                    <a:pt x="14988" y="943"/>
                  </a:lnTo>
                  <a:lnTo>
                    <a:pt x="14966" y="948"/>
                  </a:lnTo>
                  <a:lnTo>
                    <a:pt x="14944" y="951"/>
                  </a:lnTo>
                  <a:lnTo>
                    <a:pt x="14922" y="953"/>
                  </a:lnTo>
                  <a:lnTo>
                    <a:pt x="14899" y="953"/>
                  </a:lnTo>
                  <a:lnTo>
                    <a:pt x="445" y="953"/>
                  </a:lnTo>
                  <a:lnTo>
                    <a:pt x="422" y="953"/>
                  </a:lnTo>
                  <a:lnTo>
                    <a:pt x="400" y="951"/>
                  </a:lnTo>
                  <a:lnTo>
                    <a:pt x="377" y="948"/>
                  </a:lnTo>
                  <a:lnTo>
                    <a:pt x="356" y="943"/>
                  </a:lnTo>
                  <a:lnTo>
                    <a:pt x="334" y="938"/>
                  </a:lnTo>
                  <a:lnTo>
                    <a:pt x="313" y="932"/>
                  </a:lnTo>
                  <a:lnTo>
                    <a:pt x="293" y="924"/>
                  </a:lnTo>
                  <a:lnTo>
                    <a:pt x="272" y="916"/>
                  </a:lnTo>
                  <a:lnTo>
                    <a:pt x="253" y="906"/>
                  </a:lnTo>
                  <a:lnTo>
                    <a:pt x="234" y="896"/>
                  </a:lnTo>
                  <a:lnTo>
                    <a:pt x="215" y="884"/>
                  </a:lnTo>
                  <a:lnTo>
                    <a:pt x="197" y="872"/>
                  </a:lnTo>
                  <a:lnTo>
                    <a:pt x="180" y="859"/>
                  </a:lnTo>
                  <a:lnTo>
                    <a:pt x="162" y="845"/>
                  </a:lnTo>
                  <a:lnTo>
                    <a:pt x="146" y="830"/>
                  </a:lnTo>
                  <a:lnTo>
                    <a:pt x="130" y="814"/>
                  </a:lnTo>
                  <a:lnTo>
                    <a:pt x="116" y="796"/>
                  </a:lnTo>
                  <a:lnTo>
                    <a:pt x="102" y="779"/>
                  </a:lnTo>
                  <a:lnTo>
                    <a:pt x="88" y="762"/>
                  </a:lnTo>
                  <a:lnTo>
                    <a:pt x="76" y="743"/>
                  </a:lnTo>
                  <a:lnTo>
                    <a:pt x="64" y="723"/>
                  </a:lnTo>
                  <a:lnTo>
                    <a:pt x="54" y="704"/>
                  </a:lnTo>
                  <a:lnTo>
                    <a:pt x="44" y="683"/>
                  </a:lnTo>
                  <a:lnTo>
                    <a:pt x="35" y="662"/>
                  </a:lnTo>
                  <a:lnTo>
                    <a:pt x="27" y="641"/>
                  </a:lnTo>
                  <a:lnTo>
                    <a:pt x="20" y="618"/>
                  </a:lnTo>
                  <a:lnTo>
                    <a:pt x="14" y="596"/>
                  </a:lnTo>
                  <a:lnTo>
                    <a:pt x="9" y="572"/>
                  </a:lnTo>
                  <a:lnTo>
                    <a:pt x="5" y="549"/>
                  </a:lnTo>
                  <a:lnTo>
                    <a:pt x="2" y="526"/>
                  </a:lnTo>
                  <a:lnTo>
                    <a:pt x="0" y="501"/>
                  </a:lnTo>
                  <a:lnTo>
                    <a:pt x="0" y="476"/>
                  </a:lnTo>
                  <a:lnTo>
                    <a:pt x="0" y="476"/>
                  </a:lnTo>
                  <a:lnTo>
                    <a:pt x="0" y="452"/>
                  </a:lnTo>
                  <a:lnTo>
                    <a:pt x="2" y="428"/>
                  </a:lnTo>
                  <a:lnTo>
                    <a:pt x="5" y="405"/>
                  </a:lnTo>
                  <a:lnTo>
                    <a:pt x="9" y="381"/>
                  </a:lnTo>
                  <a:lnTo>
                    <a:pt x="14" y="358"/>
                  </a:lnTo>
                  <a:lnTo>
                    <a:pt x="20" y="336"/>
                  </a:lnTo>
                  <a:lnTo>
                    <a:pt x="27" y="313"/>
                  </a:lnTo>
                  <a:lnTo>
                    <a:pt x="35" y="292"/>
                  </a:lnTo>
                  <a:lnTo>
                    <a:pt x="44" y="270"/>
                  </a:lnTo>
                  <a:lnTo>
                    <a:pt x="54" y="250"/>
                  </a:lnTo>
                  <a:lnTo>
                    <a:pt x="64" y="230"/>
                  </a:lnTo>
                  <a:lnTo>
                    <a:pt x="76" y="210"/>
                  </a:lnTo>
                  <a:lnTo>
                    <a:pt x="88" y="192"/>
                  </a:lnTo>
                  <a:lnTo>
                    <a:pt x="102" y="174"/>
                  </a:lnTo>
                  <a:lnTo>
                    <a:pt x="116" y="157"/>
                  </a:lnTo>
                  <a:lnTo>
                    <a:pt x="130" y="140"/>
                  </a:lnTo>
                  <a:lnTo>
                    <a:pt x="146" y="124"/>
                  </a:lnTo>
                  <a:lnTo>
                    <a:pt x="162" y="109"/>
                  </a:lnTo>
                  <a:lnTo>
                    <a:pt x="180" y="95"/>
                  </a:lnTo>
                  <a:lnTo>
                    <a:pt x="197" y="81"/>
                  </a:lnTo>
                  <a:lnTo>
                    <a:pt x="215" y="70"/>
                  </a:lnTo>
                  <a:lnTo>
                    <a:pt x="234" y="58"/>
                  </a:lnTo>
                  <a:lnTo>
                    <a:pt x="253" y="47"/>
                  </a:lnTo>
                  <a:lnTo>
                    <a:pt x="272" y="37"/>
                  </a:lnTo>
                  <a:lnTo>
                    <a:pt x="293" y="29"/>
                  </a:lnTo>
                  <a:lnTo>
                    <a:pt x="313" y="21"/>
                  </a:lnTo>
                  <a:lnTo>
                    <a:pt x="334" y="15"/>
                  </a:lnTo>
                  <a:lnTo>
                    <a:pt x="356" y="9"/>
                  </a:lnTo>
                  <a:lnTo>
                    <a:pt x="377" y="5"/>
                  </a:lnTo>
                  <a:lnTo>
                    <a:pt x="400" y="2"/>
                  </a:lnTo>
                  <a:lnTo>
                    <a:pt x="422" y="1"/>
                  </a:lnTo>
                  <a:lnTo>
                    <a:pt x="445" y="0"/>
                  </a:ln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9" name="Freeform 9"/>
            <p:cNvSpPr>
              <a:spLocks/>
            </p:cNvSpPr>
            <p:nvPr/>
          </p:nvSpPr>
          <p:spPr bwMode="auto">
            <a:xfrm>
              <a:off x="8207375" y="5216526"/>
              <a:ext cx="1873250" cy="107950"/>
            </a:xfrm>
            <a:custGeom>
              <a:avLst/>
              <a:gdLst>
                <a:gd name="T0" fmla="*/ 14922 w 15344"/>
                <a:gd name="T1" fmla="*/ 2 h 955"/>
                <a:gd name="T2" fmla="*/ 14988 w 15344"/>
                <a:gd name="T3" fmla="*/ 10 h 955"/>
                <a:gd name="T4" fmla="*/ 15051 w 15344"/>
                <a:gd name="T5" fmla="*/ 29 h 955"/>
                <a:gd name="T6" fmla="*/ 15110 w 15344"/>
                <a:gd name="T7" fmla="*/ 58 h 955"/>
                <a:gd name="T8" fmla="*/ 15164 w 15344"/>
                <a:gd name="T9" fmla="*/ 96 h 955"/>
                <a:gd name="T10" fmla="*/ 15214 w 15344"/>
                <a:gd name="T11" fmla="*/ 141 h 955"/>
                <a:gd name="T12" fmla="*/ 15256 w 15344"/>
                <a:gd name="T13" fmla="*/ 193 h 955"/>
                <a:gd name="T14" fmla="*/ 15290 w 15344"/>
                <a:gd name="T15" fmla="*/ 251 h 955"/>
                <a:gd name="T16" fmla="*/ 15317 w 15344"/>
                <a:gd name="T17" fmla="*/ 314 h 955"/>
                <a:gd name="T18" fmla="*/ 15335 w 15344"/>
                <a:gd name="T19" fmla="*/ 382 h 955"/>
                <a:gd name="T20" fmla="*/ 15344 w 15344"/>
                <a:gd name="T21" fmla="*/ 453 h 955"/>
                <a:gd name="T22" fmla="*/ 15344 w 15344"/>
                <a:gd name="T23" fmla="*/ 502 h 955"/>
                <a:gd name="T24" fmla="*/ 15335 w 15344"/>
                <a:gd name="T25" fmla="*/ 574 h 955"/>
                <a:gd name="T26" fmla="*/ 15317 w 15344"/>
                <a:gd name="T27" fmla="*/ 641 h 955"/>
                <a:gd name="T28" fmla="*/ 15290 w 15344"/>
                <a:gd name="T29" fmla="*/ 705 h 955"/>
                <a:gd name="T30" fmla="*/ 15256 w 15344"/>
                <a:gd name="T31" fmla="*/ 763 h 955"/>
                <a:gd name="T32" fmla="*/ 15214 w 15344"/>
                <a:gd name="T33" fmla="*/ 814 h 955"/>
                <a:gd name="T34" fmla="*/ 15164 w 15344"/>
                <a:gd name="T35" fmla="*/ 859 h 955"/>
                <a:gd name="T36" fmla="*/ 15110 w 15344"/>
                <a:gd name="T37" fmla="*/ 897 h 955"/>
                <a:gd name="T38" fmla="*/ 15051 w 15344"/>
                <a:gd name="T39" fmla="*/ 926 h 955"/>
                <a:gd name="T40" fmla="*/ 14988 w 15344"/>
                <a:gd name="T41" fmla="*/ 945 h 955"/>
                <a:gd name="T42" fmla="*/ 14922 w 15344"/>
                <a:gd name="T43" fmla="*/ 954 h 955"/>
                <a:gd name="T44" fmla="*/ 422 w 15344"/>
                <a:gd name="T45" fmla="*/ 954 h 955"/>
                <a:gd name="T46" fmla="*/ 356 w 15344"/>
                <a:gd name="T47" fmla="*/ 945 h 955"/>
                <a:gd name="T48" fmla="*/ 293 w 15344"/>
                <a:gd name="T49" fmla="*/ 926 h 955"/>
                <a:gd name="T50" fmla="*/ 234 w 15344"/>
                <a:gd name="T51" fmla="*/ 897 h 955"/>
                <a:gd name="T52" fmla="*/ 180 w 15344"/>
                <a:gd name="T53" fmla="*/ 859 h 955"/>
                <a:gd name="T54" fmla="*/ 130 w 15344"/>
                <a:gd name="T55" fmla="*/ 814 h 955"/>
                <a:gd name="T56" fmla="*/ 88 w 15344"/>
                <a:gd name="T57" fmla="*/ 763 h 955"/>
                <a:gd name="T58" fmla="*/ 54 w 15344"/>
                <a:gd name="T59" fmla="*/ 705 h 955"/>
                <a:gd name="T60" fmla="*/ 27 w 15344"/>
                <a:gd name="T61" fmla="*/ 641 h 955"/>
                <a:gd name="T62" fmla="*/ 9 w 15344"/>
                <a:gd name="T63" fmla="*/ 574 h 955"/>
                <a:gd name="T64" fmla="*/ 0 w 15344"/>
                <a:gd name="T65" fmla="*/ 502 h 955"/>
                <a:gd name="T66" fmla="*/ 0 w 15344"/>
                <a:gd name="T67" fmla="*/ 453 h 955"/>
                <a:gd name="T68" fmla="*/ 9 w 15344"/>
                <a:gd name="T69" fmla="*/ 382 h 955"/>
                <a:gd name="T70" fmla="*/ 27 w 15344"/>
                <a:gd name="T71" fmla="*/ 314 h 955"/>
                <a:gd name="T72" fmla="*/ 54 w 15344"/>
                <a:gd name="T73" fmla="*/ 251 h 955"/>
                <a:gd name="T74" fmla="*/ 88 w 15344"/>
                <a:gd name="T75" fmla="*/ 193 h 955"/>
                <a:gd name="T76" fmla="*/ 130 w 15344"/>
                <a:gd name="T77" fmla="*/ 141 h 955"/>
                <a:gd name="T78" fmla="*/ 180 w 15344"/>
                <a:gd name="T79" fmla="*/ 96 h 955"/>
                <a:gd name="T80" fmla="*/ 234 w 15344"/>
                <a:gd name="T81" fmla="*/ 58 h 955"/>
                <a:gd name="T82" fmla="*/ 293 w 15344"/>
                <a:gd name="T83" fmla="*/ 29 h 955"/>
                <a:gd name="T84" fmla="*/ 356 w 15344"/>
                <a:gd name="T85" fmla="*/ 10 h 955"/>
                <a:gd name="T86" fmla="*/ 422 w 15344"/>
                <a:gd name="T87" fmla="*/ 2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344" h="955">
                  <a:moveTo>
                    <a:pt x="445" y="0"/>
                  </a:moveTo>
                  <a:lnTo>
                    <a:pt x="14899" y="0"/>
                  </a:lnTo>
                  <a:lnTo>
                    <a:pt x="14922" y="2"/>
                  </a:lnTo>
                  <a:lnTo>
                    <a:pt x="14944" y="4"/>
                  </a:lnTo>
                  <a:lnTo>
                    <a:pt x="14966" y="7"/>
                  </a:lnTo>
                  <a:lnTo>
                    <a:pt x="14988" y="10"/>
                  </a:lnTo>
                  <a:lnTo>
                    <a:pt x="15010" y="15"/>
                  </a:lnTo>
                  <a:lnTo>
                    <a:pt x="15031" y="22"/>
                  </a:lnTo>
                  <a:lnTo>
                    <a:pt x="15051" y="29"/>
                  </a:lnTo>
                  <a:lnTo>
                    <a:pt x="15071" y="38"/>
                  </a:lnTo>
                  <a:lnTo>
                    <a:pt x="15091" y="48"/>
                  </a:lnTo>
                  <a:lnTo>
                    <a:pt x="15110" y="58"/>
                  </a:lnTo>
                  <a:lnTo>
                    <a:pt x="15129" y="70"/>
                  </a:lnTo>
                  <a:lnTo>
                    <a:pt x="15147" y="83"/>
                  </a:lnTo>
                  <a:lnTo>
                    <a:pt x="15164" y="96"/>
                  </a:lnTo>
                  <a:lnTo>
                    <a:pt x="15182" y="110"/>
                  </a:lnTo>
                  <a:lnTo>
                    <a:pt x="15198" y="125"/>
                  </a:lnTo>
                  <a:lnTo>
                    <a:pt x="15214" y="141"/>
                  </a:lnTo>
                  <a:lnTo>
                    <a:pt x="15228" y="157"/>
                  </a:lnTo>
                  <a:lnTo>
                    <a:pt x="15242" y="174"/>
                  </a:lnTo>
                  <a:lnTo>
                    <a:pt x="15256" y="193"/>
                  </a:lnTo>
                  <a:lnTo>
                    <a:pt x="15268" y="212"/>
                  </a:lnTo>
                  <a:lnTo>
                    <a:pt x="15280" y="231"/>
                  </a:lnTo>
                  <a:lnTo>
                    <a:pt x="15290" y="251"/>
                  </a:lnTo>
                  <a:lnTo>
                    <a:pt x="15300" y="271"/>
                  </a:lnTo>
                  <a:lnTo>
                    <a:pt x="15309" y="292"/>
                  </a:lnTo>
                  <a:lnTo>
                    <a:pt x="15317" y="314"/>
                  </a:lnTo>
                  <a:lnTo>
                    <a:pt x="15324" y="336"/>
                  </a:lnTo>
                  <a:lnTo>
                    <a:pt x="15330" y="359"/>
                  </a:lnTo>
                  <a:lnTo>
                    <a:pt x="15335" y="382"/>
                  </a:lnTo>
                  <a:lnTo>
                    <a:pt x="15339" y="405"/>
                  </a:lnTo>
                  <a:lnTo>
                    <a:pt x="15342" y="429"/>
                  </a:lnTo>
                  <a:lnTo>
                    <a:pt x="15344" y="453"/>
                  </a:lnTo>
                  <a:lnTo>
                    <a:pt x="15344" y="477"/>
                  </a:lnTo>
                  <a:lnTo>
                    <a:pt x="15344" y="477"/>
                  </a:lnTo>
                  <a:lnTo>
                    <a:pt x="15344" y="502"/>
                  </a:lnTo>
                  <a:lnTo>
                    <a:pt x="15342" y="526"/>
                  </a:lnTo>
                  <a:lnTo>
                    <a:pt x="15339" y="550"/>
                  </a:lnTo>
                  <a:lnTo>
                    <a:pt x="15335" y="574"/>
                  </a:lnTo>
                  <a:lnTo>
                    <a:pt x="15330" y="596"/>
                  </a:lnTo>
                  <a:lnTo>
                    <a:pt x="15324" y="619"/>
                  </a:lnTo>
                  <a:lnTo>
                    <a:pt x="15317" y="641"/>
                  </a:lnTo>
                  <a:lnTo>
                    <a:pt x="15309" y="663"/>
                  </a:lnTo>
                  <a:lnTo>
                    <a:pt x="15300" y="684"/>
                  </a:lnTo>
                  <a:lnTo>
                    <a:pt x="15290" y="705"/>
                  </a:lnTo>
                  <a:lnTo>
                    <a:pt x="15280" y="724"/>
                  </a:lnTo>
                  <a:lnTo>
                    <a:pt x="15268" y="743"/>
                  </a:lnTo>
                  <a:lnTo>
                    <a:pt x="15256" y="763"/>
                  </a:lnTo>
                  <a:lnTo>
                    <a:pt x="15242" y="781"/>
                  </a:lnTo>
                  <a:lnTo>
                    <a:pt x="15228" y="798"/>
                  </a:lnTo>
                  <a:lnTo>
                    <a:pt x="15214" y="814"/>
                  </a:lnTo>
                  <a:lnTo>
                    <a:pt x="15198" y="830"/>
                  </a:lnTo>
                  <a:lnTo>
                    <a:pt x="15182" y="845"/>
                  </a:lnTo>
                  <a:lnTo>
                    <a:pt x="15164" y="859"/>
                  </a:lnTo>
                  <a:lnTo>
                    <a:pt x="15147" y="872"/>
                  </a:lnTo>
                  <a:lnTo>
                    <a:pt x="15129" y="885"/>
                  </a:lnTo>
                  <a:lnTo>
                    <a:pt x="15110" y="897"/>
                  </a:lnTo>
                  <a:lnTo>
                    <a:pt x="15091" y="908"/>
                  </a:lnTo>
                  <a:lnTo>
                    <a:pt x="15071" y="917"/>
                  </a:lnTo>
                  <a:lnTo>
                    <a:pt x="15051" y="926"/>
                  </a:lnTo>
                  <a:lnTo>
                    <a:pt x="15031" y="933"/>
                  </a:lnTo>
                  <a:lnTo>
                    <a:pt x="15010" y="940"/>
                  </a:lnTo>
                  <a:lnTo>
                    <a:pt x="14988" y="945"/>
                  </a:lnTo>
                  <a:lnTo>
                    <a:pt x="14966" y="948"/>
                  </a:lnTo>
                  <a:lnTo>
                    <a:pt x="14944" y="952"/>
                  </a:lnTo>
                  <a:lnTo>
                    <a:pt x="14922" y="954"/>
                  </a:lnTo>
                  <a:lnTo>
                    <a:pt x="14899" y="955"/>
                  </a:lnTo>
                  <a:lnTo>
                    <a:pt x="445" y="955"/>
                  </a:lnTo>
                  <a:lnTo>
                    <a:pt x="422" y="954"/>
                  </a:lnTo>
                  <a:lnTo>
                    <a:pt x="400" y="952"/>
                  </a:lnTo>
                  <a:lnTo>
                    <a:pt x="377" y="948"/>
                  </a:lnTo>
                  <a:lnTo>
                    <a:pt x="356" y="945"/>
                  </a:lnTo>
                  <a:lnTo>
                    <a:pt x="334" y="940"/>
                  </a:lnTo>
                  <a:lnTo>
                    <a:pt x="313" y="933"/>
                  </a:lnTo>
                  <a:lnTo>
                    <a:pt x="293" y="926"/>
                  </a:lnTo>
                  <a:lnTo>
                    <a:pt x="272" y="917"/>
                  </a:lnTo>
                  <a:lnTo>
                    <a:pt x="253" y="908"/>
                  </a:lnTo>
                  <a:lnTo>
                    <a:pt x="234" y="897"/>
                  </a:lnTo>
                  <a:lnTo>
                    <a:pt x="215" y="885"/>
                  </a:lnTo>
                  <a:lnTo>
                    <a:pt x="197" y="872"/>
                  </a:lnTo>
                  <a:lnTo>
                    <a:pt x="180" y="859"/>
                  </a:lnTo>
                  <a:lnTo>
                    <a:pt x="162" y="845"/>
                  </a:lnTo>
                  <a:lnTo>
                    <a:pt x="146" y="830"/>
                  </a:lnTo>
                  <a:lnTo>
                    <a:pt x="130" y="814"/>
                  </a:lnTo>
                  <a:lnTo>
                    <a:pt x="116" y="798"/>
                  </a:lnTo>
                  <a:lnTo>
                    <a:pt x="102" y="781"/>
                  </a:lnTo>
                  <a:lnTo>
                    <a:pt x="88" y="763"/>
                  </a:lnTo>
                  <a:lnTo>
                    <a:pt x="76" y="743"/>
                  </a:lnTo>
                  <a:lnTo>
                    <a:pt x="64" y="724"/>
                  </a:lnTo>
                  <a:lnTo>
                    <a:pt x="54" y="705"/>
                  </a:lnTo>
                  <a:lnTo>
                    <a:pt x="44" y="684"/>
                  </a:lnTo>
                  <a:lnTo>
                    <a:pt x="35" y="663"/>
                  </a:lnTo>
                  <a:lnTo>
                    <a:pt x="27" y="641"/>
                  </a:lnTo>
                  <a:lnTo>
                    <a:pt x="20" y="619"/>
                  </a:lnTo>
                  <a:lnTo>
                    <a:pt x="14" y="596"/>
                  </a:lnTo>
                  <a:lnTo>
                    <a:pt x="9" y="574"/>
                  </a:lnTo>
                  <a:lnTo>
                    <a:pt x="5" y="550"/>
                  </a:lnTo>
                  <a:lnTo>
                    <a:pt x="2" y="526"/>
                  </a:lnTo>
                  <a:lnTo>
                    <a:pt x="0" y="502"/>
                  </a:lnTo>
                  <a:lnTo>
                    <a:pt x="0" y="477"/>
                  </a:lnTo>
                  <a:lnTo>
                    <a:pt x="0" y="477"/>
                  </a:lnTo>
                  <a:lnTo>
                    <a:pt x="0" y="453"/>
                  </a:lnTo>
                  <a:lnTo>
                    <a:pt x="2" y="429"/>
                  </a:lnTo>
                  <a:lnTo>
                    <a:pt x="5" y="405"/>
                  </a:lnTo>
                  <a:lnTo>
                    <a:pt x="9" y="382"/>
                  </a:lnTo>
                  <a:lnTo>
                    <a:pt x="14" y="359"/>
                  </a:lnTo>
                  <a:lnTo>
                    <a:pt x="20" y="336"/>
                  </a:lnTo>
                  <a:lnTo>
                    <a:pt x="27" y="314"/>
                  </a:lnTo>
                  <a:lnTo>
                    <a:pt x="35" y="292"/>
                  </a:lnTo>
                  <a:lnTo>
                    <a:pt x="44" y="271"/>
                  </a:lnTo>
                  <a:lnTo>
                    <a:pt x="54" y="251"/>
                  </a:lnTo>
                  <a:lnTo>
                    <a:pt x="64" y="231"/>
                  </a:lnTo>
                  <a:lnTo>
                    <a:pt x="76" y="212"/>
                  </a:lnTo>
                  <a:lnTo>
                    <a:pt x="88" y="193"/>
                  </a:lnTo>
                  <a:lnTo>
                    <a:pt x="102" y="174"/>
                  </a:lnTo>
                  <a:lnTo>
                    <a:pt x="116" y="157"/>
                  </a:lnTo>
                  <a:lnTo>
                    <a:pt x="130" y="141"/>
                  </a:lnTo>
                  <a:lnTo>
                    <a:pt x="146" y="125"/>
                  </a:lnTo>
                  <a:lnTo>
                    <a:pt x="162" y="110"/>
                  </a:lnTo>
                  <a:lnTo>
                    <a:pt x="180" y="96"/>
                  </a:lnTo>
                  <a:lnTo>
                    <a:pt x="197" y="83"/>
                  </a:lnTo>
                  <a:lnTo>
                    <a:pt x="215" y="70"/>
                  </a:lnTo>
                  <a:lnTo>
                    <a:pt x="234" y="58"/>
                  </a:lnTo>
                  <a:lnTo>
                    <a:pt x="253" y="48"/>
                  </a:lnTo>
                  <a:lnTo>
                    <a:pt x="272" y="38"/>
                  </a:lnTo>
                  <a:lnTo>
                    <a:pt x="293" y="29"/>
                  </a:lnTo>
                  <a:lnTo>
                    <a:pt x="313" y="22"/>
                  </a:lnTo>
                  <a:lnTo>
                    <a:pt x="334" y="15"/>
                  </a:lnTo>
                  <a:lnTo>
                    <a:pt x="356" y="10"/>
                  </a:lnTo>
                  <a:lnTo>
                    <a:pt x="377" y="7"/>
                  </a:lnTo>
                  <a:lnTo>
                    <a:pt x="400" y="4"/>
                  </a:lnTo>
                  <a:lnTo>
                    <a:pt x="422" y="2"/>
                  </a:lnTo>
                  <a:lnTo>
                    <a:pt x="445" y="0"/>
                  </a:ln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0" name="Freeform 10"/>
            <p:cNvSpPr>
              <a:spLocks/>
            </p:cNvSpPr>
            <p:nvPr/>
          </p:nvSpPr>
          <p:spPr bwMode="auto">
            <a:xfrm>
              <a:off x="8207375" y="5395913"/>
              <a:ext cx="1873250" cy="107950"/>
            </a:xfrm>
            <a:custGeom>
              <a:avLst/>
              <a:gdLst>
                <a:gd name="T0" fmla="*/ 14922 w 15344"/>
                <a:gd name="T1" fmla="*/ 0 h 953"/>
                <a:gd name="T2" fmla="*/ 14988 w 15344"/>
                <a:gd name="T3" fmla="*/ 10 h 953"/>
                <a:gd name="T4" fmla="*/ 15051 w 15344"/>
                <a:gd name="T5" fmla="*/ 29 h 953"/>
                <a:gd name="T6" fmla="*/ 15110 w 15344"/>
                <a:gd name="T7" fmla="*/ 57 h 953"/>
                <a:gd name="T8" fmla="*/ 15164 w 15344"/>
                <a:gd name="T9" fmla="*/ 95 h 953"/>
                <a:gd name="T10" fmla="*/ 15214 w 15344"/>
                <a:gd name="T11" fmla="*/ 140 h 953"/>
                <a:gd name="T12" fmla="*/ 15256 w 15344"/>
                <a:gd name="T13" fmla="*/ 192 h 953"/>
                <a:gd name="T14" fmla="*/ 15290 w 15344"/>
                <a:gd name="T15" fmla="*/ 250 h 953"/>
                <a:gd name="T16" fmla="*/ 15317 w 15344"/>
                <a:gd name="T17" fmla="*/ 313 h 953"/>
                <a:gd name="T18" fmla="*/ 15335 w 15344"/>
                <a:gd name="T19" fmla="*/ 381 h 953"/>
                <a:gd name="T20" fmla="*/ 15344 w 15344"/>
                <a:gd name="T21" fmla="*/ 452 h 953"/>
                <a:gd name="T22" fmla="*/ 15344 w 15344"/>
                <a:gd name="T23" fmla="*/ 502 h 953"/>
                <a:gd name="T24" fmla="*/ 15335 w 15344"/>
                <a:gd name="T25" fmla="*/ 572 h 953"/>
                <a:gd name="T26" fmla="*/ 15317 w 15344"/>
                <a:gd name="T27" fmla="*/ 640 h 953"/>
                <a:gd name="T28" fmla="*/ 15290 w 15344"/>
                <a:gd name="T29" fmla="*/ 703 h 953"/>
                <a:gd name="T30" fmla="*/ 15256 w 15344"/>
                <a:gd name="T31" fmla="*/ 761 h 953"/>
                <a:gd name="T32" fmla="*/ 15214 w 15344"/>
                <a:gd name="T33" fmla="*/ 813 h 953"/>
                <a:gd name="T34" fmla="*/ 15164 w 15344"/>
                <a:gd name="T35" fmla="*/ 858 h 953"/>
                <a:gd name="T36" fmla="*/ 15110 w 15344"/>
                <a:gd name="T37" fmla="*/ 895 h 953"/>
                <a:gd name="T38" fmla="*/ 15051 w 15344"/>
                <a:gd name="T39" fmla="*/ 924 h 953"/>
                <a:gd name="T40" fmla="*/ 14988 w 15344"/>
                <a:gd name="T41" fmla="*/ 944 h 953"/>
                <a:gd name="T42" fmla="*/ 14922 w 15344"/>
                <a:gd name="T43" fmla="*/ 952 h 953"/>
                <a:gd name="T44" fmla="*/ 422 w 15344"/>
                <a:gd name="T45" fmla="*/ 952 h 953"/>
                <a:gd name="T46" fmla="*/ 356 w 15344"/>
                <a:gd name="T47" fmla="*/ 944 h 953"/>
                <a:gd name="T48" fmla="*/ 293 w 15344"/>
                <a:gd name="T49" fmla="*/ 924 h 953"/>
                <a:gd name="T50" fmla="*/ 234 w 15344"/>
                <a:gd name="T51" fmla="*/ 895 h 953"/>
                <a:gd name="T52" fmla="*/ 180 w 15344"/>
                <a:gd name="T53" fmla="*/ 858 h 953"/>
                <a:gd name="T54" fmla="*/ 130 w 15344"/>
                <a:gd name="T55" fmla="*/ 813 h 953"/>
                <a:gd name="T56" fmla="*/ 88 w 15344"/>
                <a:gd name="T57" fmla="*/ 761 h 953"/>
                <a:gd name="T58" fmla="*/ 54 w 15344"/>
                <a:gd name="T59" fmla="*/ 703 h 953"/>
                <a:gd name="T60" fmla="*/ 27 w 15344"/>
                <a:gd name="T61" fmla="*/ 640 h 953"/>
                <a:gd name="T62" fmla="*/ 9 w 15344"/>
                <a:gd name="T63" fmla="*/ 572 h 953"/>
                <a:gd name="T64" fmla="*/ 0 w 15344"/>
                <a:gd name="T65" fmla="*/ 502 h 953"/>
                <a:gd name="T66" fmla="*/ 0 w 15344"/>
                <a:gd name="T67" fmla="*/ 452 h 953"/>
                <a:gd name="T68" fmla="*/ 9 w 15344"/>
                <a:gd name="T69" fmla="*/ 381 h 953"/>
                <a:gd name="T70" fmla="*/ 27 w 15344"/>
                <a:gd name="T71" fmla="*/ 313 h 953"/>
                <a:gd name="T72" fmla="*/ 54 w 15344"/>
                <a:gd name="T73" fmla="*/ 250 h 953"/>
                <a:gd name="T74" fmla="*/ 88 w 15344"/>
                <a:gd name="T75" fmla="*/ 192 h 953"/>
                <a:gd name="T76" fmla="*/ 130 w 15344"/>
                <a:gd name="T77" fmla="*/ 140 h 953"/>
                <a:gd name="T78" fmla="*/ 180 w 15344"/>
                <a:gd name="T79" fmla="*/ 95 h 953"/>
                <a:gd name="T80" fmla="*/ 234 w 15344"/>
                <a:gd name="T81" fmla="*/ 57 h 953"/>
                <a:gd name="T82" fmla="*/ 293 w 15344"/>
                <a:gd name="T83" fmla="*/ 29 h 953"/>
                <a:gd name="T84" fmla="*/ 356 w 15344"/>
                <a:gd name="T85" fmla="*/ 10 h 953"/>
                <a:gd name="T86" fmla="*/ 422 w 15344"/>
                <a:gd name="T87" fmla="*/ 0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344" h="953">
                  <a:moveTo>
                    <a:pt x="445" y="0"/>
                  </a:moveTo>
                  <a:lnTo>
                    <a:pt x="14899" y="0"/>
                  </a:lnTo>
                  <a:lnTo>
                    <a:pt x="14922" y="0"/>
                  </a:lnTo>
                  <a:lnTo>
                    <a:pt x="14944" y="2"/>
                  </a:lnTo>
                  <a:lnTo>
                    <a:pt x="14966" y="6"/>
                  </a:lnTo>
                  <a:lnTo>
                    <a:pt x="14988" y="10"/>
                  </a:lnTo>
                  <a:lnTo>
                    <a:pt x="15010" y="15"/>
                  </a:lnTo>
                  <a:lnTo>
                    <a:pt x="15031" y="22"/>
                  </a:lnTo>
                  <a:lnTo>
                    <a:pt x="15051" y="29"/>
                  </a:lnTo>
                  <a:lnTo>
                    <a:pt x="15071" y="38"/>
                  </a:lnTo>
                  <a:lnTo>
                    <a:pt x="15091" y="47"/>
                  </a:lnTo>
                  <a:lnTo>
                    <a:pt x="15110" y="57"/>
                  </a:lnTo>
                  <a:lnTo>
                    <a:pt x="15129" y="69"/>
                  </a:lnTo>
                  <a:lnTo>
                    <a:pt x="15147" y="82"/>
                  </a:lnTo>
                  <a:lnTo>
                    <a:pt x="15164" y="95"/>
                  </a:lnTo>
                  <a:lnTo>
                    <a:pt x="15182" y="109"/>
                  </a:lnTo>
                  <a:lnTo>
                    <a:pt x="15198" y="124"/>
                  </a:lnTo>
                  <a:lnTo>
                    <a:pt x="15214" y="140"/>
                  </a:lnTo>
                  <a:lnTo>
                    <a:pt x="15228" y="157"/>
                  </a:lnTo>
                  <a:lnTo>
                    <a:pt x="15242" y="174"/>
                  </a:lnTo>
                  <a:lnTo>
                    <a:pt x="15256" y="192"/>
                  </a:lnTo>
                  <a:lnTo>
                    <a:pt x="15268" y="211"/>
                  </a:lnTo>
                  <a:lnTo>
                    <a:pt x="15280" y="230"/>
                  </a:lnTo>
                  <a:lnTo>
                    <a:pt x="15290" y="250"/>
                  </a:lnTo>
                  <a:lnTo>
                    <a:pt x="15300" y="271"/>
                  </a:lnTo>
                  <a:lnTo>
                    <a:pt x="15309" y="291"/>
                  </a:lnTo>
                  <a:lnTo>
                    <a:pt x="15317" y="313"/>
                  </a:lnTo>
                  <a:lnTo>
                    <a:pt x="15324" y="335"/>
                  </a:lnTo>
                  <a:lnTo>
                    <a:pt x="15330" y="358"/>
                  </a:lnTo>
                  <a:lnTo>
                    <a:pt x="15335" y="381"/>
                  </a:lnTo>
                  <a:lnTo>
                    <a:pt x="15339" y="404"/>
                  </a:lnTo>
                  <a:lnTo>
                    <a:pt x="15342" y="429"/>
                  </a:lnTo>
                  <a:lnTo>
                    <a:pt x="15344" y="452"/>
                  </a:lnTo>
                  <a:lnTo>
                    <a:pt x="15344" y="477"/>
                  </a:lnTo>
                  <a:lnTo>
                    <a:pt x="15344" y="477"/>
                  </a:lnTo>
                  <a:lnTo>
                    <a:pt x="15344" y="502"/>
                  </a:lnTo>
                  <a:lnTo>
                    <a:pt x="15342" y="525"/>
                  </a:lnTo>
                  <a:lnTo>
                    <a:pt x="15339" y="549"/>
                  </a:lnTo>
                  <a:lnTo>
                    <a:pt x="15335" y="572"/>
                  </a:lnTo>
                  <a:lnTo>
                    <a:pt x="15330" y="595"/>
                  </a:lnTo>
                  <a:lnTo>
                    <a:pt x="15324" y="617"/>
                  </a:lnTo>
                  <a:lnTo>
                    <a:pt x="15317" y="640"/>
                  </a:lnTo>
                  <a:lnTo>
                    <a:pt x="15309" y="661"/>
                  </a:lnTo>
                  <a:lnTo>
                    <a:pt x="15300" y="683"/>
                  </a:lnTo>
                  <a:lnTo>
                    <a:pt x="15290" y="703"/>
                  </a:lnTo>
                  <a:lnTo>
                    <a:pt x="15280" y="724"/>
                  </a:lnTo>
                  <a:lnTo>
                    <a:pt x="15268" y="743"/>
                  </a:lnTo>
                  <a:lnTo>
                    <a:pt x="15256" y="761"/>
                  </a:lnTo>
                  <a:lnTo>
                    <a:pt x="15242" y="780"/>
                  </a:lnTo>
                  <a:lnTo>
                    <a:pt x="15228" y="797"/>
                  </a:lnTo>
                  <a:lnTo>
                    <a:pt x="15214" y="813"/>
                  </a:lnTo>
                  <a:lnTo>
                    <a:pt x="15198" y="829"/>
                  </a:lnTo>
                  <a:lnTo>
                    <a:pt x="15182" y="844"/>
                  </a:lnTo>
                  <a:lnTo>
                    <a:pt x="15164" y="858"/>
                  </a:lnTo>
                  <a:lnTo>
                    <a:pt x="15147" y="872"/>
                  </a:lnTo>
                  <a:lnTo>
                    <a:pt x="15129" y="884"/>
                  </a:lnTo>
                  <a:lnTo>
                    <a:pt x="15110" y="895"/>
                  </a:lnTo>
                  <a:lnTo>
                    <a:pt x="15091" y="906"/>
                  </a:lnTo>
                  <a:lnTo>
                    <a:pt x="15071" y="916"/>
                  </a:lnTo>
                  <a:lnTo>
                    <a:pt x="15051" y="924"/>
                  </a:lnTo>
                  <a:lnTo>
                    <a:pt x="15031" y="932"/>
                  </a:lnTo>
                  <a:lnTo>
                    <a:pt x="15010" y="938"/>
                  </a:lnTo>
                  <a:lnTo>
                    <a:pt x="14988" y="944"/>
                  </a:lnTo>
                  <a:lnTo>
                    <a:pt x="14966" y="948"/>
                  </a:lnTo>
                  <a:lnTo>
                    <a:pt x="14944" y="951"/>
                  </a:lnTo>
                  <a:lnTo>
                    <a:pt x="14922" y="952"/>
                  </a:lnTo>
                  <a:lnTo>
                    <a:pt x="14899" y="953"/>
                  </a:lnTo>
                  <a:lnTo>
                    <a:pt x="445" y="953"/>
                  </a:lnTo>
                  <a:lnTo>
                    <a:pt x="422" y="952"/>
                  </a:lnTo>
                  <a:lnTo>
                    <a:pt x="400" y="951"/>
                  </a:lnTo>
                  <a:lnTo>
                    <a:pt x="377" y="948"/>
                  </a:lnTo>
                  <a:lnTo>
                    <a:pt x="356" y="944"/>
                  </a:lnTo>
                  <a:lnTo>
                    <a:pt x="334" y="938"/>
                  </a:lnTo>
                  <a:lnTo>
                    <a:pt x="313" y="932"/>
                  </a:lnTo>
                  <a:lnTo>
                    <a:pt x="293" y="924"/>
                  </a:lnTo>
                  <a:lnTo>
                    <a:pt x="272" y="916"/>
                  </a:lnTo>
                  <a:lnTo>
                    <a:pt x="253" y="906"/>
                  </a:lnTo>
                  <a:lnTo>
                    <a:pt x="234" y="895"/>
                  </a:lnTo>
                  <a:lnTo>
                    <a:pt x="215" y="884"/>
                  </a:lnTo>
                  <a:lnTo>
                    <a:pt x="197" y="872"/>
                  </a:lnTo>
                  <a:lnTo>
                    <a:pt x="180" y="858"/>
                  </a:lnTo>
                  <a:lnTo>
                    <a:pt x="162" y="844"/>
                  </a:lnTo>
                  <a:lnTo>
                    <a:pt x="146" y="829"/>
                  </a:lnTo>
                  <a:lnTo>
                    <a:pt x="130" y="813"/>
                  </a:lnTo>
                  <a:lnTo>
                    <a:pt x="116" y="797"/>
                  </a:lnTo>
                  <a:lnTo>
                    <a:pt x="102" y="780"/>
                  </a:lnTo>
                  <a:lnTo>
                    <a:pt x="88" y="761"/>
                  </a:lnTo>
                  <a:lnTo>
                    <a:pt x="76" y="743"/>
                  </a:lnTo>
                  <a:lnTo>
                    <a:pt x="64" y="724"/>
                  </a:lnTo>
                  <a:lnTo>
                    <a:pt x="54" y="703"/>
                  </a:lnTo>
                  <a:lnTo>
                    <a:pt x="44" y="683"/>
                  </a:lnTo>
                  <a:lnTo>
                    <a:pt x="35" y="661"/>
                  </a:lnTo>
                  <a:lnTo>
                    <a:pt x="27" y="640"/>
                  </a:lnTo>
                  <a:lnTo>
                    <a:pt x="20" y="617"/>
                  </a:lnTo>
                  <a:lnTo>
                    <a:pt x="14" y="595"/>
                  </a:lnTo>
                  <a:lnTo>
                    <a:pt x="9" y="572"/>
                  </a:lnTo>
                  <a:lnTo>
                    <a:pt x="5" y="549"/>
                  </a:lnTo>
                  <a:lnTo>
                    <a:pt x="2" y="525"/>
                  </a:lnTo>
                  <a:lnTo>
                    <a:pt x="0" y="502"/>
                  </a:lnTo>
                  <a:lnTo>
                    <a:pt x="0" y="477"/>
                  </a:lnTo>
                  <a:lnTo>
                    <a:pt x="0" y="477"/>
                  </a:lnTo>
                  <a:lnTo>
                    <a:pt x="0" y="452"/>
                  </a:lnTo>
                  <a:lnTo>
                    <a:pt x="2" y="429"/>
                  </a:lnTo>
                  <a:lnTo>
                    <a:pt x="5" y="404"/>
                  </a:lnTo>
                  <a:lnTo>
                    <a:pt x="9" y="381"/>
                  </a:lnTo>
                  <a:lnTo>
                    <a:pt x="14" y="358"/>
                  </a:lnTo>
                  <a:lnTo>
                    <a:pt x="20" y="335"/>
                  </a:lnTo>
                  <a:lnTo>
                    <a:pt x="27" y="313"/>
                  </a:lnTo>
                  <a:lnTo>
                    <a:pt x="35" y="291"/>
                  </a:lnTo>
                  <a:lnTo>
                    <a:pt x="44" y="271"/>
                  </a:lnTo>
                  <a:lnTo>
                    <a:pt x="54" y="250"/>
                  </a:lnTo>
                  <a:lnTo>
                    <a:pt x="64" y="230"/>
                  </a:lnTo>
                  <a:lnTo>
                    <a:pt x="76" y="211"/>
                  </a:lnTo>
                  <a:lnTo>
                    <a:pt x="88" y="192"/>
                  </a:lnTo>
                  <a:lnTo>
                    <a:pt x="102" y="174"/>
                  </a:lnTo>
                  <a:lnTo>
                    <a:pt x="116" y="157"/>
                  </a:lnTo>
                  <a:lnTo>
                    <a:pt x="130" y="140"/>
                  </a:lnTo>
                  <a:lnTo>
                    <a:pt x="146" y="124"/>
                  </a:lnTo>
                  <a:lnTo>
                    <a:pt x="162" y="109"/>
                  </a:lnTo>
                  <a:lnTo>
                    <a:pt x="180" y="95"/>
                  </a:lnTo>
                  <a:lnTo>
                    <a:pt x="197" y="82"/>
                  </a:lnTo>
                  <a:lnTo>
                    <a:pt x="215" y="69"/>
                  </a:lnTo>
                  <a:lnTo>
                    <a:pt x="234" y="57"/>
                  </a:lnTo>
                  <a:lnTo>
                    <a:pt x="253" y="47"/>
                  </a:lnTo>
                  <a:lnTo>
                    <a:pt x="272" y="38"/>
                  </a:lnTo>
                  <a:lnTo>
                    <a:pt x="293" y="29"/>
                  </a:lnTo>
                  <a:lnTo>
                    <a:pt x="313" y="22"/>
                  </a:lnTo>
                  <a:lnTo>
                    <a:pt x="334" y="15"/>
                  </a:lnTo>
                  <a:lnTo>
                    <a:pt x="356" y="10"/>
                  </a:lnTo>
                  <a:lnTo>
                    <a:pt x="377" y="6"/>
                  </a:lnTo>
                  <a:lnTo>
                    <a:pt x="400" y="2"/>
                  </a:lnTo>
                  <a:lnTo>
                    <a:pt x="422" y="0"/>
                  </a:lnTo>
                  <a:lnTo>
                    <a:pt x="445" y="0"/>
                  </a:ln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1" name="Freeform 11"/>
            <p:cNvSpPr>
              <a:spLocks/>
            </p:cNvSpPr>
            <p:nvPr/>
          </p:nvSpPr>
          <p:spPr bwMode="auto">
            <a:xfrm>
              <a:off x="8432800" y="5654676"/>
              <a:ext cx="1422400" cy="354013"/>
            </a:xfrm>
            <a:custGeom>
              <a:avLst/>
              <a:gdLst>
                <a:gd name="T0" fmla="*/ 11611 w 11650"/>
                <a:gd name="T1" fmla="*/ 31 h 3120"/>
                <a:gd name="T2" fmla="*/ 11532 w 11650"/>
                <a:gd name="T3" fmla="*/ 89 h 3120"/>
                <a:gd name="T4" fmla="*/ 11451 w 11650"/>
                <a:gd name="T5" fmla="*/ 146 h 3120"/>
                <a:gd name="T6" fmla="*/ 11368 w 11650"/>
                <a:gd name="T7" fmla="*/ 200 h 3120"/>
                <a:gd name="T8" fmla="*/ 7247 w 11650"/>
                <a:gd name="T9" fmla="*/ 2698 h 3120"/>
                <a:gd name="T10" fmla="*/ 7071 w 11650"/>
                <a:gd name="T11" fmla="*/ 2798 h 3120"/>
                <a:gd name="T12" fmla="*/ 6892 w 11650"/>
                <a:gd name="T13" fmla="*/ 2884 h 3120"/>
                <a:gd name="T14" fmla="*/ 6711 w 11650"/>
                <a:gd name="T15" fmla="*/ 2955 h 3120"/>
                <a:gd name="T16" fmla="*/ 6528 w 11650"/>
                <a:gd name="T17" fmla="*/ 3016 h 3120"/>
                <a:gd name="T18" fmla="*/ 6344 w 11650"/>
                <a:gd name="T19" fmla="*/ 3062 h 3120"/>
                <a:gd name="T20" fmla="*/ 6158 w 11650"/>
                <a:gd name="T21" fmla="*/ 3094 h 3120"/>
                <a:gd name="T22" fmla="*/ 5972 w 11650"/>
                <a:gd name="T23" fmla="*/ 3113 h 3120"/>
                <a:gd name="T24" fmla="*/ 5785 w 11650"/>
                <a:gd name="T25" fmla="*/ 3120 h 3120"/>
                <a:gd name="T26" fmla="*/ 5599 w 11650"/>
                <a:gd name="T27" fmla="*/ 3112 h 3120"/>
                <a:gd name="T28" fmla="*/ 5413 w 11650"/>
                <a:gd name="T29" fmla="*/ 3092 h 3120"/>
                <a:gd name="T30" fmla="*/ 5227 w 11650"/>
                <a:gd name="T31" fmla="*/ 3057 h 3120"/>
                <a:gd name="T32" fmla="*/ 5043 w 11650"/>
                <a:gd name="T33" fmla="*/ 3010 h 3120"/>
                <a:gd name="T34" fmla="*/ 4860 w 11650"/>
                <a:gd name="T35" fmla="*/ 2950 h 3120"/>
                <a:gd name="T36" fmla="*/ 4680 w 11650"/>
                <a:gd name="T37" fmla="*/ 2876 h 3120"/>
                <a:gd name="T38" fmla="*/ 4501 w 11650"/>
                <a:gd name="T39" fmla="*/ 2789 h 3120"/>
                <a:gd name="T40" fmla="*/ 4326 w 11650"/>
                <a:gd name="T41" fmla="*/ 2688 h 3120"/>
                <a:gd name="T42" fmla="*/ 282 w 11650"/>
                <a:gd name="T43" fmla="*/ 203 h 3120"/>
                <a:gd name="T44" fmla="*/ 199 w 11650"/>
                <a:gd name="T45" fmla="*/ 148 h 3120"/>
                <a:gd name="T46" fmla="*/ 118 w 11650"/>
                <a:gd name="T47" fmla="*/ 90 h 3120"/>
                <a:gd name="T48" fmla="*/ 39 w 11650"/>
                <a:gd name="T49" fmla="*/ 31 h 3120"/>
                <a:gd name="T50" fmla="*/ 159 w 11650"/>
                <a:gd name="T51" fmla="*/ 16 h 3120"/>
                <a:gd name="T52" fmla="*/ 482 w 11650"/>
                <a:gd name="T53" fmla="*/ 47 h 3120"/>
                <a:gd name="T54" fmla="*/ 811 w 11650"/>
                <a:gd name="T55" fmla="*/ 75 h 3120"/>
                <a:gd name="T56" fmla="*/ 1148 w 11650"/>
                <a:gd name="T57" fmla="*/ 103 h 3120"/>
                <a:gd name="T58" fmla="*/ 1492 w 11650"/>
                <a:gd name="T59" fmla="*/ 128 h 3120"/>
                <a:gd name="T60" fmla="*/ 1841 w 11650"/>
                <a:gd name="T61" fmla="*/ 151 h 3120"/>
                <a:gd name="T62" fmla="*/ 2196 w 11650"/>
                <a:gd name="T63" fmla="*/ 173 h 3120"/>
                <a:gd name="T64" fmla="*/ 2558 w 11650"/>
                <a:gd name="T65" fmla="*/ 192 h 3120"/>
                <a:gd name="T66" fmla="*/ 2924 w 11650"/>
                <a:gd name="T67" fmla="*/ 209 h 3120"/>
                <a:gd name="T68" fmla="*/ 3296 w 11650"/>
                <a:gd name="T69" fmla="*/ 226 h 3120"/>
                <a:gd name="T70" fmla="*/ 3673 w 11650"/>
                <a:gd name="T71" fmla="*/ 238 h 3120"/>
                <a:gd name="T72" fmla="*/ 4055 w 11650"/>
                <a:gd name="T73" fmla="*/ 249 h 3120"/>
                <a:gd name="T74" fmla="*/ 4442 w 11650"/>
                <a:gd name="T75" fmla="*/ 259 h 3120"/>
                <a:gd name="T76" fmla="*/ 4832 w 11650"/>
                <a:gd name="T77" fmla="*/ 265 h 3120"/>
                <a:gd name="T78" fmla="*/ 5226 w 11650"/>
                <a:gd name="T79" fmla="*/ 270 h 3120"/>
                <a:gd name="T80" fmla="*/ 5626 w 11650"/>
                <a:gd name="T81" fmla="*/ 273 h 3120"/>
                <a:gd name="T82" fmla="*/ 6026 w 11650"/>
                <a:gd name="T83" fmla="*/ 273 h 3120"/>
                <a:gd name="T84" fmla="*/ 6425 w 11650"/>
                <a:gd name="T85" fmla="*/ 270 h 3120"/>
                <a:gd name="T86" fmla="*/ 6819 w 11650"/>
                <a:gd name="T87" fmla="*/ 265 h 3120"/>
                <a:gd name="T88" fmla="*/ 7209 w 11650"/>
                <a:gd name="T89" fmla="*/ 259 h 3120"/>
                <a:gd name="T90" fmla="*/ 7596 w 11650"/>
                <a:gd name="T91" fmla="*/ 249 h 3120"/>
                <a:gd name="T92" fmla="*/ 7978 w 11650"/>
                <a:gd name="T93" fmla="*/ 238 h 3120"/>
                <a:gd name="T94" fmla="*/ 8355 w 11650"/>
                <a:gd name="T95" fmla="*/ 226 h 3120"/>
                <a:gd name="T96" fmla="*/ 8727 w 11650"/>
                <a:gd name="T97" fmla="*/ 209 h 3120"/>
                <a:gd name="T98" fmla="*/ 9093 w 11650"/>
                <a:gd name="T99" fmla="*/ 192 h 3120"/>
                <a:gd name="T100" fmla="*/ 9455 w 11650"/>
                <a:gd name="T101" fmla="*/ 173 h 3120"/>
                <a:gd name="T102" fmla="*/ 9810 w 11650"/>
                <a:gd name="T103" fmla="*/ 151 h 3120"/>
                <a:gd name="T104" fmla="*/ 10159 w 11650"/>
                <a:gd name="T105" fmla="*/ 128 h 3120"/>
                <a:gd name="T106" fmla="*/ 10502 w 11650"/>
                <a:gd name="T107" fmla="*/ 103 h 3120"/>
                <a:gd name="T108" fmla="*/ 10839 w 11650"/>
                <a:gd name="T109" fmla="*/ 76 h 3120"/>
                <a:gd name="T110" fmla="*/ 11168 w 11650"/>
                <a:gd name="T111" fmla="*/ 47 h 3120"/>
                <a:gd name="T112" fmla="*/ 11491 w 11650"/>
                <a:gd name="T113" fmla="*/ 16 h 3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650" h="3120">
                  <a:moveTo>
                    <a:pt x="11650" y="0"/>
                  </a:moveTo>
                  <a:lnTo>
                    <a:pt x="11611" y="31"/>
                  </a:lnTo>
                  <a:lnTo>
                    <a:pt x="11572" y="60"/>
                  </a:lnTo>
                  <a:lnTo>
                    <a:pt x="11532" y="89"/>
                  </a:lnTo>
                  <a:lnTo>
                    <a:pt x="11492" y="118"/>
                  </a:lnTo>
                  <a:lnTo>
                    <a:pt x="11451" y="146"/>
                  </a:lnTo>
                  <a:lnTo>
                    <a:pt x="11410" y="173"/>
                  </a:lnTo>
                  <a:lnTo>
                    <a:pt x="11368" y="200"/>
                  </a:lnTo>
                  <a:lnTo>
                    <a:pt x="11324" y="227"/>
                  </a:lnTo>
                  <a:lnTo>
                    <a:pt x="7247" y="2698"/>
                  </a:lnTo>
                  <a:lnTo>
                    <a:pt x="7159" y="2749"/>
                  </a:lnTo>
                  <a:lnTo>
                    <a:pt x="7071" y="2798"/>
                  </a:lnTo>
                  <a:lnTo>
                    <a:pt x="6982" y="2842"/>
                  </a:lnTo>
                  <a:lnTo>
                    <a:pt x="6892" y="2884"/>
                  </a:lnTo>
                  <a:lnTo>
                    <a:pt x="6802" y="2921"/>
                  </a:lnTo>
                  <a:lnTo>
                    <a:pt x="6711" y="2955"/>
                  </a:lnTo>
                  <a:lnTo>
                    <a:pt x="6620" y="2988"/>
                  </a:lnTo>
                  <a:lnTo>
                    <a:pt x="6528" y="3016"/>
                  </a:lnTo>
                  <a:lnTo>
                    <a:pt x="6436" y="3040"/>
                  </a:lnTo>
                  <a:lnTo>
                    <a:pt x="6344" y="3062"/>
                  </a:lnTo>
                  <a:lnTo>
                    <a:pt x="6250" y="3079"/>
                  </a:lnTo>
                  <a:lnTo>
                    <a:pt x="6158" y="3094"/>
                  </a:lnTo>
                  <a:lnTo>
                    <a:pt x="6065" y="3106"/>
                  </a:lnTo>
                  <a:lnTo>
                    <a:pt x="5972" y="3113"/>
                  </a:lnTo>
                  <a:lnTo>
                    <a:pt x="5878" y="3119"/>
                  </a:lnTo>
                  <a:lnTo>
                    <a:pt x="5785" y="3120"/>
                  </a:lnTo>
                  <a:lnTo>
                    <a:pt x="5692" y="3118"/>
                  </a:lnTo>
                  <a:lnTo>
                    <a:pt x="5599" y="3112"/>
                  </a:lnTo>
                  <a:lnTo>
                    <a:pt x="5506" y="3104"/>
                  </a:lnTo>
                  <a:lnTo>
                    <a:pt x="5413" y="3092"/>
                  </a:lnTo>
                  <a:lnTo>
                    <a:pt x="5319" y="3077"/>
                  </a:lnTo>
                  <a:lnTo>
                    <a:pt x="5227" y="3057"/>
                  </a:lnTo>
                  <a:lnTo>
                    <a:pt x="5135" y="3036"/>
                  </a:lnTo>
                  <a:lnTo>
                    <a:pt x="5043" y="3010"/>
                  </a:lnTo>
                  <a:lnTo>
                    <a:pt x="4951" y="2982"/>
                  </a:lnTo>
                  <a:lnTo>
                    <a:pt x="4860" y="2950"/>
                  </a:lnTo>
                  <a:lnTo>
                    <a:pt x="4770" y="2915"/>
                  </a:lnTo>
                  <a:lnTo>
                    <a:pt x="4680" y="2876"/>
                  </a:lnTo>
                  <a:lnTo>
                    <a:pt x="4590" y="2834"/>
                  </a:lnTo>
                  <a:lnTo>
                    <a:pt x="4501" y="2789"/>
                  </a:lnTo>
                  <a:lnTo>
                    <a:pt x="4413" y="2741"/>
                  </a:lnTo>
                  <a:lnTo>
                    <a:pt x="4326" y="2688"/>
                  </a:lnTo>
                  <a:lnTo>
                    <a:pt x="326" y="230"/>
                  </a:lnTo>
                  <a:lnTo>
                    <a:pt x="282" y="203"/>
                  </a:lnTo>
                  <a:lnTo>
                    <a:pt x="240" y="176"/>
                  </a:lnTo>
                  <a:lnTo>
                    <a:pt x="199" y="148"/>
                  </a:lnTo>
                  <a:lnTo>
                    <a:pt x="158" y="119"/>
                  </a:lnTo>
                  <a:lnTo>
                    <a:pt x="118" y="90"/>
                  </a:lnTo>
                  <a:lnTo>
                    <a:pt x="78" y="61"/>
                  </a:lnTo>
                  <a:lnTo>
                    <a:pt x="39" y="31"/>
                  </a:lnTo>
                  <a:lnTo>
                    <a:pt x="0" y="0"/>
                  </a:lnTo>
                  <a:lnTo>
                    <a:pt x="159" y="16"/>
                  </a:lnTo>
                  <a:lnTo>
                    <a:pt x="319" y="32"/>
                  </a:lnTo>
                  <a:lnTo>
                    <a:pt x="482" y="47"/>
                  </a:lnTo>
                  <a:lnTo>
                    <a:pt x="646" y="61"/>
                  </a:lnTo>
                  <a:lnTo>
                    <a:pt x="811" y="75"/>
                  </a:lnTo>
                  <a:lnTo>
                    <a:pt x="979" y="89"/>
                  </a:lnTo>
                  <a:lnTo>
                    <a:pt x="1148" y="103"/>
                  </a:lnTo>
                  <a:lnTo>
                    <a:pt x="1318" y="116"/>
                  </a:lnTo>
                  <a:lnTo>
                    <a:pt x="1492" y="128"/>
                  </a:lnTo>
                  <a:lnTo>
                    <a:pt x="1665" y="140"/>
                  </a:lnTo>
                  <a:lnTo>
                    <a:pt x="1841" y="151"/>
                  </a:lnTo>
                  <a:lnTo>
                    <a:pt x="2017" y="162"/>
                  </a:lnTo>
                  <a:lnTo>
                    <a:pt x="2196" y="173"/>
                  </a:lnTo>
                  <a:lnTo>
                    <a:pt x="2376" y="183"/>
                  </a:lnTo>
                  <a:lnTo>
                    <a:pt x="2558" y="192"/>
                  </a:lnTo>
                  <a:lnTo>
                    <a:pt x="2740" y="201"/>
                  </a:lnTo>
                  <a:lnTo>
                    <a:pt x="2924" y="209"/>
                  </a:lnTo>
                  <a:lnTo>
                    <a:pt x="3109" y="218"/>
                  </a:lnTo>
                  <a:lnTo>
                    <a:pt x="3296" y="226"/>
                  </a:lnTo>
                  <a:lnTo>
                    <a:pt x="3484" y="232"/>
                  </a:lnTo>
                  <a:lnTo>
                    <a:pt x="3673" y="238"/>
                  </a:lnTo>
                  <a:lnTo>
                    <a:pt x="3864" y="244"/>
                  </a:lnTo>
                  <a:lnTo>
                    <a:pt x="4055" y="249"/>
                  </a:lnTo>
                  <a:lnTo>
                    <a:pt x="4247" y="255"/>
                  </a:lnTo>
                  <a:lnTo>
                    <a:pt x="4442" y="259"/>
                  </a:lnTo>
                  <a:lnTo>
                    <a:pt x="4636" y="262"/>
                  </a:lnTo>
                  <a:lnTo>
                    <a:pt x="4832" y="265"/>
                  </a:lnTo>
                  <a:lnTo>
                    <a:pt x="5029" y="268"/>
                  </a:lnTo>
                  <a:lnTo>
                    <a:pt x="5226" y="270"/>
                  </a:lnTo>
                  <a:lnTo>
                    <a:pt x="5426" y="272"/>
                  </a:lnTo>
                  <a:lnTo>
                    <a:pt x="5626" y="273"/>
                  </a:lnTo>
                  <a:lnTo>
                    <a:pt x="5826" y="273"/>
                  </a:lnTo>
                  <a:lnTo>
                    <a:pt x="6026" y="273"/>
                  </a:lnTo>
                  <a:lnTo>
                    <a:pt x="6226" y="272"/>
                  </a:lnTo>
                  <a:lnTo>
                    <a:pt x="6425" y="270"/>
                  </a:lnTo>
                  <a:lnTo>
                    <a:pt x="6623" y="268"/>
                  </a:lnTo>
                  <a:lnTo>
                    <a:pt x="6819" y="265"/>
                  </a:lnTo>
                  <a:lnTo>
                    <a:pt x="7015" y="262"/>
                  </a:lnTo>
                  <a:lnTo>
                    <a:pt x="7209" y="259"/>
                  </a:lnTo>
                  <a:lnTo>
                    <a:pt x="7404" y="255"/>
                  </a:lnTo>
                  <a:lnTo>
                    <a:pt x="7596" y="249"/>
                  </a:lnTo>
                  <a:lnTo>
                    <a:pt x="7788" y="244"/>
                  </a:lnTo>
                  <a:lnTo>
                    <a:pt x="7978" y="238"/>
                  </a:lnTo>
                  <a:lnTo>
                    <a:pt x="8167" y="232"/>
                  </a:lnTo>
                  <a:lnTo>
                    <a:pt x="8355" y="226"/>
                  </a:lnTo>
                  <a:lnTo>
                    <a:pt x="8542" y="218"/>
                  </a:lnTo>
                  <a:lnTo>
                    <a:pt x="8727" y="209"/>
                  </a:lnTo>
                  <a:lnTo>
                    <a:pt x="8911" y="201"/>
                  </a:lnTo>
                  <a:lnTo>
                    <a:pt x="9093" y="192"/>
                  </a:lnTo>
                  <a:lnTo>
                    <a:pt x="9274" y="183"/>
                  </a:lnTo>
                  <a:lnTo>
                    <a:pt x="9455" y="173"/>
                  </a:lnTo>
                  <a:lnTo>
                    <a:pt x="9633" y="162"/>
                  </a:lnTo>
                  <a:lnTo>
                    <a:pt x="9810" y="151"/>
                  </a:lnTo>
                  <a:lnTo>
                    <a:pt x="9985" y="140"/>
                  </a:lnTo>
                  <a:lnTo>
                    <a:pt x="10159" y="128"/>
                  </a:lnTo>
                  <a:lnTo>
                    <a:pt x="10332" y="116"/>
                  </a:lnTo>
                  <a:lnTo>
                    <a:pt x="10502" y="103"/>
                  </a:lnTo>
                  <a:lnTo>
                    <a:pt x="10671" y="89"/>
                  </a:lnTo>
                  <a:lnTo>
                    <a:pt x="10839" y="76"/>
                  </a:lnTo>
                  <a:lnTo>
                    <a:pt x="11004" y="61"/>
                  </a:lnTo>
                  <a:lnTo>
                    <a:pt x="11168" y="47"/>
                  </a:lnTo>
                  <a:lnTo>
                    <a:pt x="11330" y="32"/>
                  </a:lnTo>
                  <a:lnTo>
                    <a:pt x="11491" y="16"/>
                  </a:lnTo>
                  <a:lnTo>
                    <a:pt x="11650" y="0"/>
                  </a:ln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40" name="TextBox 39"/>
          <p:cNvSpPr txBox="1"/>
          <p:nvPr/>
        </p:nvSpPr>
        <p:spPr>
          <a:xfrm>
            <a:off x="1978738" y="3361216"/>
            <a:ext cx="7494446" cy="1015663"/>
          </a:xfrm>
          <a:prstGeom prst="rect">
            <a:avLst/>
          </a:prstGeom>
          <a:noFill/>
        </p:spPr>
        <p:txBody>
          <a:bodyPr wrap="square" rtlCol="0">
            <a:spAutoFit/>
          </a:bodyPr>
          <a:lstStyle/>
          <a:p>
            <a:pPr defTabSz="360000">
              <a:lnSpc>
                <a:spcPct val="150000"/>
              </a:lnSpc>
            </a:pPr>
            <a:r>
              <a:rPr lang="en-US" sz="2000" dirty="0"/>
              <a:t>Profits are one measure of success for any business. They fuel growth and development and generate greater earnings for shareholders</a:t>
            </a:r>
            <a:r>
              <a:rPr lang="en-US" sz="2000" dirty="0" smtClean="0"/>
              <a:t>. </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41" name="TextBox 40"/>
          <p:cNvSpPr txBox="1"/>
          <p:nvPr/>
        </p:nvSpPr>
        <p:spPr>
          <a:xfrm>
            <a:off x="1978736" y="2765299"/>
            <a:ext cx="2783962" cy="477054"/>
          </a:xfrm>
          <a:prstGeom prst="rect">
            <a:avLst/>
          </a:prstGeom>
          <a:noFill/>
        </p:spPr>
        <p:txBody>
          <a:bodyPr wrap="square" rtlCol="0">
            <a:spAutoFit/>
          </a:bodyPr>
          <a:lstStyle/>
          <a:p>
            <a:r>
              <a:rPr lang="en-US" sz="2500" b="1" dirty="0" smtClean="0">
                <a:solidFill>
                  <a:schemeClr val="bg1"/>
                </a:solidFill>
                <a:latin typeface="Roboto" panose="02000000000000000000" pitchFamily="2" charset="0"/>
                <a:ea typeface="Roboto" panose="02000000000000000000" pitchFamily="2" charset="0"/>
                <a:cs typeface="Open Sans" panose="020B0606030504020204" pitchFamily="34" charset="0"/>
              </a:rPr>
              <a:t>Increase Profitability</a:t>
            </a:r>
            <a:endParaRPr lang="ru-RU" sz="25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
        <p:nvSpPr>
          <p:cNvPr id="43" name="Freeform: Shape 111"/>
          <p:cNvSpPr/>
          <p:nvPr/>
        </p:nvSpPr>
        <p:spPr>
          <a:xfrm>
            <a:off x="1075945" y="2745133"/>
            <a:ext cx="608328" cy="608326"/>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3" name="Shape 2591"/>
          <p:cNvSpPr/>
          <p:nvPr/>
        </p:nvSpPr>
        <p:spPr>
          <a:xfrm>
            <a:off x="1225169" y="2866338"/>
            <a:ext cx="309880" cy="309848"/>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2"/>
          </a:solidFill>
          <a:ln w="12700">
            <a:solidFill>
              <a:schemeClr val="bg2"/>
            </a:solidFill>
            <a:miter lim="400000"/>
          </a:ln>
        </p:spPr>
        <p:txBody>
          <a:bodyPr lIns="28571" tIns="28571" rIns="28571" bIns="28571" anchor="ctr"/>
          <a:lstStyle/>
          <a:p>
            <a:pPr defTabSz="34284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dirty="0"/>
          </a:p>
        </p:txBody>
      </p:sp>
      <p:sp>
        <p:nvSpPr>
          <p:cNvPr id="82" name="TextBox 81"/>
          <p:cNvSpPr txBox="1"/>
          <p:nvPr/>
        </p:nvSpPr>
        <p:spPr>
          <a:xfrm>
            <a:off x="1978736" y="5224849"/>
            <a:ext cx="7494447" cy="1938992"/>
          </a:xfrm>
          <a:prstGeom prst="rect">
            <a:avLst/>
          </a:prstGeom>
          <a:noFill/>
        </p:spPr>
        <p:txBody>
          <a:bodyPr wrap="square" rtlCol="0">
            <a:spAutoFit/>
          </a:bodyPr>
          <a:lstStyle/>
          <a:p>
            <a:pPr defTabSz="360000">
              <a:lnSpc>
                <a:spcPct val="150000"/>
              </a:lnSpc>
            </a:pPr>
            <a:r>
              <a:rPr lang="en-US" sz="2000" dirty="0"/>
              <a:t>Without customer satisfaction, any other endeavor is futile. In terms of customer satisfaction, </a:t>
            </a:r>
            <a:r>
              <a:rPr lang="en-US" sz="2000" dirty="0" smtClean="0"/>
              <a:t>we follow </a:t>
            </a:r>
            <a:r>
              <a:rPr lang="en-US" sz="2000" dirty="0"/>
              <a:t>two main </a:t>
            </a:r>
            <a:r>
              <a:rPr lang="en-US" sz="2000" dirty="0" smtClean="0"/>
              <a:t>objectives. </a:t>
            </a:r>
            <a:r>
              <a:rPr lang="en-US" sz="2000" dirty="0"/>
              <a:t>Firstly, ensure that your customer is happy with your product. Secondly, make sure they appreciate the care you invest in your business.</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83" name="TextBox 82"/>
          <p:cNvSpPr txBox="1"/>
          <p:nvPr/>
        </p:nvSpPr>
        <p:spPr>
          <a:xfrm>
            <a:off x="1978737" y="4644832"/>
            <a:ext cx="4220893" cy="477054"/>
          </a:xfrm>
          <a:prstGeom prst="rect">
            <a:avLst/>
          </a:prstGeom>
          <a:noFill/>
        </p:spPr>
        <p:txBody>
          <a:bodyPr wrap="square" rtlCol="0">
            <a:spAutoFit/>
          </a:bodyPr>
          <a:lstStyle/>
          <a:p>
            <a:r>
              <a:rPr lang="en-US" sz="2500" b="1" dirty="0" smtClean="0">
                <a:solidFill>
                  <a:schemeClr val="bg1"/>
                </a:solidFill>
                <a:latin typeface="Roboto" panose="02000000000000000000" pitchFamily="2" charset="0"/>
                <a:ea typeface="Roboto" panose="02000000000000000000" pitchFamily="2" charset="0"/>
                <a:cs typeface="Open Sans" panose="020B0606030504020204" pitchFamily="34" charset="0"/>
              </a:rPr>
              <a:t>Customer Satisfaction</a:t>
            </a:r>
            <a:endParaRPr lang="ru-RU" sz="25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
        <p:nvSpPr>
          <p:cNvPr id="84" name="Freeform: Shape 111"/>
          <p:cNvSpPr/>
          <p:nvPr/>
        </p:nvSpPr>
        <p:spPr>
          <a:xfrm>
            <a:off x="1057530" y="4577601"/>
            <a:ext cx="608328" cy="608326"/>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5" name="Shape 2633"/>
          <p:cNvSpPr/>
          <p:nvPr/>
        </p:nvSpPr>
        <p:spPr>
          <a:xfrm>
            <a:off x="1165424" y="4663102"/>
            <a:ext cx="314792" cy="31476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2"/>
          </a:solidFill>
          <a:ln w="12700">
            <a:solidFill>
              <a:schemeClr val="bg2"/>
            </a:solidFill>
            <a:miter lim="400000"/>
          </a:ln>
        </p:spPr>
        <p:txBody>
          <a:bodyPr lIns="28571" tIns="28571" rIns="28571" bIns="28571" anchor="ctr"/>
          <a:lstStyle/>
          <a:p>
            <a:pPr defTabSz="34284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dirty="0"/>
          </a:p>
        </p:txBody>
      </p:sp>
      <p:sp>
        <p:nvSpPr>
          <p:cNvPr id="86" name="TextBox 85"/>
          <p:cNvSpPr txBox="1"/>
          <p:nvPr/>
        </p:nvSpPr>
        <p:spPr>
          <a:xfrm>
            <a:off x="1978738" y="8034733"/>
            <a:ext cx="8427134" cy="1477328"/>
          </a:xfrm>
          <a:prstGeom prst="rect">
            <a:avLst/>
          </a:prstGeom>
          <a:noFill/>
        </p:spPr>
        <p:txBody>
          <a:bodyPr wrap="square" rtlCol="0">
            <a:spAutoFit/>
          </a:bodyPr>
          <a:lstStyle/>
          <a:p>
            <a:pPr defTabSz="360000">
              <a:lnSpc>
                <a:spcPct val="150000"/>
              </a:lnSpc>
            </a:pPr>
            <a:r>
              <a:rPr lang="en-US" sz="2000" dirty="0"/>
              <a:t>Productivity is always a measure of efficiency. It compares the output generated by a certain input. </a:t>
            </a:r>
            <a:r>
              <a:rPr lang="en-US" sz="2000" dirty="0" smtClean="0"/>
              <a:t>Productivity </a:t>
            </a:r>
            <a:r>
              <a:rPr lang="en-US" sz="2000" dirty="0"/>
              <a:t>implies getting the best total value out of the </a:t>
            </a:r>
            <a:r>
              <a:rPr lang="en-US" sz="2000" dirty="0" smtClean="0"/>
              <a:t>talent and equipment.</a:t>
            </a:r>
            <a:r>
              <a:rPr lang="ru-RU" sz="20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87" name="TextBox 86"/>
          <p:cNvSpPr txBox="1"/>
          <p:nvPr/>
        </p:nvSpPr>
        <p:spPr>
          <a:xfrm>
            <a:off x="1978738" y="7570496"/>
            <a:ext cx="4842687" cy="477054"/>
          </a:xfrm>
          <a:prstGeom prst="rect">
            <a:avLst/>
          </a:prstGeom>
          <a:noFill/>
        </p:spPr>
        <p:txBody>
          <a:bodyPr wrap="square" rtlCol="0">
            <a:spAutoFit/>
          </a:bodyPr>
          <a:lstStyle/>
          <a:p>
            <a:r>
              <a:rPr lang="en-US" sz="2500" b="1" dirty="0" smtClean="0">
                <a:solidFill>
                  <a:schemeClr val="bg1"/>
                </a:solidFill>
                <a:latin typeface="Roboto" panose="02000000000000000000" pitchFamily="2" charset="0"/>
                <a:ea typeface="Roboto" panose="02000000000000000000" pitchFamily="2" charset="0"/>
                <a:cs typeface="Open Sans" panose="020B0606030504020204" pitchFamily="34" charset="0"/>
              </a:rPr>
              <a:t>Optimize Productivity</a:t>
            </a:r>
            <a:endParaRPr lang="ru-RU" sz="25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
        <p:nvSpPr>
          <p:cNvPr id="88" name="Freeform: Shape 111"/>
          <p:cNvSpPr/>
          <p:nvPr/>
        </p:nvSpPr>
        <p:spPr>
          <a:xfrm>
            <a:off x="1075945" y="7549601"/>
            <a:ext cx="608328" cy="553253"/>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9" name="Shape 2581"/>
          <p:cNvSpPr/>
          <p:nvPr/>
        </p:nvSpPr>
        <p:spPr>
          <a:xfrm>
            <a:off x="1165424" y="7655430"/>
            <a:ext cx="341630" cy="341594"/>
          </a:xfrm>
          <a:custGeom>
            <a:avLst/>
            <a:gdLst/>
            <a:ahLst/>
            <a:cxnLst>
              <a:cxn ang="0">
                <a:pos x="wd2" y="hd2"/>
              </a:cxn>
              <a:cxn ang="5400000">
                <a:pos x="wd2" y="hd2"/>
              </a:cxn>
              <a:cxn ang="10800000">
                <a:pos x="wd2" y="hd2"/>
              </a:cxn>
              <a:cxn ang="16200000">
                <a:pos x="wd2" y="hd2"/>
              </a:cxn>
            </a:cxnLst>
            <a:rect l="0" t="0" r="r" b="b"/>
            <a:pathLst>
              <a:path w="21600" h="21600" extrusionOk="0">
                <a:moveTo>
                  <a:pt x="12133" y="11950"/>
                </a:moveTo>
                <a:lnTo>
                  <a:pt x="12831" y="14044"/>
                </a:lnTo>
                <a:lnTo>
                  <a:pt x="11135" y="12801"/>
                </a:lnTo>
                <a:lnTo>
                  <a:pt x="10555" y="12375"/>
                </a:lnTo>
                <a:lnTo>
                  <a:pt x="9974" y="12801"/>
                </a:lnTo>
                <a:lnTo>
                  <a:pt x="8277" y="14044"/>
                </a:lnTo>
                <a:lnTo>
                  <a:pt x="8976" y="11950"/>
                </a:lnTo>
                <a:lnTo>
                  <a:pt x="9195" y="11291"/>
                </a:lnTo>
                <a:lnTo>
                  <a:pt x="8647" y="10864"/>
                </a:lnTo>
                <a:lnTo>
                  <a:pt x="7280" y="9801"/>
                </a:lnTo>
                <a:lnTo>
                  <a:pt x="9560" y="9801"/>
                </a:lnTo>
                <a:lnTo>
                  <a:pt x="9799" y="9167"/>
                </a:lnTo>
                <a:lnTo>
                  <a:pt x="10555" y="7167"/>
                </a:lnTo>
                <a:lnTo>
                  <a:pt x="11310" y="9167"/>
                </a:lnTo>
                <a:lnTo>
                  <a:pt x="11549" y="9801"/>
                </a:lnTo>
                <a:lnTo>
                  <a:pt x="13829" y="9801"/>
                </a:lnTo>
                <a:lnTo>
                  <a:pt x="12462" y="10864"/>
                </a:lnTo>
                <a:lnTo>
                  <a:pt x="11914" y="11291"/>
                </a:lnTo>
                <a:cubicBezTo>
                  <a:pt x="11914" y="11291"/>
                  <a:pt x="12133" y="11950"/>
                  <a:pt x="12133" y="11950"/>
                </a:cubicBezTo>
                <a:close/>
                <a:moveTo>
                  <a:pt x="12228" y="8820"/>
                </a:moveTo>
                <a:lnTo>
                  <a:pt x="10555" y="4388"/>
                </a:lnTo>
                <a:lnTo>
                  <a:pt x="8881" y="8820"/>
                </a:lnTo>
                <a:lnTo>
                  <a:pt x="4418" y="8820"/>
                </a:lnTo>
                <a:lnTo>
                  <a:pt x="8044" y="11639"/>
                </a:lnTo>
                <a:lnTo>
                  <a:pt x="6371" y="16660"/>
                </a:lnTo>
                <a:lnTo>
                  <a:pt x="10555" y="13592"/>
                </a:lnTo>
                <a:lnTo>
                  <a:pt x="14738" y="16660"/>
                </a:lnTo>
                <a:lnTo>
                  <a:pt x="13065" y="11639"/>
                </a:lnTo>
                <a:lnTo>
                  <a:pt x="16691" y="8820"/>
                </a:lnTo>
                <a:cubicBezTo>
                  <a:pt x="16691" y="8820"/>
                  <a:pt x="12228" y="8820"/>
                  <a:pt x="12228" y="8820"/>
                </a:cubicBezTo>
                <a:close/>
                <a:moveTo>
                  <a:pt x="10800" y="20618"/>
                </a:moveTo>
                <a:cubicBezTo>
                  <a:pt x="5378" y="20618"/>
                  <a:pt x="982" y="16223"/>
                  <a:pt x="982" y="10800"/>
                </a:cubicBezTo>
                <a:cubicBezTo>
                  <a:pt x="982" y="5377"/>
                  <a:pt x="5378"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chemeClr val="bg2"/>
          </a:solidFill>
          <a:ln w="12700">
            <a:solidFill>
              <a:schemeClr val="bg2"/>
            </a:solidFill>
            <a:miter lim="400000"/>
          </a:ln>
        </p:spPr>
        <p:txBody>
          <a:bodyPr lIns="28571" tIns="28571" rIns="28571" bIns="28571" anchor="ctr"/>
          <a:lstStyle/>
          <a:p>
            <a:pPr defTabSz="34284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dirty="0"/>
          </a:p>
        </p:txBody>
      </p:sp>
    </p:spTree>
    <p:extLst>
      <p:ext uri="{BB962C8B-B14F-4D97-AF65-F5344CB8AC3E}">
        <p14:creationId xmlns:p14="http://schemas.microsoft.com/office/powerpoint/2010/main" val="40728385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11336338" y="2914650"/>
            <a:ext cx="3960814" cy="3535363"/>
            <a:chOff x="11336338" y="2914650"/>
            <a:chExt cx="3960814" cy="3535363"/>
          </a:xfrm>
        </p:grpSpPr>
        <p:sp>
          <p:nvSpPr>
            <p:cNvPr id="19" name="Freeform 12"/>
            <p:cNvSpPr>
              <a:spLocks/>
            </p:cNvSpPr>
            <p:nvPr/>
          </p:nvSpPr>
          <p:spPr bwMode="auto">
            <a:xfrm>
              <a:off x="11336338" y="2914650"/>
              <a:ext cx="3960813" cy="3535363"/>
            </a:xfrm>
            <a:custGeom>
              <a:avLst/>
              <a:gdLst>
                <a:gd name="T0" fmla="*/ 3513 w 7484"/>
                <a:gd name="T1" fmla="*/ 5247 h 6681"/>
                <a:gd name="T2" fmla="*/ 3577 w 7484"/>
                <a:gd name="T3" fmla="*/ 5260 h 6681"/>
                <a:gd name="T4" fmla="*/ 3637 w 7484"/>
                <a:gd name="T5" fmla="*/ 5285 h 6681"/>
                <a:gd name="T6" fmla="*/ 3690 w 7484"/>
                <a:gd name="T7" fmla="*/ 5321 h 6681"/>
                <a:gd name="T8" fmla="*/ 3735 w 7484"/>
                <a:gd name="T9" fmla="*/ 5366 h 6681"/>
                <a:gd name="T10" fmla="*/ 3770 w 7484"/>
                <a:gd name="T11" fmla="*/ 5419 h 6681"/>
                <a:gd name="T12" fmla="*/ 3796 w 7484"/>
                <a:gd name="T13" fmla="*/ 5478 h 6681"/>
                <a:gd name="T14" fmla="*/ 3810 w 7484"/>
                <a:gd name="T15" fmla="*/ 5544 h 6681"/>
                <a:gd name="T16" fmla="*/ 3811 w 7484"/>
                <a:gd name="T17" fmla="*/ 6373 h 6681"/>
                <a:gd name="T18" fmla="*/ 3833 w 7484"/>
                <a:gd name="T19" fmla="*/ 6469 h 6681"/>
                <a:gd name="T20" fmla="*/ 3879 w 7484"/>
                <a:gd name="T21" fmla="*/ 6553 h 6681"/>
                <a:gd name="T22" fmla="*/ 3951 w 7484"/>
                <a:gd name="T23" fmla="*/ 6619 h 6681"/>
                <a:gd name="T24" fmla="*/ 4039 w 7484"/>
                <a:gd name="T25" fmla="*/ 6664 h 6681"/>
                <a:gd name="T26" fmla="*/ 4137 w 7484"/>
                <a:gd name="T27" fmla="*/ 6681 h 6681"/>
                <a:gd name="T28" fmla="*/ 4231 w 7484"/>
                <a:gd name="T29" fmla="*/ 6669 h 6681"/>
                <a:gd name="T30" fmla="*/ 4320 w 7484"/>
                <a:gd name="T31" fmla="*/ 6630 h 6681"/>
                <a:gd name="T32" fmla="*/ 7387 w 7484"/>
                <a:gd name="T33" fmla="*/ 3575 h 6681"/>
                <a:gd name="T34" fmla="*/ 7429 w 7484"/>
                <a:gd name="T35" fmla="*/ 3523 h 6681"/>
                <a:gd name="T36" fmla="*/ 7459 w 7484"/>
                <a:gd name="T37" fmla="*/ 3466 h 6681"/>
                <a:gd name="T38" fmla="*/ 7478 w 7484"/>
                <a:gd name="T39" fmla="*/ 3404 h 6681"/>
                <a:gd name="T40" fmla="*/ 7484 w 7484"/>
                <a:gd name="T41" fmla="*/ 3341 h 6681"/>
                <a:gd name="T42" fmla="*/ 7478 w 7484"/>
                <a:gd name="T43" fmla="*/ 3277 h 6681"/>
                <a:gd name="T44" fmla="*/ 7459 w 7484"/>
                <a:gd name="T45" fmla="*/ 3215 h 6681"/>
                <a:gd name="T46" fmla="*/ 7429 w 7484"/>
                <a:gd name="T47" fmla="*/ 3158 h 6681"/>
                <a:gd name="T48" fmla="*/ 7387 w 7484"/>
                <a:gd name="T49" fmla="*/ 3106 h 6681"/>
                <a:gd name="T50" fmla="*/ 4320 w 7484"/>
                <a:gd name="T51" fmla="*/ 51 h 6681"/>
                <a:gd name="T52" fmla="*/ 4231 w 7484"/>
                <a:gd name="T53" fmla="*/ 12 h 6681"/>
                <a:gd name="T54" fmla="*/ 4137 w 7484"/>
                <a:gd name="T55" fmla="*/ 0 h 6681"/>
                <a:gd name="T56" fmla="*/ 4039 w 7484"/>
                <a:gd name="T57" fmla="*/ 17 h 6681"/>
                <a:gd name="T58" fmla="*/ 3949 w 7484"/>
                <a:gd name="T59" fmla="*/ 62 h 6681"/>
                <a:gd name="T60" fmla="*/ 3879 w 7484"/>
                <a:gd name="T61" fmla="*/ 128 h 6681"/>
                <a:gd name="T62" fmla="*/ 3833 w 7484"/>
                <a:gd name="T63" fmla="*/ 212 h 6681"/>
                <a:gd name="T64" fmla="*/ 3811 w 7484"/>
                <a:gd name="T65" fmla="*/ 308 h 6681"/>
                <a:gd name="T66" fmla="*/ 3810 w 7484"/>
                <a:gd name="T67" fmla="*/ 1137 h 6681"/>
                <a:gd name="T68" fmla="*/ 3796 w 7484"/>
                <a:gd name="T69" fmla="*/ 1203 h 6681"/>
                <a:gd name="T70" fmla="*/ 3770 w 7484"/>
                <a:gd name="T71" fmla="*/ 1262 h 6681"/>
                <a:gd name="T72" fmla="*/ 3735 w 7484"/>
                <a:gd name="T73" fmla="*/ 1315 h 6681"/>
                <a:gd name="T74" fmla="*/ 3690 w 7484"/>
                <a:gd name="T75" fmla="*/ 1360 h 6681"/>
                <a:gd name="T76" fmla="*/ 3637 w 7484"/>
                <a:gd name="T77" fmla="*/ 1396 h 6681"/>
                <a:gd name="T78" fmla="*/ 3577 w 7484"/>
                <a:gd name="T79" fmla="*/ 1421 h 6681"/>
                <a:gd name="T80" fmla="*/ 3513 w 7484"/>
                <a:gd name="T81" fmla="*/ 1434 h 6681"/>
                <a:gd name="T82" fmla="*/ 315 w 7484"/>
                <a:gd name="T83" fmla="*/ 1437 h 6681"/>
                <a:gd name="T84" fmla="*/ 248 w 7484"/>
                <a:gd name="T85" fmla="*/ 1447 h 6681"/>
                <a:gd name="T86" fmla="*/ 187 w 7484"/>
                <a:gd name="T87" fmla="*/ 1469 h 6681"/>
                <a:gd name="T88" fmla="*/ 134 w 7484"/>
                <a:gd name="T89" fmla="*/ 1502 h 6681"/>
                <a:gd name="T90" fmla="*/ 86 w 7484"/>
                <a:gd name="T91" fmla="*/ 1546 h 6681"/>
                <a:gd name="T92" fmla="*/ 48 w 7484"/>
                <a:gd name="T93" fmla="*/ 1597 h 6681"/>
                <a:gd name="T94" fmla="*/ 20 w 7484"/>
                <a:gd name="T95" fmla="*/ 1655 h 6681"/>
                <a:gd name="T96" fmla="*/ 4 w 7484"/>
                <a:gd name="T97" fmla="*/ 1717 h 6681"/>
                <a:gd name="T98" fmla="*/ 0 w 7484"/>
                <a:gd name="T99" fmla="*/ 4913 h 6681"/>
                <a:gd name="T100" fmla="*/ 7 w 7484"/>
                <a:gd name="T101" fmla="*/ 4980 h 6681"/>
                <a:gd name="T102" fmla="*/ 26 w 7484"/>
                <a:gd name="T103" fmla="*/ 5042 h 6681"/>
                <a:gd name="T104" fmla="*/ 57 w 7484"/>
                <a:gd name="T105" fmla="*/ 5099 h 6681"/>
                <a:gd name="T106" fmla="*/ 97 w 7484"/>
                <a:gd name="T107" fmla="*/ 5147 h 6681"/>
                <a:gd name="T108" fmla="*/ 147 w 7484"/>
                <a:gd name="T109" fmla="*/ 5188 h 6681"/>
                <a:gd name="T110" fmla="*/ 203 w 7484"/>
                <a:gd name="T111" fmla="*/ 5220 h 6681"/>
                <a:gd name="T112" fmla="*/ 264 w 7484"/>
                <a:gd name="T113" fmla="*/ 5238 h 6681"/>
                <a:gd name="T114" fmla="*/ 331 w 7484"/>
                <a:gd name="T115" fmla="*/ 5246 h 6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84" h="6681">
                  <a:moveTo>
                    <a:pt x="331" y="5246"/>
                  </a:moveTo>
                  <a:lnTo>
                    <a:pt x="3478" y="5246"/>
                  </a:lnTo>
                  <a:lnTo>
                    <a:pt x="3496" y="5246"/>
                  </a:lnTo>
                  <a:lnTo>
                    <a:pt x="3513" y="5247"/>
                  </a:lnTo>
                  <a:lnTo>
                    <a:pt x="3529" y="5249"/>
                  </a:lnTo>
                  <a:lnTo>
                    <a:pt x="3545" y="5252"/>
                  </a:lnTo>
                  <a:lnTo>
                    <a:pt x="3561" y="5256"/>
                  </a:lnTo>
                  <a:lnTo>
                    <a:pt x="3577" y="5260"/>
                  </a:lnTo>
                  <a:lnTo>
                    <a:pt x="3593" y="5265"/>
                  </a:lnTo>
                  <a:lnTo>
                    <a:pt x="3608" y="5272"/>
                  </a:lnTo>
                  <a:lnTo>
                    <a:pt x="3622" y="5278"/>
                  </a:lnTo>
                  <a:lnTo>
                    <a:pt x="3637" y="5285"/>
                  </a:lnTo>
                  <a:lnTo>
                    <a:pt x="3651" y="5294"/>
                  </a:lnTo>
                  <a:lnTo>
                    <a:pt x="3664" y="5302"/>
                  </a:lnTo>
                  <a:lnTo>
                    <a:pt x="3677" y="5311"/>
                  </a:lnTo>
                  <a:lnTo>
                    <a:pt x="3690" y="5321"/>
                  </a:lnTo>
                  <a:lnTo>
                    <a:pt x="3702" y="5331"/>
                  </a:lnTo>
                  <a:lnTo>
                    <a:pt x="3714" y="5343"/>
                  </a:lnTo>
                  <a:lnTo>
                    <a:pt x="3724" y="5355"/>
                  </a:lnTo>
                  <a:lnTo>
                    <a:pt x="3735" y="5366"/>
                  </a:lnTo>
                  <a:lnTo>
                    <a:pt x="3744" y="5378"/>
                  </a:lnTo>
                  <a:lnTo>
                    <a:pt x="3754" y="5391"/>
                  </a:lnTo>
                  <a:lnTo>
                    <a:pt x="3763" y="5406"/>
                  </a:lnTo>
                  <a:lnTo>
                    <a:pt x="3770" y="5419"/>
                  </a:lnTo>
                  <a:lnTo>
                    <a:pt x="3778" y="5433"/>
                  </a:lnTo>
                  <a:lnTo>
                    <a:pt x="3785" y="5448"/>
                  </a:lnTo>
                  <a:lnTo>
                    <a:pt x="3791" y="5464"/>
                  </a:lnTo>
                  <a:lnTo>
                    <a:pt x="3796" y="5478"/>
                  </a:lnTo>
                  <a:lnTo>
                    <a:pt x="3801" y="5494"/>
                  </a:lnTo>
                  <a:lnTo>
                    <a:pt x="3804" y="5510"/>
                  </a:lnTo>
                  <a:lnTo>
                    <a:pt x="3807" y="5526"/>
                  </a:lnTo>
                  <a:lnTo>
                    <a:pt x="3810" y="5544"/>
                  </a:lnTo>
                  <a:lnTo>
                    <a:pt x="3811" y="5560"/>
                  </a:lnTo>
                  <a:lnTo>
                    <a:pt x="3811" y="5577"/>
                  </a:lnTo>
                  <a:lnTo>
                    <a:pt x="3811" y="6348"/>
                  </a:lnTo>
                  <a:lnTo>
                    <a:pt x="3811" y="6373"/>
                  </a:lnTo>
                  <a:lnTo>
                    <a:pt x="3814" y="6399"/>
                  </a:lnTo>
                  <a:lnTo>
                    <a:pt x="3818" y="6422"/>
                  </a:lnTo>
                  <a:lnTo>
                    <a:pt x="3826" y="6447"/>
                  </a:lnTo>
                  <a:lnTo>
                    <a:pt x="3833" y="6469"/>
                  </a:lnTo>
                  <a:lnTo>
                    <a:pt x="3842" y="6492"/>
                  </a:lnTo>
                  <a:lnTo>
                    <a:pt x="3853" y="6512"/>
                  </a:lnTo>
                  <a:lnTo>
                    <a:pt x="3866" y="6533"/>
                  </a:lnTo>
                  <a:lnTo>
                    <a:pt x="3879" y="6553"/>
                  </a:lnTo>
                  <a:lnTo>
                    <a:pt x="3895" y="6571"/>
                  </a:lnTo>
                  <a:lnTo>
                    <a:pt x="3913" y="6588"/>
                  </a:lnTo>
                  <a:lnTo>
                    <a:pt x="3930" y="6604"/>
                  </a:lnTo>
                  <a:lnTo>
                    <a:pt x="3951" y="6619"/>
                  </a:lnTo>
                  <a:lnTo>
                    <a:pt x="3971" y="6632"/>
                  </a:lnTo>
                  <a:lnTo>
                    <a:pt x="3993" y="6645"/>
                  </a:lnTo>
                  <a:lnTo>
                    <a:pt x="4016" y="6655"/>
                  </a:lnTo>
                  <a:lnTo>
                    <a:pt x="4039" y="6664"/>
                  </a:lnTo>
                  <a:lnTo>
                    <a:pt x="4064" y="6671"/>
                  </a:lnTo>
                  <a:lnTo>
                    <a:pt x="4089" y="6677"/>
                  </a:lnTo>
                  <a:lnTo>
                    <a:pt x="4112" y="6680"/>
                  </a:lnTo>
                  <a:lnTo>
                    <a:pt x="4137" y="6681"/>
                  </a:lnTo>
                  <a:lnTo>
                    <a:pt x="4160" y="6681"/>
                  </a:lnTo>
                  <a:lnTo>
                    <a:pt x="4185" y="6678"/>
                  </a:lnTo>
                  <a:lnTo>
                    <a:pt x="4208" y="6675"/>
                  </a:lnTo>
                  <a:lnTo>
                    <a:pt x="4231" y="6669"/>
                  </a:lnTo>
                  <a:lnTo>
                    <a:pt x="4254" y="6662"/>
                  </a:lnTo>
                  <a:lnTo>
                    <a:pt x="4276" y="6653"/>
                  </a:lnTo>
                  <a:lnTo>
                    <a:pt x="4298" y="6642"/>
                  </a:lnTo>
                  <a:lnTo>
                    <a:pt x="4320" y="6630"/>
                  </a:lnTo>
                  <a:lnTo>
                    <a:pt x="4340" y="6616"/>
                  </a:lnTo>
                  <a:lnTo>
                    <a:pt x="4359" y="6600"/>
                  </a:lnTo>
                  <a:lnTo>
                    <a:pt x="4378" y="6582"/>
                  </a:lnTo>
                  <a:lnTo>
                    <a:pt x="7387" y="3575"/>
                  </a:lnTo>
                  <a:lnTo>
                    <a:pt x="7398" y="3563"/>
                  </a:lnTo>
                  <a:lnTo>
                    <a:pt x="7410" y="3550"/>
                  </a:lnTo>
                  <a:lnTo>
                    <a:pt x="7420" y="3537"/>
                  </a:lnTo>
                  <a:lnTo>
                    <a:pt x="7429" y="3523"/>
                  </a:lnTo>
                  <a:lnTo>
                    <a:pt x="7437" y="3510"/>
                  </a:lnTo>
                  <a:lnTo>
                    <a:pt x="7446" y="3495"/>
                  </a:lnTo>
                  <a:lnTo>
                    <a:pt x="7453" y="3481"/>
                  </a:lnTo>
                  <a:lnTo>
                    <a:pt x="7459" y="3466"/>
                  </a:lnTo>
                  <a:lnTo>
                    <a:pt x="7465" y="3450"/>
                  </a:lnTo>
                  <a:lnTo>
                    <a:pt x="7471" y="3436"/>
                  </a:lnTo>
                  <a:lnTo>
                    <a:pt x="7474" y="3420"/>
                  </a:lnTo>
                  <a:lnTo>
                    <a:pt x="7478" y="3404"/>
                  </a:lnTo>
                  <a:lnTo>
                    <a:pt x="7481" y="3388"/>
                  </a:lnTo>
                  <a:lnTo>
                    <a:pt x="7483" y="3372"/>
                  </a:lnTo>
                  <a:lnTo>
                    <a:pt x="7484" y="3357"/>
                  </a:lnTo>
                  <a:lnTo>
                    <a:pt x="7484" y="3341"/>
                  </a:lnTo>
                  <a:lnTo>
                    <a:pt x="7484" y="3325"/>
                  </a:lnTo>
                  <a:lnTo>
                    <a:pt x="7483" y="3309"/>
                  </a:lnTo>
                  <a:lnTo>
                    <a:pt x="7481" y="3293"/>
                  </a:lnTo>
                  <a:lnTo>
                    <a:pt x="7478" y="3277"/>
                  </a:lnTo>
                  <a:lnTo>
                    <a:pt x="7474" y="3261"/>
                  </a:lnTo>
                  <a:lnTo>
                    <a:pt x="7471" y="3245"/>
                  </a:lnTo>
                  <a:lnTo>
                    <a:pt x="7465" y="3231"/>
                  </a:lnTo>
                  <a:lnTo>
                    <a:pt x="7459" y="3215"/>
                  </a:lnTo>
                  <a:lnTo>
                    <a:pt x="7453" y="3200"/>
                  </a:lnTo>
                  <a:lnTo>
                    <a:pt x="7446" y="3186"/>
                  </a:lnTo>
                  <a:lnTo>
                    <a:pt x="7437" y="3171"/>
                  </a:lnTo>
                  <a:lnTo>
                    <a:pt x="7429" y="3158"/>
                  </a:lnTo>
                  <a:lnTo>
                    <a:pt x="7420" y="3144"/>
                  </a:lnTo>
                  <a:lnTo>
                    <a:pt x="7410" y="3131"/>
                  </a:lnTo>
                  <a:lnTo>
                    <a:pt x="7398" y="3118"/>
                  </a:lnTo>
                  <a:lnTo>
                    <a:pt x="7387" y="3106"/>
                  </a:lnTo>
                  <a:lnTo>
                    <a:pt x="4378" y="99"/>
                  </a:lnTo>
                  <a:lnTo>
                    <a:pt x="4359" y="81"/>
                  </a:lnTo>
                  <a:lnTo>
                    <a:pt x="4340" y="65"/>
                  </a:lnTo>
                  <a:lnTo>
                    <a:pt x="4320" y="51"/>
                  </a:lnTo>
                  <a:lnTo>
                    <a:pt x="4298" y="39"/>
                  </a:lnTo>
                  <a:lnTo>
                    <a:pt x="4276" y="28"/>
                  </a:lnTo>
                  <a:lnTo>
                    <a:pt x="4254" y="19"/>
                  </a:lnTo>
                  <a:lnTo>
                    <a:pt x="4231" y="12"/>
                  </a:lnTo>
                  <a:lnTo>
                    <a:pt x="4208" y="6"/>
                  </a:lnTo>
                  <a:lnTo>
                    <a:pt x="4185" y="3"/>
                  </a:lnTo>
                  <a:lnTo>
                    <a:pt x="4160" y="0"/>
                  </a:lnTo>
                  <a:lnTo>
                    <a:pt x="4137" y="0"/>
                  </a:lnTo>
                  <a:lnTo>
                    <a:pt x="4112" y="1"/>
                  </a:lnTo>
                  <a:lnTo>
                    <a:pt x="4089" y="4"/>
                  </a:lnTo>
                  <a:lnTo>
                    <a:pt x="4064" y="10"/>
                  </a:lnTo>
                  <a:lnTo>
                    <a:pt x="4039" y="17"/>
                  </a:lnTo>
                  <a:lnTo>
                    <a:pt x="4016" y="26"/>
                  </a:lnTo>
                  <a:lnTo>
                    <a:pt x="3993" y="36"/>
                  </a:lnTo>
                  <a:lnTo>
                    <a:pt x="3971" y="49"/>
                  </a:lnTo>
                  <a:lnTo>
                    <a:pt x="3949" y="62"/>
                  </a:lnTo>
                  <a:lnTo>
                    <a:pt x="3930" y="77"/>
                  </a:lnTo>
                  <a:lnTo>
                    <a:pt x="3913" y="93"/>
                  </a:lnTo>
                  <a:lnTo>
                    <a:pt x="3895" y="110"/>
                  </a:lnTo>
                  <a:lnTo>
                    <a:pt x="3879" y="128"/>
                  </a:lnTo>
                  <a:lnTo>
                    <a:pt x="3866" y="148"/>
                  </a:lnTo>
                  <a:lnTo>
                    <a:pt x="3853" y="169"/>
                  </a:lnTo>
                  <a:lnTo>
                    <a:pt x="3842" y="189"/>
                  </a:lnTo>
                  <a:lnTo>
                    <a:pt x="3833" y="212"/>
                  </a:lnTo>
                  <a:lnTo>
                    <a:pt x="3826" y="234"/>
                  </a:lnTo>
                  <a:lnTo>
                    <a:pt x="3818" y="259"/>
                  </a:lnTo>
                  <a:lnTo>
                    <a:pt x="3814" y="282"/>
                  </a:lnTo>
                  <a:lnTo>
                    <a:pt x="3811" y="308"/>
                  </a:lnTo>
                  <a:lnTo>
                    <a:pt x="3811" y="333"/>
                  </a:lnTo>
                  <a:lnTo>
                    <a:pt x="3811" y="1104"/>
                  </a:lnTo>
                  <a:lnTo>
                    <a:pt x="3811" y="1121"/>
                  </a:lnTo>
                  <a:lnTo>
                    <a:pt x="3810" y="1137"/>
                  </a:lnTo>
                  <a:lnTo>
                    <a:pt x="3807" y="1155"/>
                  </a:lnTo>
                  <a:lnTo>
                    <a:pt x="3804" y="1171"/>
                  </a:lnTo>
                  <a:lnTo>
                    <a:pt x="3801" y="1187"/>
                  </a:lnTo>
                  <a:lnTo>
                    <a:pt x="3796" y="1203"/>
                  </a:lnTo>
                  <a:lnTo>
                    <a:pt x="3791" y="1217"/>
                  </a:lnTo>
                  <a:lnTo>
                    <a:pt x="3785" y="1233"/>
                  </a:lnTo>
                  <a:lnTo>
                    <a:pt x="3778" y="1248"/>
                  </a:lnTo>
                  <a:lnTo>
                    <a:pt x="3770" y="1262"/>
                  </a:lnTo>
                  <a:lnTo>
                    <a:pt x="3763" y="1275"/>
                  </a:lnTo>
                  <a:lnTo>
                    <a:pt x="3754" y="1290"/>
                  </a:lnTo>
                  <a:lnTo>
                    <a:pt x="3744" y="1303"/>
                  </a:lnTo>
                  <a:lnTo>
                    <a:pt x="3735" y="1315"/>
                  </a:lnTo>
                  <a:lnTo>
                    <a:pt x="3724" y="1326"/>
                  </a:lnTo>
                  <a:lnTo>
                    <a:pt x="3714" y="1338"/>
                  </a:lnTo>
                  <a:lnTo>
                    <a:pt x="3702" y="1350"/>
                  </a:lnTo>
                  <a:lnTo>
                    <a:pt x="3690" y="1360"/>
                  </a:lnTo>
                  <a:lnTo>
                    <a:pt x="3677" y="1370"/>
                  </a:lnTo>
                  <a:lnTo>
                    <a:pt x="3664" y="1379"/>
                  </a:lnTo>
                  <a:lnTo>
                    <a:pt x="3651" y="1387"/>
                  </a:lnTo>
                  <a:lnTo>
                    <a:pt x="3637" y="1396"/>
                  </a:lnTo>
                  <a:lnTo>
                    <a:pt x="3622" y="1403"/>
                  </a:lnTo>
                  <a:lnTo>
                    <a:pt x="3608" y="1409"/>
                  </a:lnTo>
                  <a:lnTo>
                    <a:pt x="3593" y="1416"/>
                  </a:lnTo>
                  <a:lnTo>
                    <a:pt x="3577" y="1421"/>
                  </a:lnTo>
                  <a:lnTo>
                    <a:pt x="3561" y="1425"/>
                  </a:lnTo>
                  <a:lnTo>
                    <a:pt x="3545" y="1429"/>
                  </a:lnTo>
                  <a:lnTo>
                    <a:pt x="3529" y="1432"/>
                  </a:lnTo>
                  <a:lnTo>
                    <a:pt x="3513" y="1434"/>
                  </a:lnTo>
                  <a:lnTo>
                    <a:pt x="3496" y="1435"/>
                  </a:lnTo>
                  <a:lnTo>
                    <a:pt x="3478" y="1435"/>
                  </a:lnTo>
                  <a:lnTo>
                    <a:pt x="331" y="1435"/>
                  </a:lnTo>
                  <a:lnTo>
                    <a:pt x="315" y="1437"/>
                  </a:lnTo>
                  <a:lnTo>
                    <a:pt x="298" y="1438"/>
                  </a:lnTo>
                  <a:lnTo>
                    <a:pt x="282" y="1440"/>
                  </a:lnTo>
                  <a:lnTo>
                    <a:pt x="264" y="1443"/>
                  </a:lnTo>
                  <a:lnTo>
                    <a:pt x="248" y="1447"/>
                  </a:lnTo>
                  <a:lnTo>
                    <a:pt x="234" y="1451"/>
                  </a:lnTo>
                  <a:lnTo>
                    <a:pt x="218" y="1456"/>
                  </a:lnTo>
                  <a:lnTo>
                    <a:pt x="203" y="1463"/>
                  </a:lnTo>
                  <a:lnTo>
                    <a:pt x="187" y="1469"/>
                  </a:lnTo>
                  <a:lnTo>
                    <a:pt x="174" y="1476"/>
                  </a:lnTo>
                  <a:lnTo>
                    <a:pt x="160" y="1485"/>
                  </a:lnTo>
                  <a:lnTo>
                    <a:pt x="147" y="1493"/>
                  </a:lnTo>
                  <a:lnTo>
                    <a:pt x="134" y="1502"/>
                  </a:lnTo>
                  <a:lnTo>
                    <a:pt x="121" y="1512"/>
                  </a:lnTo>
                  <a:lnTo>
                    <a:pt x="109" y="1522"/>
                  </a:lnTo>
                  <a:lnTo>
                    <a:pt x="97" y="1534"/>
                  </a:lnTo>
                  <a:lnTo>
                    <a:pt x="86" y="1546"/>
                  </a:lnTo>
                  <a:lnTo>
                    <a:pt x="76" y="1557"/>
                  </a:lnTo>
                  <a:lnTo>
                    <a:pt x="65" y="1569"/>
                  </a:lnTo>
                  <a:lnTo>
                    <a:pt x="57" y="1582"/>
                  </a:lnTo>
                  <a:lnTo>
                    <a:pt x="48" y="1597"/>
                  </a:lnTo>
                  <a:lnTo>
                    <a:pt x="41" y="1610"/>
                  </a:lnTo>
                  <a:lnTo>
                    <a:pt x="32" y="1624"/>
                  </a:lnTo>
                  <a:lnTo>
                    <a:pt x="26" y="1639"/>
                  </a:lnTo>
                  <a:lnTo>
                    <a:pt x="20" y="1655"/>
                  </a:lnTo>
                  <a:lnTo>
                    <a:pt x="14" y="1669"/>
                  </a:lnTo>
                  <a:lnTo>
                    <a:pt x="10" y="1685"/>
                  </a:lnTo>
                  <a:lnTo>
                    <a:pt x="7" y="1701"/>
                  </a:lnTo>
                  <a:lnTo>
                    <a:pt x="4" y="1717"/>
                  </a:lnTo>
                  <a:lnTo>
                    <a:pt x="1" y="1735"/>
                  </a:lnTo>
                  <a:lnTo>
                    <a:pt x="0" y="1751"/>
                  </a:lnTo>
                  <a:lnTo>
                    <a:pt x="0" y="1768"/>
                  </a:lnTo>
                  <a:lnTo>
                    <a:pt x="0" y="4913"/>
                  </a:lnTo>
                  <a:lnTo>
                    <a:pt x="0" y="4930"/>
                  </a:lnTo>
                  <a:lnTo>
                    <a:pt x="1" y="4946"/>
                  </a:lnTo>
                  <a:lnTo>
                    <a:pt x="4" y="4964"/>
                  </a:lnTo>
                  <a:lnTo>
                    <a:pt x="7" y="4980"/>
                  </a:lnTo>
                  <a:lnTo>
                    <a:pt x="10" y="4996"/>
                  </a:lnTo>
                  <a:lnTo>
                    <a:pt x="14" y="5012"/>
                  </a:lnTo>
                  <a:lnTo>
                    <a:pt x="20" y="5026"/>
                  </a:lnTo>
                  <a:lnTo>
                    <a:pt x="26" y="5042"/>
                  </a:lnTo>
                  <a:lnTo>
                    <a:pt x="32" y="5057"/>
                  </a:lnTo>
                  <a:lnTo>
                    <a:pt x="41" y="5071"/>
                  </a:lnTo>
                  <a:lnTo>
                    <a:pt x="48" y="5084"/>
                  </a:lnTo>
                  <a:lnTo>
                    <a:pt x="57" y="5099"/>
                  </a:lnTo>
                  <a:lnTo>
                    <a:pt x="65" y="5112"/>
                  </a:lnTo>
                  <a:lnTo>
                    <a:pt x="76" y="5124"/>
                  </a:lnTo>
                  <a:lnTo>
                    <a:pt x="86" y="5137"/>
                  </a:lnTo>
                  <a:lnTo>
                    <a:pt x="97" y="5147"/>
                  </a:lnTo>
                  <a:lnTo>
                    <a:pt x="109" y="5159"/>
                  </a:lnTo>
                  <a:lnTo>
                    <a:pt x="121" y="5169"/>
                  </a:lnTo>
                  <a:lnTo>
                    <a:pt x="134" y="5179"/>
                  </a:lnTo>
                  <a:lnTo>
                    <a:pt x="147" y="5188"/>
                  </a:lnTo>
                  <a:lnTo>
                    <a:pt x="160" y="5196"/>
                  </a:lnTo>
                  <a:lnTo>
                    <a:pt x="174" y="5205"/>
                  </a:lnTo>
                  <a:lnTo>
                    <a:pt x="187" y="5212"/>
                  </a:lnTo>
                  <a:lnTo>
                    <a:pt x="203" y="5220"/>
                  </a:lnTo>
                  <a:lnTo>
                    <a:pt x="218" y="5225"/>
                  </a:lnTo>
                  <a:lnTo>
                    <a:pt x="234" y="5230"/>
                  </a:lnTo>
                  <a:lnTo>
                    <a:pt x="248" y="5234"/>
                  </a:lnTo>
                  <a:lnTo>
                    <a:pt x="264" y="5238"/>
                  </a:lnTo>
                  <a:lnTo>
                    <a:pt x="282" y="5241"/>
                  </a:lnTo>
                  <a:lnTo>
                    <a:pt x="298" y="5243"/>
                  </a:lnTo>
                  <a:lnTo>
                    <a:pt x="315" y="5244"/>
                  </a:lnTo>
                  <a:lnTo>
                    <a:pt x="331" y="5246"/>
                  </a:lnTo>
                  <a:close/>
                </a:path>
              </a:pathLst>
            </a:custGeom>
            <a:solidFill>
              <a:schemeClr val="accent6"/>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25" name="Полилиния 24"/>
            <p:cNvSpPr/>
            <p:nvPr/>
          </p:nvSpPr>
          <p:spPr>
            <a:xfrm>
              <a:off x="11517659" y="4667251"/>
              <a:ext cx="3779493" cy="1782762"/>
            </a:xfrm>
            <a:custGeom>
              <a:avLst/>
              <a:gdLst>
                <a:gd name="connsiteX0" fmla="*/ 935850 w 3779493"/>
                <a:gd name="connsiteY0" fmla="*/ 0 h 1782762"/>
                <a:gd name="connsiteX1" fmla="*/ 3779063 w 3779493"/>
                <a:gd name="connsiteY1" fmla="*/ 0 h 1782762"/>
                <a:gd name="connsiteX2" fmla="*/ 3779493 w 3779493"/>
                <a:gd name="connsiteY2" fmla="*/ 6879 h 1782762"/>
                <a:gd name="connsiteX3" fmla="*/ 3779493 w 3779493"/>
                <a:gd name="connsiteY3" fmla="*/ 15345 h 1782762"/>
                <a:gd name="connsiteX4" fmla="*/ 3779493 w 3779493"/>
                <a:gd name="connsiteY4" fmla="*/ 23812 h 1782762"/>
                <a:gd name="connsiteX5" fmla="*/ 3778964 w 3779493"/>
                <a:gd name="connsiteY5" fmla="*/ 31749 h 1782762"/>
                <a:gd name="connsiteX6" fmla="*/ 3777905 w 3779493"/>
                <a:gd name="connsiteY6" fmla="*/ 40216 h 1782762"/>
                <a:gd name="connsiteX7" fmla="*/ 3776318 w 3779493"/>
                <a:gd name="connsiteY7" fmla="*/ 48683 h 1782762"/>
                <a:gd name="connsiteX8" fmla="*/ 3774201 w 3779493"/>
                <a:gd name="connsiteY8" fmla="*/ 57149 h 1782762"/>
                <a:gd name="connsiteX9" fmla="*/ 3772613 w 3779493"/>
                <a:gd name="connsiteY9" fmla="*/ 65616 h 1782762"/>
                <a:gd name="connsiteX10" fmla="*/ 3769438 w 3779493"/>
                <a:gd name="connsiteY10" fmla="*/ 73024 h 1782762"/>
                <a:gd name="connsiteX11" fmla="*/ 3766262 w 3779493"/>
                <a:gd name="connsiteY11" fmla="*/ 81491 h 1782762"/>
                <a:gd name="connsiteX12" fmla="*/ 3763087 w 3779493"/>
                <a:gd name="connsiteY12" fmla="*/ 89429 h 1782762"/>
                <a:gd name="connsiteX13" fmla="*/ 3759382 w 3779493"/>
                <a:gd name="connsiteY13" fmla="*/ 96837 h 1782762"/>
                <a:gd name="connsiteX14" fmla="*/ 3754619 w 3779493"/>
                <a:gd name="connsiteY14" fmla="*/ 104774 h 1782762"/>
                <a:gd name="connsiteX15" fmla="*/ 3750385 w 3779493"/>
                <a:gd name="connsiteY15" fmla="*/ 111654 h 1782762"/>
                <a:gd name="connsiteX16" fmla="*/ 3745622 w 3779493"/>
                <a:gd name="connsiteY16" fmla="*/ 119062 h 1782762"/>
                <a:gd name="connsiteX17" fmla="*/ 3740330 w 3779493"/>
                <a:gd name="connsiteY17" fmla="*/ 125941 h 1782762"/>
                <a:gd name="connsiteX18" fmla="*/ 3733978 w 3779493"/>
                <a:gd name="connsiteY18" fmla="*/ 132820 h 1782762"/>
                <a:gd name="connsiteX19" fmla="*/ 3728157 w 3779493"/>
                <a:gd name="connsiteY19" fmla="*/ 139170 h 1782762"/>
                <a:gd name="connsiteX20" fmla="*/ 2135682 w 3779493"/>
                <a:gd name="connsiteY20" fmla="*/ 1730375 h 1782762"/>
                <a:gd name="connsiteX21" fmla="*/ 2125626 w 3779493"/>
                <a:gd name="connsiteY21" fmla="*/ 1739900 h 1782762"/>
                <a:gd name="connsiteX22" fmla="*/ 2115570 w 3779493"/>
                <a:gd name="connsiteY22" fmla="*/ 1748366 h 1782762"/>
                <a:gd name="connsiteX23" fmla="*/ 2104986 w 3779493"/>
                <a:gd name="connsiteY23" fmla="*/ 1755775 h 1782762"/>
                <a:gd name="connsiteX24" fmla="*/ 2093342 w 3779493"/>
                <a:gd name="connsiteY24" fmla="*/ 1762125 h 1782762"/>
                <a:gd name="connsiteX25" fmla="*/ 2081699 w 3779493"/>
                <a:gd name="connsiteY25" fmla="*/ 1767945 h 1782762"/>
                <a:gd name="connsiteX26" fmla="*/ 2070056 w 3779493"/>
                <a:gd name="connsiteY26" fmla="*/ 1772708 h 1782762"/>
                <a:gd name="connsiteX27" fmla="*/ 2057884 w 3779493"/>
                <a:gd name="connsiteY27" fmla="*/ 1776412 h 1782762"/>
                <a:gd name="connsiteX28" fmla="*/ 2045711 w 3779493"/>
                <a:gd name="connsiteY28" fmla="*/ 1779587 h 1782762"/>
                <a:gd name="connsiteX29" fmla="*/ 2033539 w 3779493"/>
                <a:gd name="connsiteY29" fmla="*/ 1781175 h 1782762"/>
                <a:gd name="connsiteX30" fmla="*/ 2020308 w 3779493"/>
                <a:gd name="connsiteY30" fmla="*/ 1782762 h 1782762"/>
                <a:gd name="connsiteX31" fmla="*/ 2008135 w 3779493"/>
                <a:gd name="connsiteY31" fmla="*/ 1782762 h 1782762"/>
                <a:gd name="connsiteX32" fmla="*/ 1994904 w 3779493"/>
                <a:gd name="connsiteY32" fmla="*/ 1782233 h 1782762"/>
                <a:gd name="connsiteX33" fmla="*/ 1982732 w 3779493"/>
                <a:gd name="connsiteY33" fmla="*/ 1780645 h 1782762"/>
                <a:gd name="connsiteX34" fmla="*/ 1969501 w 3779493"/>
                <a:gd name="connsiteY34" fmla="*/ 1777470 h 1782762"/>
                <a:gd name="connsiteX35" fmla="*/ 1956270 w 3779493"/>
                <a:gd name="connsiteY35" fmla="*/ 1773766 h 1782762"/>
                <a:gd name="connsiteX36" fmla="*/ 1944098 w 3779493"/>
                <a:gd name="connsiteY36" fmla="*/ 1769004 h 1782762"/>
                <a:gd name="connsiteX37" fmla="*/ 1931925 w 3779493"/>
                <a:gd name="connsiteY37" fmla="*/ 1763712 h 1782762"/>
                <a:gd name="connsiteX38" fmla="*/ 1920282 w 3779493"/>
                <a:gd name="connsiteY38" fmla="*/ 1756833 h 1782762"/>
                <a:gd name="connsiteX39" fmla="*/ 1909697 w 3779493"/>
                <a:gd name="connsiteY39" fmla="*/ 1749954 h 1782762"/>
                <a:gd name="connsiteX40" fmla="*/ 1898583 w 3779493"/>
                <a:gd name="connsiteY40" fmla="*/ 1742016 h 1782762"/>
                <a:gd name="connsiteX41" fmla="*/ 1889586 w 3779493"/>
                <a:gd name="connsiteY41" fmla="*/ 1733550 h 1782762"/>
                <a:gd name="connsiteX42" fmla="*/ 1880060 w 3779493"/>
                <a:gd name="connsiteY42" fmla="*/ 1724554 h 1782762"/>
                <a:gd name="connsiteX43" fmla="*/ 1871592 w 3779493"/>
                <a:gd name="connsiteY43" fmla="*/ 1715029 h 1782762"/>
                <a:gd name="connsiteX44" fmla="*/ 1864712 w 3779493"/>
                <a:gd name="connsiteY44" fmla="*/ 1704445 h 1782762"/>
                <a:gd name="connsiteX45" fmla="*/ 1857832 w 3779493"/>
                <a:gd name="connsiteY45" fmla="*/ 1693333 h 1782762"/>
                <a:gd name="connsiteX46" fmla="*/ 1852010 w 3779493"/>
                <a:gd name="connsiteY46" fmla="*/ 1682750 h 1782762"/>
                <a:gd name="connsiteX47" fmla="*/ 1847247 w 3779493"/>
                <a:gd name="connsiteY47" fmla="*/ 1670579 h 1782762"/>
                <a:gd name="connsiteX48" fmla="*/ 1843542 w 3779493"/>
                <a:gd name="connsiteY48" fmla="*/ 1658937 h 1782762"/>
                <a:gd name="connsiteX49" fmla="*/ 1839308 w 3779493"/>
                <a:gd name="connsiteY49" fmla="*/ 1645708 h 1782762"/>
                <a:gd name="connsiteX50" fmla="*/ 1837192 w 3779493"/>
                <a:gd name="connsiteY50" fmla="*/ 1633537 h 1782762"/>
                <a:gd name="connsiteX51" fmla="*/ 1835604 w 3779493"/>
                <a:gd name="connsiteY51" fmla="*/ 1619779 h 1782762"/>
                <a:gd name="connsiteX52" fmla="*/ 1835604 w 3779493"/>
                <a:gd name="connsiteY52" fmla="*/ 1606550 h 1782762"/>
                <a:gd name="connsiteX53" fmla="*/ 1835604 w 3779493"/>
                <a:gd name="connsiteY53" fmla="*/ 1198562 h 1782762"/>
                <a:gd name="connsiteX54" fmla="*/ 1835604 w 3779493"/>
                <a:gd name="connsiteY54" fmla="*/ 1189566 h 1782762"/>
                <a:gd name="connsiteX55" fmla="*/ 1835075 w 3779493"/>
                <a:gd name="connsiteY55" fmla="*/ 1181100 h 1782762"/>
                <a:gd name="connsiteX56" fmla="*/ 1833487 w 3779493"/>
                <a:gd name="connsiteY56" fmla="*/ 1171575 h 1782762"/>
                <a:gd name="connsiteX57" fmla="*/ 1831899 w 3779493"/>
                <a:gd name="connsiteY57" fmla="*/ 1163108 h 1782762"/>
                <a:gd name="connsiteX58" fmla="*/ 1830312 w 3779493"/>
                <a:gd name="connsiteY58" fmla="*/ 1154641 h 1782762"/>
                <a:gd name="connsiteX59" fmla="*/ 1827665 w 3779493"/>
                <a:gd name="connsiteY59" fmla="*/ 1146175 h 1782762"/>
                <a:gd name="connsiteX60" fmla="*/ 1825019 w 3779493"/>
                <a:gd name="connsiteY60" fmla="*/ 1138766 h 1782762"/>
                <a:gd name="connsiteX61" fmla="*/ 1821844 w 3779493"/>
                <a:gd name="connsiteY61" fmla="*/ 1130300 h 1782762"/>
                <a:gd name="connsiteX62" fmla="*/ 1818139 w 3779493"/>
                <a:gd name="connsiteY62" fmla="*/ 1122362 h 1782762"/>
                <a:gd name="connsiteX63" fmla="*/ 1813905 w 3779493"/>
                <a:gd name="connsiteY63" fmla="*/ 1114954 h 1782762"/>
                <a:gd name="connsiteX64" fmla="*/ 1810200 w 3779493"/>
                <a:gd name="connsiteY64" fmla="*/ 1108075 h 1782762"/>
                <a:gd name="connsiteX65" fmla="*/ 1805437 w 3779493"/>
                <a:gd name="connsiteY65" fmla="*/ 1100137 h 1782762"/>
                <a:gd name="connsiteX66" fmla="*/ 1800145 w 3779493"/>
                <a:gd name="connsiteY66" fmla="*/ 1093258 h 1782762"/>
                <a:gd name="connsiteX67" fmla="*/ 1795382 w 3779493"/>
                <a:gd name="connsiteY67" fmla="*/ 1086908 h 1782762"/>
                <a:gd name="connsiteX68" fmla="*/ 1789560 w 3779493"/>
                <a:gd name="connsiteY68" fmla="*/ 1081087 h 1782762"/>
                <a:gd name="connsiteX69" fmla="*/ 1784268 w 3779493"/>
                <a:gd name="connsiteY69" fmla="*/ 1074737 h 1782762"/>
                <a:gd name="connsiteX70" fmla="*/ 1777917 w 3779493"/>
                <a:gd name="connsiteY70" fmla="*/ 1068387 h 1782762"/>
                <a:gd name="connsiteX71" fmla="*/ 1771566 w 3779493"/>
                <a:gd name="connsiteY71" fmla="*/ 1063095 h 1782762"/>
                <a:gd name="connsiteX72" fmla="*/ 1764686 w 3779493"/>
                <a:gd name="connsiteY72" fmla="*/ 1057804 h 1782762"/>
                <a:gd name="connsiteX73" fmla="*/ 1757806 w 3779493"/>
                <a:gd name="connsiteY73" fmla="*/ 1053041 h 1782762"/>
                <a:gd name="connsiteX74" fmla="*/ 1750926 w 3779493"/>
                <a:gd name="connsiteY74" fmla="*/ 1048808 h 1782762"/>
                <a:gd name="connsiteX75" fmla="*/ 1743517 w 3779493"/>
                <a:gd name="connsiteY75" fmla="*/ 1044045 h 1782762"/>
                <a:gd name="connsiteX76" fmla="*/ 1735578 w 3779493"/>
                <a:gd name="connsiteY76" fmla="*/ 1040341 h 1782762"/>
                <a:gd name="connsiteX77" fmla="*/ 1728169 w 3779493"/>
                <a:gd name="connsiteY77" fmla="*/ 1037166 h 1782762"/>
                <a:gd name="connsiteX78" fmla="*/ 1720230 w 3779493"/>
                <a:gd name="connsiteY78" fmla="*/ 1033462 h 1782762"/>
                <a:gd name="connsiteX79" fmla="*/ 1711762 w 3779493"/>
                <a:gd name="connsiteY79" fmla="*/ 1030816 h 1782762"/>
                <a:gd name="connsiteX80" fmla="*/ 1703294 w 3779493"/>
                <a:gd name="connsiteY80" fmla="*/ 1028700 h 1782762"/>
                <a:gd name="connsiteX81" fmla="*/ 1694827 w 3779493"/>
                <a:gd name="connsiteY81" fmla="*/ 1026583 h 1782762"/>
                <a:gd name="connsiteX82" fmla="*/ 1686359 w 3779493"/>
                <a:gd name="connsiteY82" fmla="*/ 1024995 h 1782762"/>
                <a:gd name="connsiteX83" fmla="*/ 1677891 w 3779493"/>
                <a:gd name="connsiteY83" fmla="*/ 1023937 h 1782762"/>
                <a:gd name="connsiteX84" fmla="*/ 1668894 w 3779493"/>
                <a:gd name="connsiteY84" fmla="*/ 1023408 h 1782762"/>
                <a:gd name="connsiteX85" fmla="*/ 1659368 w 3779493"/>
                <a:gd name="connsiteY85" fmla="*/ 1023408 h 1782762"/>
                <a:gd name="connsiteX86" fmla="*/ 0 w 3779493"/>
                <a:gd name="connsiteY86" fmla="*/ 1023408 h 1782762"/>
                <a:gd name="connsiteX87" fmla="*/ 884944 w 3779493"/>
                <a:gd name="connsiteY87" fmla="*/ 139170 h 1782762"/>
                <a:gd name="connsiteX88" fmla="*/ 891295 w 3779493"/>
                <a:gd name="connsiteY88" fmla="*/ 132820 h 1782762"/>
                <a:gd name="connsiteX89" fmla="*/ 897116 w 3779493"/>
                <a:gd name="connsiteY89" fmla="*/ 125941 h 1782762"/>
                <a:gd name="connsiteX90" fmla="*/ 902409 w 3779493"/>
                <a:gd name="connsiteY90" fmla="*/ 119062 h 1782762"/>
                <a:gd name="connsiteX91" fmla="*/ 907172 w 3779493"/>
                <a:gd name="connsiteY91" fmla="*/ 111654 h 1782762"/>
                <a:gd name="connsiteX92" fmla="*/ 911935 w 3779493"/>
                <a:gd name="connsiteY92" fmla="*/ 104774 h 1782762"/>
                <a:gd name="connsiteX93" fmla="*/ 916698 w 3779493"/>
                <a:gd name="connsiteY93" fmla="*/ 96837 h 1782762"/>
                <a:gd name="connsiteX94" fmla="*/ 920403 w 3779493"/>
                <a:gd name="connsiteY94" fmla="*/ 89429 h 1782762"/>
                <a:gd name="connsiteX95" fmla="*/ 923578 w 3779493"/>
                <a:gd name="connsiteY95" fmla="*/ 81491 h 1782762"/>
                <a:gd name="connsiteX96" fmla="*/ 926754 w 3779493"/>
                <a:gd name="connsiteY96" fmla="*/ 73024 h 1782762"/>
                <a:gd name="connsiteX97" fmla="*/ 929400 w 3779493"/>
                <a:gd name="connsiteY97" fmla="*/ 65616 h 1782762"/>
                <a:gd name="connsiteX98" fmla="*/ 930988 w 3779493"/>
                <a:gd name="connsiteY98" fmla="*/ 57149 h 1782762"/>
                <a:gd name="connsiteX99" fmla="*/ 933634 w 3779493"/>
                <a:gd name="connsiteY99" fmla="*/ 48683 h 1782762"/>
                <a:gd name="connsiteX100" fmla="*/ 935222 w 3779493"/>
                <a:gd name="connsiteY100" fmla="*/ 40216 h 1782762"/>
                <a:gd name="connsiteX101" fmla="*/ 935751 w 3779493"/>
                <a:gd name="connsiteY101" fmla="*/ 31749 h 1782762"/>
                <a:gd name="connsiteX102" fmla="*/ 936280 w 3779493"/>
                <a:gd name="connsiteY102" fmla="*/ 23812 h 1782762"/>
                <a:gd name="connsiteX103" fmla="*/ 936280 w 3779493"/>
                <a:gd name="connsiteY103" fmla="*/ 15345 h 1782762"/>
                <a:gd name="connsiteX104" fmla="*/ 936280 w 3779493"/>
                <a:gd name="connsiteY104" fmla="*/ 6879 h 1782762"/>
                <a:gd name="connsiteX105" fmla="*/ 935850 w 3779493"/>
                <a:gd name="connsiteY105" fmla="*/ 0 h 178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779493" h="1782762">
                  <a:moveTo>
                    <a:pt x="935850" y="0"/>
                  </a:moveTo>
                  <a:lnTo>
                    <a:pt x="3779063" y="0"/>
                  </a:lnTo>
                  <a:lnTo>
                    <a:pt x="3779493" y="6879"/>
                  </a:lnTo>
                  <a:lnTo>
                    <a:pt x="3779493" y="15345"/>
                  </a:lnTo>
                  <a:lnTo>
                    <a:pt x="3779493" y="23812"/>
                  </a:lnTo>
                  <a:lnTo>
                    <a:pt x="3778964" y="31749"/>
                  </a:lnTo>
                  <a:lnTo>
                    <a:pt x="3777905" y="40216"/>
                  </a:lnTo>
                  <a:lnTo>
                    <a:pt x="3776318" y="48683"/>
                  </a:lnTo>
                  <a:lnTo>
                    <a:pt x="3774201" y="57149"/>
                  </a:lnTo>
                  <a:lnTo>
                    <a:pt x="3772613" y="65616"/>
                  </a:lnTo>
                  <a:lnTo>
                    <a:pt x="3769438" y="73024"/>
                  </a:lnTo>
                  <a:lnTo>
                    <a:pt x="3766262" y="81491"/>
                  </a:lnTo>
                  <a:lnTo>
                    <a:pt x="3763087" y="89429"/>
                  </a:lnTo>
                  <a:lnTo>
                    <a:pt x="3759382" y="96837"/>
                  </a:lnTo>
                  <a:lnTo>
                    <a:pt x="3754619" y="104774"/>
                  </a:lnTo>
                  <a:lnTo>
                    <a:pt x="3750385" y="111654"/>
                  </a:lnTo>
                  <a:lnTo>
                    <a:pt x="3745622" y="119062"/>
                  </a:lnTo>
                  <a:lnTo>
                    <a:pt x="3740330" y="125941"/>
                  </a:lnTo>
                  <a:lnTo>
                    <a:pt x="3733978" y="132820"/>
                  </a:lnTo>
                  <a:lnTo>
                    <a:pt x="3728157" y="139170"/>
                  </a:lnTo>
                  <a:lnTo>
                    <a:pt x="2135682" y="1730375"/>
                  </a:lnTo>
                  <a:lnTo>
                    <a:pt x="2125626" y="1739900"/>
                  </a:lnTo>
                  <a:lnTo>
                    <a:pt x="2115570" y="1748366"/>
                  </a:lnTo>
                  <a:lnTo>
                    <a:pt x="2104986" y="1755775"/>
                  </a:lnTo>
                  <a:lnTo>
                    <a:pt x="2093342" y="1762125"/>
                  </a:lnTo>
                  <a:lnTo>
                    <a:pt x="2081699" y="1767945"/>
                  </a:lnTo>
                  <a:lnTo>
                    <a:pt x="2070056" y="1772708"/>
                  </a:lnTo>
                  <a:lnTo>
                    <a:pt x="2057884" y="1776412"/>
                  </a:lnTo>
                  <a:lnTo>
                    <a:pt x="2045711" y="1779587"/>
                  </a:lnTo>
                  <a:lnTo>
                    <a:pt x="2033539" y="1781175"/>
                  </a:lnTo>
                  <a:lnTo>
                    <a:pt x="2020308" y="1782762"/>
                  </a:lnTo>
                  <a:lnTo>
                    <a:pt x="2008135" y="1782762"/>
                  </a:lnTo>
                  <a:lnTo>
                    <a:pt x="1994904" y="1782233"/>
                  </a:lnTo>
                  <a:lnTo>
                    <a:pt x="1982732" y="1780645"/>
                  </a:lnTo>
                  <a:lnTo>
                    <a:pt x="1969501" y="1777470"/>
                  </a:lnTo>
                  <a:lnTo>
                    <a:pt x="1956270" y="1773766"/>
                  </a:lnTo>
                  <a:lnTo>
                    <a:pt x="1944098" y="1769004"/>
                  </a:lnTo>
                  <a:lnTo>
                    <a:pt x="1931925" y="1763712"/>
                  </a:lnTo>
                  <a:lnTo>
                    <a:pt x="1920282" y="1756833"/>
                  </a:lnTo>
                  <a:lnTo>
                    <a:pt x="1909697" y="1749954"/>
                  </a:lnTo>
                  <a:lnTo>
                    <a:pt x="1898583" y="1742016"/>
                  </a:lnTo>
                  <a:lnTo>
                    <a:pt x="1889586" y="1733550"/>
                  </a:lnTo>
                  <a:lnTo>
                    <a:pt x="1880060" y="1724554"/>
                  </a:lnTo>
                  <a:lnTo>
                    <a:pt x="1871592" y="1715029"/>
                  </a:lnTo>
                  <a:lnTo>
                    <a:pt x="1864712" y="1704445"/>
                  </a:lnTo>
                  <a:lnTo>
                    <a:pt x="1857832" y="1693333"/>
                  </a:lnTo>
                  <a:lnTo>
                    <a:pt x="1852010" y="1682750"/>
                  </a:lnTo>
                  <a:lnTo>
                    <a:pt x="1847247" y="1670579"/>
                  </a:lnTo>
                  <a:lnTo>
                    <a:pt x="1843542" y="1658937"/>
                  </a:lnTo>
                  <a:lnTo>
                    <a:pt x="1839308" y="1645708"/>
                  </a:lnTo>
                  <a:lnTo>
                    <a:pt x="1837192" y="1633537"/>
                  </a:lnTo>
                  <a:lnTo>
                    <a:pt x="1835604" y="1619779"/>
                  </a:lnTo>
                  <a:lnTo>
                    <a:pt x="1835604" y="1606550"/>
                  </a:lnTo>
                  <a:lnTo>
                    <a:pt x="1835604" y="1198562"/>
                  </a:lnTo>
                  <a:lnTo>
                    <a:pt x="1835604" y="1189566"/>
                  </a:lnTo>
                  <a:lnTo>
                    <a:pt x="1835075" y="1181100"/>
                  </a:lnTo>
                  <a:lnTo>
                    <a:pt x="1833487" y="1171575"/>
                  </a:lnTo>
                  <a:lnTo>
                    <a:pt x="1831899" y="1163108"/>
                  </a:lnTo>
                  <a:lnTo>
                    <a:pt x="1830312" y="1154641"/>
                  </a:lnTo>
                  <a:lnTo>
                    <a:pt x="1827665" y="1146175"/>
                  </a:lnTo>
                  <a:lnTo>
                    <a:pt x="1825019" y="1138766"/>
                  </a:lnTo>
                  <a:lnTo>
                    <a:pt x="1821844" y="1130300"/>
                  </a:lnTo>
                  <a:lnTo>
                    <a:pt x="1818139" y="1122362"/>
                  </a:lnTo>
                  <a:lnTo>
                    <a:pt x="1813905" y="1114954"/>
                  </a:lnTo>
                  <a:lnTo>
                    <a:pt x="1810200" y="1108075"/>
                  </a:lnTo>
                  <a:lnTo>
                    <a:pt x="1805437" y="1100137"/>
                  </a:lnTo>
                  <a:lnTo>
                    <a:pt x="1800145" y="1093258"/>
                  </a:lnTo>
                  <a:lnTo>
                    <a:pt x="1795382" y="1086908"/>
                  </a:lnTo>
                  <a:lnTo>
                    <a:pt x="1789560" y="1081087"/>
                  </a:lnTo>
                  <a:lnTo>
                    <a:pt x="1784268" y="1074737"/>
                  </a:lnTo>
                  <a:lnTo>
                    <a:pt x="1777917" y="1068387"/>
                  </a:lnTo>
                  <a:lnTo>
                    <a:pt x="1771566" y="1063095"/>
                  </a:lnTo>
                  <a:lnTo>
                    <a:pt x="1764686" y="1057804"/>
                  </a:lnTo>
                  <a:lnTo>
                    <a:pt x="1757806" y="1053041"/>
                  </a:lnTo>
                  <a:lnTo>
                    <a:pt x="1750926" y="1048808"/>
                  </a:lnTo>
                  <a:lnTo>
                    <a:pt x="1743517" y="1044045"/>
                  </a:lnTo>
                  <a:lnTo>
                    <a:pt x="1735578" y="1040341"/>
                  </a:lnTo>
                  <a:lnTo>
                    <a:pt x="1728169" y="1037166"/>
                  </a:lnTo>
                  <a:lnTo>
                    <a:pt x="1720230" y="1033462"/>
                  </a:lnTo>
                  <a:lnTo>
                    <a:pt x="1711762" y="1030816"/>
                  </a:lnTo>
                  <a:lnTo>
                    <a:pt x="1703294" y="1028700"/>
                  </a:lnTo>
                  <a:lnTo>
                    <a:pt x="1694827" y="1026583"/>
                  </a:lnTo>
                  <a:lnTo>
                    <a:pt x="1686359" y="1024995"/>
                  </a:lnTo>
                  <a:lnTo>
                    <a:pt x="1677891" y="1023937"/>
                  </a:lnTo>
                  <a:lnTo>
                    <a:pt x="1668894" y="1023408"/>
                  </a:lnTo>
                  <a:lnTo>
                    <a:pt x="1659368" y="1023408"/>
                  </a:lnTo>
                  <a:lnTo>
                    <a:pt x="0" y="1023408"/>
                  </a:lnTo>
                  <a:lnTo>
                    <a:pt x="884944" y="139170"/>
                  </a:lnTo>
                  <a:lnTo>
                    <a:pt x="891295" y="132820"/>
                  </a:lnTo>
                  <a:lnTo>
                    <a:pt x="897116" y="125941"/>
                  </a:lnTo>
                  <a:lnTo>
                    <a:pt x="902409" y="119062"/>
                  </a:lnTo>
                  <a:lnTo>
                    <a:pt x="907172" y="111654"/>
                  </a:lnTo>
                  <a:lnTo>
                    <a:pt x="911935" y="104774"/>
                  </a:lnTo>
                  <a:lnTo>
                    <a:pt x="916698" y="96837"/>
                  </a:lnTo>
                  <a:lnTo>
                    <a:pt x="920403" y="89429"/>
                  </a:lnTo>
                  <a:lnTo>
                    <a:pt x="923578" y="81491"/>
                  </a:lnTo>
                  <a:lnTo>
                    <a:pt x="926754" y="73024"/>
                  </a:lnTo>
                  <a:lnTo>
                    <a:pt x="929400" y="65616"/>
                  </a:lnTo>
                  <a:lnTo>
                    <a:pt x="930988" y="57149"/>
                  </a:lnTo>
                  <a:lnTo>
                    <a:pt x="933634" y="48683"/>
                  </a:lnTo>
                  <a:lnTo>
                    <a:pt x="935222" y="40216"/>
                  </a:lnTo>
                  <a:lnTo>
                    <a:pt x="935751" y="31749"/>
                  </a:lnTo>
                  <a:lnTo>
                    <a:pt x="936280" y="23812"/>
                  </a:lnTo>
                  <a:lnTo>
                    <a:pt x="936280" y="15345"/>
                  </a:lnTo>
                  <a:lnTo>
                    <a:pt x="936280" y="6879"/>
                  </a:lnTo>
                  <a:lnTo>
                    <a:pt x="935850" y="0"/>
                  </a:lnTo>
                  <a:close/>
                </a:path>
              </a:pathLst>
            </a:custGeom>
            <a:gradFill flip="none" rotWithShape="1">
              <a:gsLst>
                <a:gs pos="0">
                  <a:schemeClr val="accent6">
                    <a:lumMod val="75000"/>
                  </a:schemeClr>
                </a:gs>
                <a:gs pos="100000">
                  <a:schemeClr val="accent6"/>
                </a:gs>
              </a:gsLst>
              <a:lin ang="2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 name="Группа 3"/>
          <p:cNvGrpSpPr/>
          <p:nvPr/>
        </p:nvGrpSpPr>
        <p:grpSpPr>
          <a:xfrm>
            <a:off x="8493125" y="2914650"/>
            <a:ext cx="3960813" cy="3535363"/>
            <a:chOff x="8493125" y="2914650"/>
            <a:chExt cx="3960813" cy="3535363"/>
          </a:xfrm>
        </p:grpSpPr>
        <p:sp>
          <p:nvSpPr>
            <p:cNvPr id="20" name="Freeform 13"/>
            <p:cNvSpPr>
              <a:spLocks/>
            </p:cNvSpPr>
            <p:nvPr/>
          </p:nvSpPr>
          <p:spPr bwMode="auto">
            <a:xfrm>
              <a:off x="8493125" y="2914650"/>
              <a:ext cx="3960813" cy="3535363"/>
            </a:xfrm>
            <a:custGeom>
              <a:avLst/>
              <a:gdLst>
                <a:gd name="T0" fmla="*/ 3513 w 7484"/>
                <a:gd name="T1" fmla="*/ 5247 h 6681"/>
                <a:gd name="T2" fmla="*/ 3577 w 7484"/>
                <a:gd name="T3" fmla="*/ 5260 h 6681"/>
                <a:gd name="T4" fmla="*/ 3637 w 7484"/>
                <a:gd name="T5" fmla="*/ 5285 h 6681"/>
                <a:gd name="T6" fmla="*/ 3689 w 7484"/>
                <a:gd name="T7" fmla="*/ 5321 h 6681"/>
                <a:gd name="T8" fmla="*/ 3734 w 7484"/>
                <a:gd name="T9" fmla="*/ 5366 h 6681"/>
                <a:gd name="T10" fmla="*/ 3771 w 7484"/>
                <a:gd name="T11" fmla="*/ 5419 h 6681"/>
                <a:gd name="T12" fmla="*/ 3795 w 7484"/>
                <a:gd name="T13" fmla="*/ 5478 h 6681"/>
                <a:gd name="T14" fmla="*/ 3810 w 7484"/>
                <a:gd name="T15" fmla="*/ 5544 h 6681"/>
                <a:gd name="T16" fmla="*/ 3811 w 7484"/>
                <a:gd name="T17" fmla="*/ 6373 h 6681"/>
                <a:gd name="T18" fmla="*/ 3833 w 7484"/>
                <a:gd name="T19" fmla="*/ 6469 h 6681"/>
                <a:gd name="T20" fmla="*/ 3880 w 7484"/>
                <a:gd name="T21" fmla="*/ 6553 h 6681"/>
                <a:gd name="T22" fmla="*/ 3949 w 7484"/>
                <a:gd name="T23" fmla="*/ 6619 h 6681"/>
                <a:gd name="T24" fmla="*/ 4040 w 7484"/>
                <a:gd name="T25" fmla="*/ 6664 h 6681"/>
                <a:gd name="T26" fmla="*/ 4137 w 7484"/>
                <a:gd name="T27" fmla="*/ 6681 h 6681"/>
                <a:gd name="T28" fmla="*/ 4231 w 7484"/>
                <a:gd name="T29" fmla="*/ 6669 h 6681"/>
                <a:gd name="T30" fmla="*/ 4320 w 7484"/>
                <a:gd name="T31" fmla="*/ 6630 h 6681"/>
                <a:gd name="T32" fmla="*/ 7387 w 7484"/>
                <a:gd name="T33" fmla="*/ 3575 h 6681"/>
                <a:gd name="T34" fmla="*/ 7429 w 7484"/>
                <a:gd name="T35" fmla="*/ 3523 h 6681"/>
                <a:gd name="T36" fmla="*/ 7460 w 7484"/>
                <a:gd name="T37" fmla="*/ 3466 h 6681"/>
                <a:gd name="T38" fmla="*/ 7479 w 7484"/>
                <a:gd name="T39" fmla="*/ 3404 h 6681"/>
                <a:gd name="T40" fmla="*/ 7484 w 7484"/>
                <a:gd name="T41" fmla="*/ 3341 h 6681"/>
                <a:gd name="T42" fmla="*/ 7479 w 7484"/>
                <a:gd name="T43" fmla="*/ 3277 h 6681"/>
                <a:gd name="T44" fmla="*/ 7460 w 7484"/>
                <a:gd name="T45" fmla="*/ 3215 h 6681"/>
                <a:gd name="T46" fmla="*/ 7429 w 7484"/>
                <a:gd name="T47" fmla="*/ 3158 h 6681"/>
                <a:gd name="T48" fmla="*/ 7387 w 7484"/>
                <a:gd name="T49" fmla="*/ 3106 h 6681"/>
                <a:gd name="T50" fmla="*/ 4320 w 7484"/>
                <a:gd name="T51" fmla="*/ 51 h 6681"/>
                <a:gd name="T52" fmla="*/ 4231 w 7484"/>
                <a:gd name="T53" fmla="*/ 12 h 6681"/>
                <a:gd name="T54" fmla="*/ 4137 w 7484"/>
                <a:gd name="T55" fmla="*/ 0 h 6681"/>
                <a:gd name="T56" fmla="*/ 4040 w 7484"/>
                <a:gd name="T57" fmla="*/ 17 h 6681"/>
                <a:gd name="T58" fmla="*/ 3949 w 7484"/>
                <a:gd name="T59" fmla="*/ 62 h 6681"/>
                <a:gd name="T60" fmla="*/ 3880 w 7484"/>
                <a:gd name="T61" fmla="*/ 128 h 6681"/>
                <a:gd name="T62" fmla="*/ 3833 w 7484"/>
                <a:gd name="T63" fmla="*/ 212 h 6681"/>
                <a:gd name="T64" fmla="*/ 3811 w 7484"/>
                <a:gd name="T65" fmla="*/ 308 h 6681"/>
                <a:gd name="T66" fmla="*/ 3810 w 7484"/>
                <a:gd name="T67" fmla="*/ 1137 h 6681"/>
                <a:gd name="T68" fmla="*/ 3795 w 7484"/>
                <a:gd name="T69" fmla="*/ 1203 h 6681"/>
                <a:gd name="T70" fmla="*/ 3771 w 7484"/>
                <a:gd name="T71" fmla="*/ 1262 h 6681"/>
                <a:gd name="T72" fmla="*/ 3734 w 7484"/>
                <a:gd name="T73" fmla="*/ 1315 h 6681"/>
                <a:gd name="T74" fmla="*/ 3689 w 7484"/>
                <a:gd name="T75" fmla="*/ 1360 h 6681"/>
                <a:gd name="T76" fmla="*/ 3637 w 7484"/>
                <a:gd name="T77" fmla="*/ 1396 h 6681"/>
                <a:gd name="T78" fmla="*/ 3577 w 7484"/>
                <a:gd name="T79" fmla="*/ 1421 h 6681"/>
                <a:gd name="T80" fmla="*/ 3513 w 7484"/>
                <a:gd name="T81" fmla="*/ 1434 h 6681"/>
                <a:gd name="T82" fmla="*/ 316 w 7484"/>
                <a:gd name="T83" fmla="*/ 1437 h 6681"/>
                <a:gd name="T84" fmla="*/ 249 w 7484"/>
                <a:gd name="T85" fmla="*/ 1447 h 6681"/>
                <a:gd name="T86" fmla="*/ 188 w 7484"/>
                <a:gd name="T87" fmla="*/ 1469 h 6681"/>
                <a:gd name="T88" fmla="*/ 134 w 7484"/>
                <a:gd name="T89" fmla="*/ 1502 h 6681"/>
                <a:gd name="T90" fmla="*/ 86 w 7484"/>
                <a:gd name="T91" fmla="*/ 1546 h 6681"/>
                <a:gd name="T92" fmla="*/ 48 w 7484"/>
                <a:gd name="T93" fmla="*/ 1597 h 6681"/>
                <a:gd name="T94" fmla="*/ 21 w 7484"/>
                <a:gd name="T95" fmla="*/ 1655 h 6681"/>
                <a:gd name="T96" fmla="*/ 3 w 7484"/>
                <a:gd name="T97" fmla="*/ 1717 h 6681"/>
                <a:gd name="T98" fmla="*/ 0 w 7484"/>
                <a:gd name="T99" fmla="*/ 4913 h 6681"/>
                <a:gd name="T100" fmla="*/ 6 w 7484"/>
                <a:gd name="T101" fmla="*/ 4980 h 6681"/>
                <a:gd name="T102" fmla="*/ 27 w 7484"/>
                <a:gd name="T103" fmla="*/ 5042 h 6681"/>
                <a:gd name="T104" fmla="*/ 57 w 7484"/>
                <a:gd name="T105" fmla="*/ 5099 h 6681"/>
                <a:gd name="T106" fmla="*/ 98 w 7484"/>
                <a:gd name="T107" fmla="*/ 5147 h 6681"/>
                <a:gd name="T108" fmla="*/ 147 w 7484"/>
                <a:gd name="T109" fmla="*/ 5188 h 6681"/>
                <a:gd name="T110" fmla="*/ 204 w 7484"/>
                <a:gd name="T111" fmla="*/ 5220 h 6681"/>
                <a:gd name="T112" fmla="*/ 265 w 7484"/>
                <a:gd name="T113" fmla="*/ 5238 h 6681"/>
                <a:gd name="T114" fmla="*/ 332 w 7484"/>
                <a:gd name="T115" fmla="*/ 5246 h 6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84" h="6681">
                  <a:moveTo>
                    <a:pt x="332" y="5246"/>
                  </a:moveTo>
                  <a:lnTo>
                    <a:pt x="3479" y="5246"/>
                  </a:lnTo>
                  <a:lnTo>
                    <a:pt x="3496" y="5246"/>
                  </a:lnTo>
                  <a:lnTo>
                    <a:pt x="3513" y="5247"/>
                  </a:lnTo>
                  <a:lnTo>
                    <a:pt x="3529" y="5249"/>
                  </a:lnTo>
                  <a:lnTo>
                    <a:pt x="3545" y="5252"/>
                  </a:lnTo>
                  <a:lnTo>
                    <a:pt x="3561" y="5256"/>
                  </a:lnTo>
                  <a:lnTo>
                    <a:pt x="3577" y="5260"/>
                  </a:lnTo>
                  <a:lnTo>
                    <a:pt x="3593" y="5265"/>
                  </a:lnTo>
                  <a:lnTo>
                    <a:pt x="3608" y="5272"/>
                  </a:lnTo>
                  <a:lnTo>
                    <a:pt x="3622" y="5278"/>
                  </a:lnTo>
                  <a:lnTo>
                    <a:pt x="3637" y="5285"/>
                  </a:lnTo>
                  <a:lnTo>
                    <a:pt x="3652" y="5294"/>
                  </a:lnTo>
                  <a:lnTo>
                    <a:pt x="3665" y="5302"/>
                  </a:lnTo>
                  <a:lnTo>
                    <a:pt x="3678" y="5311"/>
                  </a:lnTo>
                  <a:lnTo>
                    <a:pt x="3689" y="5321"/>
                  </a:lnTo>
                  <a:lnTo>
                    <a:pt x="3702" y="5331"/>
                  </a:lnTo>
                  <a:lnTo>
                    <a:pt x="3714" y="5343"/>
                  </a:lnTo>
                  <a:lnTo>
                    <a:pt x="3724" y="5355"/>
                  </a:lnTo>
                  <a:lnTo>
                    <a:pt x="3734" y="5366"/>
                  </a:lnTo>
                  <a:lnTo>
                    <a:pt x="3745" y="5378"/>
                  </a:lnTo>
                  <a:lnTo>
                    <a:pt x="3755" y="5391"/>
                  </a:lnTo>
                  <a:lnTo>
                    <a:pt x="3763" y="5406"/>
                  </a:lnTo>
                  <a:lnTo>
                    <a:pt x="3771" y="5419"/>
                  </a:lnTo>
                  <a:lnTo>
                    <a:pt x="3778" y="5433"/>
                  </a:lnTo>
                  <a:lnTo>
                    <a:pt x="3785" y="5448"/>
                  </a:lnTo>
                  <a:lnTo>
                    <a:pt x="3791" y="5464"/>
                  </a:lnTo>
                  <a:lnTo>
                    <a:pt x="3795" y="5478"/>
                  </a:lnTo>
                  <a:lnTo>
                    <a:pt x="3801" y="5494"/>
                  </a:lnTo>
                  <a:lnTo>
                    <a:pt x="3804" y="5510"/>
                  </a:lnTo>
                  <a:lnTo>
                    <a:pt x="3807" y="5526"/>
                  </a:lnTo>
                  <a:lnTo>
                    <a:pt x="3810" y="5544"/>
                  </a:lnTo>
                  <a:lnTo>
                    <a:pt x="3810" y="5560"/>
                  </a:lnTo>
                  <a:lnTo>
                    <a:pt x="3811" y="5577"/>
                  </a:lnTo>
                  <a:lnTo>
                    <a:pt x="3811" y="6348"/>
                  </a:lnTo>
                  <a:lnTo>
                    <a:pt x="3811" y="6373"/>
                  </a:lnTo>
                  <a:lnTo>
                    <a:pt x="3814" y="6399"/>
                  </a:lnTo>
                  <a:lnTo>
                    <a:pt x="3819" y="6422"/>
                  </a:lnTo>
                  <a:lnTo>
                    <a:pt x="3826" y="6447"/>
                  </a:lnTo>
                  <a:lnTo>
                    <a:pt x="3833" y="6469"/>
                  </a:lnTo>
                  <a:lnTo>
                    <a:pt x="3842" y="6492"/>
                  </a:lnTo>
                  <a:lnTo>
                    <a:pt x="3854" y="6512"/>
                  </a:lnTo>
                  <a:lnTo>
                    <a:pt x="3867" y="6533"/>
                  </a:lnTo>
                  <a:lnTo>
                    <a:pt x="3880" y="6553"/>
                  </a:lnTo>
                  <a:lnTo>
                    <a:pt x="3896" y="6571"/>
                  </a:lnTo>
                  <a:lnTo>
                    <a:pt x="3912" y="6588"/>
                  </a:lnTo>
                  <a:lnTo>
                    <a:pt x="3931" y="6604"/>
                  </a:lnTo>
                  <a:lnTo>
                    <a:pt x="3949" y="6619"/>
                  </a:lnTo>
                  <a:lnTo>
                    <a:pt x="3971" y="6632"/>
                  </a:lnTo>
                  <a:lnTo>
                    <a:pt x="3993" y="6645"/>
                  </a:lnTo>
                  <a:lnTo>
                    <a:pt x="4016" y="6655"/>
                  </a:lnTo>
                  <a:lnTo>
                    <a:pt x="4040" y="6664"/>
                  </a:lnTo>
                  <a:lnTo>
                    <a:pt x="4064" y="6671"/>
                  </a:lnTo>
                  <a:lnTo>
                    <a:pt x="4088" y="6677"/>
                  </a:lnTo>
                  <a:lnTo>
                    <a:pt x="4112" y="6680"/>
                  </a:lnTo>
                  <a:lnTo>
                    <a:pt x="4137" y="6681"/>
                  </a:lnTo>
                  <a:lnTo>
                    <a:pt x="4160" y="6681"/>
                  </a:lnTo>
                  <a:lnTo>
                    <a:pt x="4185" y="6678"/>
                  </a:lnTo>
                  <a:lnTo>
                    <a:pt x="4208" y="6675"/>
                  </a:lnTo>
                  <a:lnTo>
                    <a:pt x="4231" y="6669"/>
                  </a:lnTo>
                  <a:lnTo>
                    <a:pt x="4255" y="6662"/>
                  </a:lnTo>
                  <a:lnTo>
                    <a:pt x="4277" y="6653"/>
                  </a:lnTo>
                  <a:lnTo>
                    <a:pt x="4298" y="6642"/>
                  </a:lnTo>
                  <a:lnTo>
                    <a:pt x="4320" y="6630"/>
                  </a:lnTo>
                  <a:lnTo>
                    <a:pt x="4340" y="6616"/>
                  </a:lnTo>
                  <a:lnTo>
                    <a:pt x="4359" y="6600"/>
                  </a:lnTo>
                  <a:lnTo>
                    <a:pt x="4378" y="6582"/>
                  </a:lnTo>
                  <a:lnTo>
                    <a:pt x="7387" y="3575"/>
                  </a:lnTo>
                  <a:lnTo>
                    <a:pt x="7399" y="3563"/>
                  </a:lnTo>
                  <a:lnTo>
                    <a:pt x="7410" y="3550"/>
                  </a:lnTo>
                  <a:lnTo>
                    <a:pt x="7420" y="3537"/>
                  </a:lnTo>
                  <a:lnTo>
                    <a:pt x="7429" y="3523"/>
                  </a:lnTo>
                  <a:lnTo>
                    <a:pt x="7438" y="3510"/>
                  </a:lnTo>
                  <a:lnTo>
                    <a:pt x="7447" y="3495"/>
                  </a:lnTo>
                  <a:lnTo>
                    <a:pt x="7454" y="3481"/>
                  </a:lnTo>
                  <a:lnTo>
                    <a:pt x="7460" y="3466"/>
                  </a:lnTo>
                  <a:lnTo>
                    <a:pt x="7466" y="3450"/>
                  </a:lnTo>
                  <a:lnTo>
                    <a:pt x="7471" y="3436"/>
                  </a:lnTo>
                  <a:lnTo>
                    <a:pt x="7474" y="3420"/>
                  </a:lnTo>
                  <a:lnTo>
                    <a:pt x="7479" y="3404"/>
                  </a:lnTo>
                  <a:lnTo>
                    <a:pt x="7482" y="3388"/>
                  </a:lnTo>
                  <a:lnTo>
                    <a:pt x="7483" y="3372"/>
                  </a:lnTo>
                  <a:lnTo>
                    <a:pt x="7484" y="3357"/>
                  </a:lnTo>
                  <a:lnTo>
                    <a:pt x="7484" y="3341"/>
                  </a:lnTo>
                  <a:lnTo>
                    <a:pt x="7484" y="3325"/>
                  </a:lnTo>
                  <a:lnTo>
                    <a:pt x="7483" y="3309"/>
                  </a:lnTo>
                  <a:lnTo>
                    <a:pt x="7482" y="3293"/>
                  </a:lnTo>
                  <a:lnTo>
                    <a:pt x="7479" y="3277"/>
                  </a:lnTo>
                  <a:lnTo>
                    <a:pt x="7474" y="3261"/>
                  </a:lnTo>
                  <a:lnTo>
                    <a:pt x="7471" y="3245"/>
                  </a:lnTo>
                  <a:lnTo>
                    <a:pt x="7466" y="3231"/>
                  </a:lnTo>
                  <a:lnTo>
                    <a:pt x="7460" y="3215"/>
                  </a:lnTo>
                  <a:lnTo>
                    <a:pt x="7454" y="3200"/>
                  </a:lnTo>
                  <a:lnTo>
                    <a:pt x="7447" y="3186"/>
                  </a:lnTo>
                  <a:lnTo>
                    <a:pt x="7438" y="3171"/>
                  </a:lnTo>
                  <a:lnTo>
                    <a:pt x="7429" y="3158"/>
                  </a:lnTo>
                  <a:lnTo>
                    <a:pt x="7420" y="3144"/>
                  </a:lnTo>
                  <a:lnTo>
                    <a:pt x="7410" y="3131"/>
                  </a:lnTo>
                  <a:lnTo>
                    <a:pt x="7399" y="3118"/>
                  </a:lnTo>
                  <a:lnTo>
                    <a:pt x="7387" y="3106"/>
                  </a:lnTo>
                  <a:lnTo>
                    <a:pt x="4378" y="99"/>
                  </a:lnTo>
                  <a:lnTo>
                    <a:pt x="4359" y="81"/>
                  </a:lnTo>
                  <a:lnTo>
                    <a:pt x="4340" y="65"/>
                  </a:lnTo>
                  <a:lnTo>
                    <a:pt x="4320" y="51"/>
                  </a:lnTo>
                  <a:lnTo>
                    <a:pt x="4298" y="39"/>
                  </a:lnTo>
                  <a:lnTo>
                    <a:pt x="4277" y="28"/>
                  </a:lnTo>
                  <a:lnTo>
                    <a:pt x="4255" y="19"/>
                  </a:lnTo>
                  <a:lnTo>
                    <a:pt x="4231" y="12"/>
                  </a:lnTo>
                  <a:lnTo>
                    <a:pt x="4208" y="6"/>
                  </a:lnTo>
                  <a:lnTo>
                    <a:pt x="4185" y="3"/>
                  </a:lnTo>
                  <a:lnTo>
                    <a:pt x="4160" y="0"/>
                  </a:lnTo>
                  <a:lnTo>
                    <a:pt x="4137" y="0"/>
                  </a:lnTo>
                  <a:lnTo>
                    <a:pt x="4112" y="1"/>
                  </a:lnTo>
                  <a:lnTo>
                    <a:pt x="4088" y="4"/>
                  </a:lnTo>
                  <a:lnTo>
                    <a:pt x="4064" y="10"/>
                  </a:lnTo>
                  <a:lnTo>
                    <a:pt x="4040" y="17"/>
                  </a:lnTo>
                  <a:lnTo>
                    <a:pt x="4016" y="26"/>
                  </a:lnTo>
                  <a:lnTo>
                    <a:pt x="3993" y="36"/>
                  </a:lnTo>
                  <a:lnTo>
                    <a:pt x="3971" y="49"/>
                  </a:lnTo>
                  <a:lnTo>
                    <a:pt x="3949" y="62"/>
                  </a:lnTo>
                  <a:lnTo>
                    <a:pt x="3931" y="77"/>
                  </a:lnTo>
                  <a:lnTo>
                    <a:pt x="3912" y="93"/>
                  </a:lnTo>
                  <a:lnTo>
                    <a:pt x="3896" y="110"/>
                  </a:lnTo>
                  <a:lnTo>
                    <a:pt x="3880" y="128"/>
                  </a:lnTo>
                  <a:lnTo>
                    <a:pt x="3867" y="148"/>
                  </a:lnTo>
                  <a:lnTo>
                    <a:pt x="3854" y="169"/>
                  </a:lnTo>
                  <a:lnTo>
                    <a:pt x="3842" y="189"/>
                  </a:lnTo>
                  <a:lnTo>
                    <a:pt x="3833" y="212"/>
                  </a:lnTo>
                  <a:lnTo>
                    <a:pt x="3826" y="234"/>
                  </a:lnTo>
                  <a:lnTo>
                    <a:pt x="3819" y="259"/>
                  </a:lnTo>
                  <a:lnTo>
                    <a:pt x="3814" y="282"/>
                  </a:lnTo>
                  <a:lnTo>
                    <a:pt x="3811" y="308"/>
                  </a:lnTo>
                  <a:lnTo>
                    <a:pt x="3811" y="333"/>
                  </a:lnTo>
                  <a:lnTo>
                    <a:pt x="3811" y="1104"/>
                  </a:lnTo>
                  <a:lnTo>
                    <a:pt x="3810" y="1121"/>
                  </a:lnTo>
                  <a:lnTo>
                    <a:pt x="3810" y="1137"/>
                  </a:lnTo>
                  <a:lnTo>
                    <a:pt x="3807" y="1155"/>
                  </a:lnTo>
                  <a:lnTo>
                    <a:pt x="3804" y="1171"/>
                  </a:lnTo>
                  <a:lnTo>
                    <a:pt x="3801" y="1187"/>
                  </a:lnTo>
                  <a:lnTo>
                    <a:pt x="3795" y="1203"/>
                  </a:lnTo>
                  <a:lnTo>
                    <a:pt x="3791" y="1217"/>
                  </a:lnTo>
                  <a:lnTo>
                    <a:pt x="3785" y="1233"/>
                  </a:lnTo>
                  <a:lnTo>
                    <a:pt x="3778" y="1248"/>
                  </a:lnTo>
                  <a:lnTo>
                    <a:pt x="3771" y="1262"/>
                  </a:lnTo>
                  <a:lnTo>
                    <a:pt x="3763" y="1275"/>
                  </a:lnTo>
                  <a:lnTo>
                    <a:pt x="3755" y="1290"/>
                  </a:lnTo>
                  <a:lnTo>
                    <a:pt x="3745" y="1303"/>
                  </a:lnTo>
                  <a:lnTo>
                    <a:pt x="3734" y="1315"/>
                  </a:lnTo>
                  <a:lnTo>
                    <a:pt x="3724" y="1326"/>
                  </a:lnTo>
                  <a:lnTo>
                    <a:pt x="3714" y="1338"/>
                  </a:lnTo>
                  <a:lnTo>
                    <a:pt x="3702" y="1350"/>
                  </a:lnTo>
                  <a:lnTo>
                    <a:pt x="3689" y="1360"/>
                  </a:lnTo>
                  <a:lnTo>
                    <a:pt x="3678" y="1370"/>
                  </a:lnTo>
                  <a:lnTo>
                    <a:pt x="3665" y="1379"/>
                  </a:lnTo>
                  <a:lnTo>
                    <a:pt x="3652" y="1387"/>
                  </a:lnTo>
                  <a:lnTo>
                    <a:pt x="3637" y="1396"/>
                  </a:lnTo>
                  <a:lnTo>
                    <a:pt x="3622" y="1403"/>
                  </a:lnTo>
                  <a:lnTo>
                    <a:pt x="3608" y="1409"/>
                  </a:lnTo>
                  <a:lnTo>
                    <a:pt x="3593" y="1416"/>
                  </a:lnTo>
                  <a:lnTo>
                    <a:pt x="3577" y="1421"/>
                  </a:lnTo>
                  <a:lnTo>
                    <a:pt x="3561" y="1425"/>
                  </a:lnTo>
                  <a:lnTo>
                    <a:pt x="3545" y="1429"/>
                  </a:lnTo>
                  <a:lnTo>
                    <a:pt x="3529" y="1432"/>
                  </a:lnTo>
                  <a:lnTo>
                    <a:pt x="3513" y="1434"/>
                  </a:lnTo>
                  <a:lnTo>
                    <a:pt x="3496" y="1435"/>
                  </a:lnTo>
                  <a:lnTo>
                    <a:pt x="3479" y="1435"/>
                  </a:lnTo>
                  <a:lnTo>
                    <a:pt x="332" y="1435"/>
                  </a:lnTo>
                  <a:lnTo>
                    <a:pt x="316" y="1437"/>
                  </a:lnTo>
                  <a:lnTo>
                    <a:pt x="298" y="1438"/>
                  </a:lnTo>
                  <a:lnTo>
                    <a:pt x="282" y="1440"/>
                  </a:lnTo>
                  <a:lnTo>
                    <a:pt x="265" y="1443"/>
                  </a:lnTo>
                  <a:lnTo>
                    <a:pt x="249" y="1447"/>
                  </a:lnTo>
                  <a:lnTo>
                    <a:pt x="233" y="1451"/>
                  </a:lnTo>
                  <a:lnTo>
                    <a:pt x="218" y="1456"/>
                  </a:lnTo>
                  <a:lnTo>
                    <a:pt x="204" y="1463"/>
                  </a:lnTo>
                  <a:lnTo>
                    <a:pt x="188" y="1469"/>
                  </a:lnTo>
                  <a:lnTo>
                    <a:pt x="175" y="1476"/>
                  </a:lnTo>
                  <a:lnTo>
                    <a:pt x="160" y="1485"/>
                  </a:lnTo>
                  <a:lnTo>
                    <a:pt x="147" y="1493"/>
                  </a:lnTo>
                  <a:lnTo>
                    <a:pt x="134" y="1502"/>
                  </a:lnTo>
                  <a:lnTo>
                    <a:pt x="121" y="1512"/>
                  </a:lnTo>
                  <a:lnTo>
                    <a:pt x="109" y="1522"/>
                  </a:lnTo>
                  <a:lnTo>
                    <a:pt x="98" y="1534"/>
                  </a:lnTo>
                  <a:lnTo>
                    <a:pt x="86" y="1546"/>
                  </a:lnTo>
                  <a:lnTo>
                    <a:pt x="76" y="1557"/>
                  </a:lnTo>
                  <a:lnTo>
                    <a:pt x="66" y="1569"/>
                  </a:lnTo>
                  <a:lnTo>
                    <a:pt x="57" y="1582"/>
                  </a:lnTo>
                  <a:lnTo>
                    <a:pt x="48" y="1597"/>
                  </a:lnTo>
                  <a:lnTo>
                    <a:pt x="40" y="1610"/>
                  </a:lnTo>
                  <a:lnTo>
                    <a:pt x="32" y="1624"/>
                  </a:lnTo>
                  <a:lnTo>
                    <a:pt x="27" y="1639"/>
                  </a:lnTo>
                  <a:lnTo>
                    <a:pt x="21" y="1655"/>
                  </a:lnTo>
                  <a:lnTo>
                    <a:pt x="15" y="1669"/>
                  </a:lnTo>
                  <a:lnTo>
                    <a:pt x="11" y="1685"/>
                  </a:lnTo>
                  <a:lnTo>
                    <a:pt x="6" y="1701"/>
                  </a:lnTo>
                  <a:lnTo>
                    <a:pt x="3" y="1717"/>
                  </a:lnTo>
                  <a:lnTo>
                    <a:pt x="2" y="1735"/>
                  </a:lnTo>
                  <a:lnTo>
                    <a:pt x="0" y="1751"/>
                  </a:lnTo>
                  <a:lnTo>
                    <a:pt x="0" y="1768"/>
                  </a:lnTo>
                  <a:lnTo>
                    <a:pt x="0" y="4913"/>
                  </a:lnTo>
                  <a:lnTo>
                    <a:pt x="0" y="4930"/>
                  </a:lnTo>
                  <a:lnTo>
                    <a:pt x="2" y="4946"/>
                  </a:lnTo>
                  <a:lnTo>
                    <a:pt x="3" y="4964"/>
                  </a:lnTo>
                  <a:lnTo>
                    <a:pt x="6" y="4980"/>
                  </a:lnTo>
                  <a:lnTo>
                    <a:pt x="11" y="4996"/>
                  </a:lnTo>
                  <a:lnTo>
                    <a:pt x="15" y="5012"/>
                  </a:lnTo>
                  <a:lnTo>
                    <a:pt x="21" y="5026"/>
                  </a:lnTo>
                  <a:lnTo>
                    <a:pt x="27" y="5042"/>
                  </a:lnTo>
                  <a:lnTo>
                    <a:pt x="32" y="5057"/>
                  </a:lnTo>
                  <a:lnTo>
                    <a:pt x="40" y="5071"/>
                  </a:lnTo>
                  <a:lnTo>
                    <a:pt x="48" y="5084"/>
                  </a:lnTo>
                  <a:lnTo>
                    <a:pt x="57" y="5099"/>
                  </a:lnTo>
                  <a:lnTo>
                    <a:pt x="66" y="5112"/>
                  </a:lnTo>
                  <a:lnTo>
                    <a:pt x="76" y="5124"/>
                  </a:lnTo>
                  <a:lnTo>
                    <a:pt x="86" y="5137"/>
                  </a:lnTo>
                  <a:lnTo>
                    <a:pt x="98" y="5147"/>
                  </a:lnTo>
                  <a:lnTo>
                    <a:pt x="109" y="5159"/>
                  </a:lnTo>
                  <a:lnTo>
                    <a:pt x="121" y="5169"/>
                  </a:lnTo>
                  <a:lnTo>
                    <a:pt x="134" y="5179"/>
                  </a:lnTo>
                  <a:lnTo>
                    <a:pt x="147" y="5188"/>
                  </a:lnTo>
                  <a:lnTo>
                    <a:pt x="160" y="5196"/>
                  </a:lnTo>
                  <a:lnTo>
                    <a:pt x="175" y="5205"/>
                  </a:lnTo>
                  <a:lnTo>
                    <a:pt x="188" y="5212"/>
                  </a:lnTo>
                  <a:lnTo>
                    <a:pt x="204" y="5220"/>
                  </a:lnTo>
                  <a:lnTo>
                    <a:pt x="218" y="5225"/>
                  </a:lnTo>
                  <a:lnTo>
                    <a:pt x="233" y="5230"/>
                  </a:lnTo>
                  <a:lnTo>
                    <a:pt x="249" y="5234"/>
                  </a:lnTo>
                  <a:lnTo>
                    <a:pt x="265" y="5238"/>
                  </a:lnTo>
                  <a:lnTo>
                    <a:pt x="282" y="5241"/>
                  </a:lnTo>
                  <a:lnTo>
                    <a:pt x="298" y="5243"/>
                  </a:lnTo>
                  <a:lnTo>
                    <a:pt x="316" y="5244"/>
                  </a:lnTo>
                  <a:lnTo>
                    <a:pt x="332" y="5246"/>
                  </a:lnTo>
                  <a:close/>
                </a:path>
              </a:pathLst>
            </a:custGeom>
            <a:solidFill>
              <a:schemeClr val="accent5"/>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24" name="Полилиния 23"/>
            <p:cNvSpPr/>
            <p:nvPr/>
          </p:nvSpPr>
          <p:spPr>
            <a:xfrm>
              <a:off x="8673093" y="4667251"/>
              <a:ext cx="3780844" cy="1782762"/>
            </a:xfrm>
            <a:custGeom>
              <a:avLst/>
              <a:gdLst>
                <a:gd name="connsiteX0" fmla="*/ 935615 w 3780844"/>
                <a:gd name="connsiteY0" fmla="*/ 0 h 1782762"/>
                <a:gd name="connsiteX1" fmla="*/ 2663244 w 3780844"/>
                <a:gd name="connsiteY1" fmla="*/ 0 h 1782762"/>
                <a:gd name="connsiteX2" fmla="*/ 2663245 w 3780844"/>
                <a:gd name="connsiteY2" fmla="*/ 0 h 1782762"/>
                <a:gd name="connsiteX3" fmla="*/ 3780414 w 3780844"/>
                <a:gd name="connsiteY3" fmla="*/ 0 h 1782762"/>
                <a:gd name="connsiteX4" fmla="*/ 3780844 w 3780844"/>
                <a:gd name="connsiteY4" fmla="*/ 6879 h 1782762"/>
                <a:gd name="connsiteX5" fmla="*/ 3780844 w 3780844"/>
                <a:gd name="connsiteY5" fmla="*/ 15345 h 1782762"/>
                <a:gd name="connsiteX6" fmla="*/ 3780844 w 3780844"/>
                <a:gd name="connsiteY6" fmla="*/ 23812 h 1782762"/>
                <a:gd name="connsiteX7" fmla="*/ 3780315 w 3780844"/>
                <a:gd name="connsiteY7" fmla="*/ 31749 h 1782762"/>
                <a:gd name="connsiteX8" fmla="*/ 3779786 w 3780844"/>
                <a:gd name="connsiteY8" fmla="*/ 40216 h 1782762"/>
                <a:gd name="connsiteX9" fmla="*/ 3778198 w 3780844"/>
                <a:gd name="connsiteY9" fmla="*/ 48683 h 1782762"/>
                <a:gd name="connsiteX10" fmla="*/ 3775552 w 3780844"/>
                <a:gd name="connsiteY10" fmla="*/ 57149 h 1782762"/>
                <a:gd name="connsiteX11" fmla="*/ 3773964 w 3780844"/>
                <a:gd name="connsiteY11" fmla="*/ 65616 h 1782762"/>
                <a:gd name="connsiteX12" fmla="*/ 3771318 w 3780844"/>
                <a:gd name="connsiteY12" fmla="*/ 73024 h 1782762"/>
                <a:gd name="connsiteX13" fmla="*/ 3768142 w 3780844"/>
                <a:gd name="connsiteY13" fmla="*/ 81491 h 1782762"/>
                <a:gd name="connsiteX14" fmla="*/ 3764967 w 3780844"/>
                <a:gd name="connsiteY14" fmla="*/ 89429 h 1782762"/>
                <a:gd name="connsiteX15" fmla="*/ 3761262 w 3780844"/>
                <a:gd name="connsiteY15" fmla="*/ 96837 h 1782762"/>
                <a:gd name="connsiteX16" fmla="*/ 3756499 w 3780844"/>
                <a:gd name="connsiteY16" fmla="*/ 104774 h 1782762"/>
                <a:gd name="connsiteX17" fmla="*/ 3751736 w 3780844"/>
                <a:gd name="connsiteY17" fmla="*/ 111654 h 1782762"/>
                <a:gd name="connsiteX18" fmla="*/ 3746973 w 3780844"/>
                <a:gd name="connsiteY18" fmla="*/ 119062 h 1782762"/>
                <a:gd name="connsiteX19" fmla="*/ 3741680 w 3780844"/>
                <a:gd name="connsiteY19" fmla="*/ 125941 h 1782762"/>
                <a:gd name="connsiteX20" fmla="*/ 3735859 w 3780844"/>
                <a:gd name="connsiteY20" fmla="*/ 132820 h 1782762"/>
                <a:gd name="connsiteX21" fmla="*/ 3729508 w 3780844"/>
                <a:gd name="connsiteY21" fmla="*/ 139170 h 1782762"/>
                <a:gd name="connsiteX22" fmla="*/ 2844564 w 3780844"/>
                <a:gd name="connsiteY22" fmla="*/ 1023408 h 1782762"/>
                <a:gd name="connsiteX23" fmla="*/ 2844565 w 3780844"/>
                <a:gd name="connsiteY23" fmla="*/ 1023408 h 1782762"/>
                <a:gd name="connsiteX24" fmla="*/ 2137033 w 3780844"/>
                <a:gd name="connsiteY24" fmla="*/ 1730375 h 1782762"/>
                <a:gd name="connsiteX25" fmla="*/ 2126978 w 3780844"/>
                <a:gd name="connsiteY25" fmla="*/ 1739900 h 1782762"/>
                <a:gd name="connsiteX26" fmla="*/ 2116923 w 3780844"/>
                <a:gd name="connsiteY26" fmla="*/ 1748366 h 1782762"/>
                <a:gd name="connsiteX27" fmla="*/ 2106338 w 3780844"/>
                <a:gd name="connsiteY27" fmla="*/ 1755775 h 1782762"/>
                <a:gd name="connsiteX28" fmla="*/ 2094695 w 3780844"/>
                <a:gd name="connsiteY28" fmla="*/ 1762125 h 1782762"/>
                <a:gd name="connsiteX29" fmla="*/ 2083581 w 3780844"/>
                <a:gd name="connsiteY29" fmla="*/ 1767945 h 1782762"/>
                <a:gd name="connsiteX30" fmla="*/ 2071937 w 3780844"/>
                <a:gd name="connsiteY30" fmla="*/ 1772708 h 1782762"/>
                <a:gd name="connsiteX31" fmla="*/ 2059235 w 3780844"/>
                <a:gd name="connsiteY31" fmla="*/ 1776412 h 1782762"/>
                <a:gd name="connsiteX32" fmla="*/ 2047063 w 3780844"/>
                <a:gd name="connsiteY32" fmla="*/ 1779587 h 1782762"/>
                <a:gd name="connsiteX33" fmla="*/ 2034891 w 3780844"/>
                <a:gd name="connsiteY33" fmla="*/ 1781175 h 1782762"/>
                <a:gd name="connsiteX34" fmla="*/ 2021660 w 3780844"/>
                <a:gd name="connsiteY34" fmla="*/ 1782762 h 1782762"/>
                <a:gd name="connsiteX35" fmla="*/ 2009487 w 3780844"/>
                <a:gd name="connsiteY35" fmla="*/ 1782762 h 1782762"/>
                <a:gd name="connsiteX36" fmla="*/ 1996256 w 3780844"/>
                <a:gd name="connsiteY36" fmla="*/ 1782233 h 1782762"/>
                <a:gd name="connsiteX37" fmla="*/ 1983555 w 3780844"/>
                <a:gd name="connsiteY37" fmla="*/ 1780645 h 1782762"/>
                <a:gd name="connsiteX38" fmla="*/ 1970853 w 3780844"/>
                <a:gd name="connsiteY38" fmla="*/ 1777470 h 1782762"/>
                <a:gd name="connsiteX39" fmla="*/ 1958151 w 3780844"/>
                <a:gd name="connsiteY39" fmla="*/ 1773766 h 1782762"/>
                <a:gd name="connsiteX40" fmla="*/ 1945449 w 3780844"/>
                <a:gd name="connsiteY40" fmla="*/ 1769004 h 1782762"/>
                <a:gd name="connsiteX41" fmla="*/ 1933277 w 3780844"/>
                <a:gd name="connsiteY41" fmla="*/ 1763712 h 1782762"/>
                <a:gd name="connsiteX42" fmla="*/ 1921634 w 3780844"/>
                <a:gd name="connsiteY42" fmla="*/ 1756833 h 1782762"/>
                <a:gd name="connsiteX43" fmla="*/ 1909991 w 3780844"/>
                <a:gd name="connsiteY43" fmla="*/ 1749954 h 1782762"/>
                <a:gd name="connsiteX44" fmla="*/ 1900464 w 3780844"/>
                <a:gd name="connsiteY44" fmla="*/ 1742016 h 1782762"/>
                <a:gd name="connsiteX45" fmla="*/ 1890409 w 3780844"/>
                <a:gd name="connsiteY45" fmla="*/ 1733550 h 1782762"/>
                <a:gd name="connsiteX46" fmla="*/ 1881941 w 3780844"/>
                <a:gd name="connsiteY46" fmla="*/ 1724554 h 1782762"/>
                <a:gd name="connsiteX47" fmla="*/ 1873473 w 3780844"/>
                <a:gd name="connsiteY47" fmla="*/ 1715029 h 1782762"/>
                <a:gd name="connsiteX48" fmla="*/ 1866593 w 3780844"/>
                <a:gd name="connsiteY48" fmla="*/ 1704445 h 1782762"/>
                <a:gd name="connsiteX49" fmla="*/ 1859713 w 3780844"/>
                <a:gd name="connsiteY49" fmla="*/ 1693333 h 1782762"/>
                <a:gd name="connsiteX50" fmla="*/ 1853362 w 3780844"/>
                <a:gd name="connsiteY50" fmla="*/ 1682750 h 1782762"/>
                <a:gd name="connsiteX51" fmla="*/ 1848599 w 3780844"/>
                <a:gd name="connsiteY51" fmla="*/ 1670579 h 1782762"/>
                <a:gd name="connsiteX52" fmla="*/ 1844895 w 3780844"/>
                <a:gd name="connsiteY52" fmla="*/ 1658937 h 1782762"/>
                <a:gd name="connsiteX53" fmla="*/ 1841190 w 3780844"/>
                <a:gd name="connsiteY53" fmla="*/ 1645708 h 1782762"/>
                <a:gd name="connsiteX54" fmla="*/ 1838544 w 3780844"/>
                <a:gd name="connsiteY54" fmla="*/ 1633537 h 1782762"/>
                <a:gd name="connsiteX55" fmla="*/ 1836956 w 3780844"/>
                <a:gd name="connsiteY55" fmla="*/ 1619779 h 1782762"/>
                <a:gd name="connsiteX56" fmla="*/ 1836956 w 3780844"/>
                <a:gd name="connsiteY56" fmla="*/ 1606550 h 1782762"/>
                <a:gd name="connsiteX57" fmla="*/ 1836956 w 3780844"/>
                <a:gd name="connsiteY57" fmla="*/ 1198562 h 1782762"/>
                <a:gd name="connsiteX58" fmla="*/ 1836427 w 3780844"/>
                <a:gd name="connsiteY58" fmla="*/ 1189566 h 1782762"/>
                <a:gd name="connsiteX59" fmla="*/ 1836427 w 3780844"/>
                <a:gd name="connsiteY59" fmla="*/ 1181100 h 1782762"/>
                <a:gd name="connsiteX60" fmla="*/ 1834839 w 3780844"/>
                <a:gd name="connsiteY60" fmla="*/ 1171575 h 1782762"/>
                <a:gd name="connsiteX61" fmla="*/ 1833251 w 3780844"/>
                <a:gd name="connsiteY61" fmla="*/ 1163108 h 1782762"/>
                <a:gd name="connsiteX62" fmla="*/ 1831663 w 3780844"/>
                <a:gd name="connsiteY62" fmla="*/ 1154641 h 1782762"/>
                <a:gd name="connsiteX63" fmla="*/ 1828488 w 3780844"/>
                <a:gd name="connsiteY63" fmla="*/ 1146175 h 1782762"/>
                <a:gd name="connsiteX64" fmla="*/ 1826371 w 3780844"/>
                <a:gd name="connsiteY64" fmla="*/ 1138766 h 1782762"/>
                <a:gd name="connsiteX65" fmla="*/ 1823196 w 3780844"/>
                <a:gd name="connsiteY65" fmla="*/ 1130300 h 1782762"/>
                <a:gd name="connsiteX66" fmla="*/ 1819491 w 3780844"/>
                <a:gd name="connsiteY66" fmla="*/ 1122362 h 1782762"/>
                <a:gd name="connsiteX67" fmla="*/ 1815786 w 3780844"/>
                <a:gd name="connsiteY67" fmla="*/ 1114954 h 1782762"/>
                <a:gd name="connsiteX68" fmla="*/ 1811553 w 3780844"/>
                <a:gd name="connsiteY68" fmla="*/ 1108075 h 1782762"/>
                <a:gd name="connsiteX69" fmla="*/ 1807319 w 3780844"/>
                <a:gd name="connsiteY69" fmla="*/ 1100137 h 1782762"/>
                <a:gd name="connsiteX70" fmla="*/ 1802026 w 3780844"/>
                <a:gd name="connsiteY70" fmla="*/ 1093258 h 1782762"/>
                <a:gd name="connsiteX71" fmla="*/ 1796205 w 3780844"/>
                <a:gd name="connsiteY71" fmla="*/ 1086908 h 1782762"/>
                <a:gd name="connsiteX72" fmla="*/ 1790912 w 3780844"/>
                <a:gd name="connsiteY72" fmla="*/ 1081087 h 1782762"/>
                <a:gd name="connsiteX73" fmla="*/ 1785620 w 3780844"/>
                <a:gd name="connsiteY73" fmla="*/ 1074737 h 1782762"/>
                <a:gd name="connsiteX74" fmla="*/ 1779269 w 3780844"/>
                <a:gd name="connsiteY74" fmla="*/ 1068387 h 1782762"/>
                <a:gd name="connsiteX75" fmla="*/ 1772389 w 3780844"/>
                <a:gd name="connsiteY75" fmla="*/ 1063095 h 1782762"/>
                <a:gd name="connsiteX76" fmla="*/ 1766567 w 3780844"/>
                <a:gd name="connsiteY76" fmla="*/ 1057804 h 1782762"/>
                <a:gd name="connsiteX77" fmla="*/ 1759687 w 3780844"/>
                <a:gd name="connsiteY77" fmla="*/ 1053041 h 1782762"/>
                <a:gd name="connsiteX78" fmla="*/ 1752807 w 3780844"/>
                <a:gd name="connsiteY78" fmla="*/ 1048808 h 1782762"/>
                <a:gd name="connsiteX79" fmla="*/ 1744869 w 3780844"/>
                <a:gd name="connsiteY79" fmla="*/ 1044045 h 1782762"/>
                <a:gd name="connsiteX80" fmla="*/ 1736930 w 3780844"/>
                <a:gd name="connsiteY80" fmla="*/ 1040341 h 1782762"/>
                <a:gd name="connsiteX81" fmla="*/ 1729521 w 3780844"/>
                <a:gd name="connsiteY81" fmla="*/ 1037166 h 1782762"/>
                <a:gd name="connsiteX82" fmla="*/ 1721582 w 3780844"/>
                <a:gd name="connsiteY82" fmla="*/ 1033462 h 1782762"/>
                <a:gd name="connsiteX83" fmla="*/ 1713114 w 3780844"/>
                <a:gd name="connsiteY83" fmla="*/ 1030816 h 1782762"/>
                <a:gd name="connsiteX84" fmla="*/ 1704647 w 3780844"/>
                <a:gd name="connsiteY84" fmla="*/ 1028700 h 1782762"/>
                <a:gd name="connsiteX85" fmla="*/ 1696179 w 3780844"/>
                <a:gd name="connsiteY85" fmla="*/ 1026583 h 1782762"/>
                <a:gd name="connsiteX86" fmla="*/ 1687711 w 3780844"/>
                <a:gd name="connsiteY86" fmla="*/ 1024995 h 1782762"/>
                <a:gd name="connsiteX87" fmla="*/ 1679243 w 3780844"/>
                <a:gd name="connsiteY87" fmla="*/ 1023937 h 1782762"/>
                <a:gd name="connsiteX88" fmla="*/ 1670246 w 3780844"/>
                <a:gd name="connsiteY88" fmla="*/ 1023408 h 1782762"/>
                <a:gd name="connsiteX89" fmla="*/ 1661249 w 3780844"/>
                <a:gd name="connsiteY89" fmla="*/ 1023408 h 1782762"/>
                <a:gd name="connsiteX90" fmla="*/ 0 w 3780844"/>
                <a:gd name="connsiteY90" fmla="*/ 1023408 h 1782762"/>
                <a:gd name="connsiteX91" fmla="*/ 885238 w 3780844"/>
                <a:gd name="connsiteY91" fmla="*/ 139170 h 1782762"/>
                <a:gd name="connsiteX92" fmla="*/ 891589 w 3780844"/>
                <a:gd name="connsiteY92" fmla="*/ 132820 h 1782762"/>
                <a:gd name="connsiteX93" fmla="*/ 896881 w 3780844"/>
                <a:gd name="connsiteY93" fmla="*/ 125941 h 1782762"/>
                <a:gd name="connsiteX94" fmla="*/ 902174 w 3780844"/>
                <a:gd name="connsiteY94" fmla="*/ 119062 h 1782762"/>
                <a:gd name="connsiteX95" fmla="*/ 907995 w 3780844"/>
                <a:gd name="connsiteY95" fmla="*/ 111654 h 1782762"/>
                <a:gd name="connsiteX96" fmla="*/ 912229 w 3780844"/>
                <a:gd name="connsiteY96" fmla="*/ 104774 h 1782762"/>
                <a:gd name="connsiteX97" fmla="*/ 916463 w 3780844"/>
                <a:gd name="connsiteY97" fmla="*/ 96837 h 1782762"/>
                <a:gd name="connsiteX98" fmla="*/ 920168 w 3780844"/>
                <a:gd name="connsiteY98" fmla="*/ 89429 h 1782762"/>
                <a:gd name="connsiteX99" fmla="*/ 923873 w 3780844"/>
                <a:gd name="connsiteY99" fmla="*/ 81491 h 1782762"/>
                <a:gd name="connsiteX100" fmla="*/ 927048 w 3780844"/>
                <a:gd name="connsiteY100" fmla="*/ 73024 h 1782762"/>
                <a:gd name="connsiteX101" fmla="*/ 929165 w 3780844"/>
                <a:gd name="connsiteY101" fmla="*/ 65616 h 1782762"/>
                <a:gd name="connsiteX102" fmla="*/ 931811 w 3780844"/>
                <a:gd name="connsiteY102" fmla="*/ 57149 h 1782762"/>
                <a:gd name="connsiteX103" fmla="*/ 933399 w 3780844"/>
                <a:gd name="connsiteY103" fmla="*/ 48683 h 1782762"/>
                <a:gd name="connsiteX104" fmla="*/ 934457 w 3780844"/>
                <a:gd name="connsiteY104" fmla="*/ 40216 h 1782762"/>
                <a:gd name="connsiteX105" fmla="*/ 935516 w 3780844"/>
                <a:gd name="connsiteY105" fmla="*/ 31749 h 1782762"/>
                <a:gd name="connsiteX106" fmla="*/ 936045 w 3780844"/>
                <a:gd name="connsiteY106" fmla="*/ 23812 h 1782762"/>
                <a:gd name="connsiteX107" fmla="*/ 936045 w 3780844"/>
                <a:gd name="connsiteY107" fmla="*/ 15345 h 1782762"/>
                <a:gd name="connsiteX108" fmla="*/ 936045 w 3780844"/>
                <a:gd name="connsiteY108" fmla="*/ 6879 h 178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780844" h="1782762">
                  <a:moveTo>
                    <a:pt x="935615" y="0"/>
                  </a:moveTo>
                  <a:lnTo>
                    <a:pt x="2663244" y="0"/>
                  </a:lnTo>
                  <a:lnTo>
                    <a:pt x="2663245" y="0"/>
                  </a:lnTo>
                  <a:lnTo>
                    <a:pt x="3780414" y="0"/>
                  </a:lnTo>
                  <a:lnTo>
                    <a:pt x="3780844" y="6879"/>
                  </a:lnTo>
                  <a:lnTo>
                    <a:pt x="3780844" y="15345"/>
                  </a:lnTo>
                  <a:lnTo>
                    <a:pt x="3780844" y="23812"/>
                  </a:lnTo>
                  <a:lnTo>
                    <a:pt x="3780315" y="31749"/>
                  </a:lnTo>
                  <a:lnTo>
                    <a:pt x="3779786" y="40216"/>
                  </a:lnTo>
                  <a:lnTo>
                    <a:pt x="3778198" y="48683"/>
                  </a:lnTo>
                  <a:lnTo>
                    <a:pt x="3775552" y="57149"/>
                  </a:lnTo>
                  <a:lnTo>
                    <a:pt x="3773964" y="65616"/>
                  </a:lnTo>
                  <a:lnTo>
                    <a:pt x="3771318" y="73024"/>
                  </a:lnTo>
                  <a:lnTo>
                    <a:pt x="3768142" y="81491"/>
                  </a:lnTo>
                  <a:lnTo>
                    <a:pt x="3764967" y="89429"/>
                  </a:lnTo>
                  <a:lnTo>
                    <a:pt x="3761262" y="96837"/>
                  </a:lnTo>
                  <a:lnTo>
                    <a:pt x="3756499" y="104774"/>
                  </a:lnTo>
                  <a:lnTo>
                    <a:pt x="3751736" y="111654"/>
                  </a:lnTo>
                  <a:lnTo>
                    <a:pt x="3746973" y="119062"/>
                  </a:lnTo>
                  <a:lnTo>
                    <a:pt x="3741680" y="125941"/>
                  </a:lnTo>
                  <a:lnTo>
                    <a:pt x="3735859" y="132820"/>
                  </a:lnTo>
                  <a:lnTo>
                    <a:pt x="3729508" y="139170"/>
                  </a:lnTo>
                  <a:lnTo>
                    <a:pt x="2844564" y="1023408"/>
                  </a:lnTo>
                  <a:lnTo>
                    <a:pt x="2844565" y="1023408"/>
                  </a:lnTo>
                  <a:lnTo>
                    <a:pt x="2137033" y="1730375"/>
                  </a:lnTo>
                  <a:lnTo>
                    <a:pt x="2126978" y="1739900"/>
                  </a:lnTo>
                  <a:lnTo>
                    <a:pt x="2116923" y="1748366"/>
                  </a:lnTo>
                  <a:lnTo>
                    <a:pt x="2106338" y="1755775"/>
                  </a:lnTo>
                  <a:lnTo>
                    <a:pt x="2094695" y="1762125"/>
                  </a:lnTo>
                  <a:lnTo>
                    <a:pt x="2083581" y="1767945"/>
                  </a:lnTo>
                  <a:lnTo>
                    <a:pt x="2071937" y="1772708"/>
                  </a:lnTo>
                  <a:lnTo>
                    <a:pt x="2059235" y="1776412"/>
                  </a:lnTo>
                  <a:lnTo>
                    <a:pt x="2047063" y="1779587"/>
                  </a:lnTo>
                  <a:lnTo>
                    <a:pt x="2034891" y="1781175"/>
                  </a:lnTo>
                  <a:lnTo>
                    <a:pt x="2021660" y="1782762"/>
                  </a:lnTo>
                  <a:lnTo>
                    <a:pt x="2009487" y="1782762"/>
                  </a:lnTo>
                  <a:lnTo>
                    <a:pt x="1996256" y="1782233"/>
                  </a:lnTo>
                  <a:lnTo>
                    <a:pt x="1983555" y="1780645"/>
                  </a:lnTo>
                  <a:lnTo>
                    <a:pt x="1970853" y="1777470"/>
                  </a:lnTo>
                  <a:lnTo>
                    <a:pt x="1958151" y="1773766"/>
                  </a:lnTo>
                  <a:lnTo>
                    <a:pt x="1945449" y="1769004"/>
                  </a:lnTo>
                  <a:lnTo>
                    <a:pt x="1933277" y="1763712"/>
                  </a:lnTo>
                  <a:lnTo>
                    <a:pt x="1921634" y="1756833"/>
                  </a:lnTo>
                  <a:lnTo>
                    <a:pt x="1909991" y="1749954"/>
                  </a:lnTo>
                  <a:lnTo>
                    <a:pt x="1900464" y="1742016"/>
                  </a:lnTo>
                  <a:lnTo>
                    <a:pt x="1890409" y="1733550"/>
                  </a:lnTo>
                  <a:lnTo>
                    <a:pt x="1881941" y="1724554"/>
                  </a:lnTo>
                  <a:lnTo>
                    <a:pt x="1873473" y="1715029"/>
                  </a:lnTo>
                  <a:lnTo>
                    <a:pt x="1866593" y="1704445"/>
                  </a:lnTo>
                  <a:lnTo>
                    <a:pt x="1859713" y="1693333"/>
                  </a:lnTo>
                  <a:lnTo>
                    <a:pt x="1853362" y="1682750"/>
                  </a:lnTo>
                  <a:lnTo>
                    <a:pt x="1848599" y="1670579"/>
                  </a:lnTo>
                  <a:lnTo>
                    <a:pt x="1844895" y="1658937"/>
                  </a:lnTo>
                  <a:lnTo>
                    <a:pt x="1841190" y="1645708"/>
                  </a:lnTo>
                  <a:lnTo>
                    <a:pt x="1838544" y="1633537"/>
                  </a:lnTo>
                  <a:lnTo>
                    <a:pt x="1836956" y="1619779"/>
                  </a:lnTo>
                  <a:lnTo>
                    <a:pt x="1836956" y="1606550"/>
                  </a:lnTo>
                  <a:lnTo>
                    <a:pt x="1836956" y="1198562"/>
                  </a:lnTo>
                  <a:lnTo>
                    <a:pt x="1836427" y="1189566"/>
                  </a:lnTo>
                  <a:lnTo>
                    <a:pt x="1836427" y="1181100"/>
                  </a:lnTo>
                  <a:lnTo>
                    <a:pt x="1834839" y="1171575"/>
                  </a:lnTo>
                  <a:lnTo>
                    <a:pt x="1833251" y="1163108"/>
                  </a:lnTo>
                  <a:lnTo>
                    <a:pt x="1831663" y="1154641"/>
                  </a:lnTo>
                  <a:lnTo>
                    <a:pt x="1828488" y="1146175"/>
                  </a:lnTo>
                  <a:lnTo>
                    <a:pt x="1826371" y="1138766"/>
                  </a:lnTo>
                  <a:lnTo>
                    <a:pt x="1823196" y="1130300"/>
                  </a:lnTo>
                  <a:lnTo>
                    <a:pt x="1819491" y="1122362"/>
                  </a:lnTo>
                  <a:lnTo>
                    <a:pt x="1815786" y="1114954"/>
                  </a:lnTo>
                  <a:lnTo>
                    <a:pt x="1811553" y="1108075"/>
                  </a:lnTo>
                  <a:lnTo>
                    <a:pt x="1807319" y="1100137"/>
                  </a:lnTo>
                  <a:lnTo>
                    <a:pt x="1802026" y="1093258"/>
                  </a:lnTo>
                  <a:lnTo>
                    <a:pt x="1796205" y="1086908"/>
                  </a:lnTo>
                  <a:lnTo>
                    <a:pt x="1790912" y="1081087"/>
                  </a:lnTo>
                  <a:lnTo>
                    <a:pt x="1785620" y="1074737"/>
                  </a:lnTo>
                  <a:lnTo>
                    <a:pt x="1779269" y="1068387"/>
                  </a:lnTo>
                  <a:lnTo>
                    <a:pt x="1772389" y="1063095"/>
                  </a:lnTo>
                  <a:lnTo>
                    <a:pt x="1766567" y="1057804"/>
                  </a:lnTo>
                  <a:lnTo>
                    <a:pt x="1759687" y="1053041"/>
                  </a:lnTo>
                  <a:lnTo>
                    <a:pt x="1752807" y="1048808"/>
                  </a:lnTo>
                  <a:lnTo>
                    <a:pt x="1744869" y="1044045"/>
                  </a:lnTo>
                  <a:lnTo>
                    <a:pt x="1736930" y="1040341"/>
                  </a:lnTo>
                  <a:lnTo>
                    <a:pt x="1729521" y="1037166"/>
                  </a:lnTo>
                  <a:lnTo>
                    <a:pt x="1721582" y="1033462"/>
                  </a:lnTo>
                  <a:lnTo>
                    <a:pt x="1713114" y="1030816"/>
                  </a:lnTo>
                  <a:lnTo>
                    <a:pt x="1704647" y="1028700"/>
                  </a:lnTo>
                  <a:lnTo>
                    <a:pt x="1696179" y="1026583"/>
                  </a:lnTo>
                  <a:lnTo>
                    <a:pt x="1687711" y="1024995"/>
                  </a:lnTo>
                  <a:lnTo>
                    <a:pt x="1679243" y="1023937"/>
                  </a:lnTo>
                  <a:lnTo>
                    <a:pt x="1670246" y="1023408"/>
                  </a:lnTo>
                  <a:lnTo>
                    <a:pt x="1661249" y="1023408"/>
                  </a:lnTo>
                  <a:lnTo>
                    <a:pt x="0" y="1023408"/>
                  </a:lnTo>
                  <a:lnTo>
                    <a:pt x="885238" y="139170"/>
                  </a:lnTo>
                  <a:lnTo>
                    <a:pt x="891589" y="132820"/>
                  </a:lnTo>
                  <a:lnTo>
                    <a:pt x="896881" y="125941"/>
                  </a:lnTo>
                  <a:lnTo>
                    <a:pt x="902174" y="119062"/>
                  </a:lnTo>
                  <a:lnTo>
                    <a:pt x="907995" y="111654"/>
                  </a:lnTo>
                  <a:lnTo>
                    <a:pt x="912229" y="104774"/>
                  </a:lnTo>
                  <a:lnTo>
                    <a:pt x="916463" y="96837"/>
                  </a:lnTo>
                  <a:lnTo>
                    <a:pt x="920168" y="89429"/>
                  </a:lnTo>
                  <a:lnTo>
                    <a:pt x="923873" y="81491"/>
                  </a:lnTo>
                  <a:lnTo>
                    <a:pt x="927048" y="73024"/>
                  </a:lnTo>
                  <a:lnTo>
                    <a:pt x="929165" y="65616"/>
                  </a:lnTo>
                  <a:lnTo>
                    <a:pt x="931811" y="57149"/>
                  </a:lnTo>
                  <a:lnTo>
                    <a:pt x="933399" y="48683"/>
                  </a:lnTo>
                  <a:lnTo>
                    <a:pt x="934457" y="40216"/>
                  </a:lnTo>
                  <a:lnTo>
                    <a:pt x="935516" y="31749"/>
                  </a:lnTo>
                  <a:lnTo>
                    <a:pt x="936045" y="23812"/>
                  </a:lnTo>
                  <a:lnTo>
                    <a:pt x="936045" y="15345"/>
                  </a:lnTo>
                  <a:lnTo>
                    <a:pt x="936045" y="6879"/>
                  </a:lnTo>
                  <a:close/>
                </a:path>
              </a:pathLst>
            </a:custGeom>
            <a:gradFill flip="none" rotWithShape="1">
              <a:gsLst>
                <a:gs pos="0">
                  <a:schemeClr val="accent5">
                    <a:lumMod val="75000"/>
                  </a:schemeClr>
                </a:gs>
                <a:gs pos="100000">
                  <a:schemeClr val="accent5"/>
                </a:gs>
              </a:gsLst>
              <a:lin ang="2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 name="Группа 2"/>
          <p:cNvGrpSpPr/>
          <p:nvPr/>
        </p:nvGrpSpPr>
        <p:grpSpPr>
          <a:xfrm>
            <a:off x="5648325" y="2914650"/>
            <a:ext cx="3960813" cy="3535363"/>
            <a:chOff x="5648325" y="2914650"/>
            <a:chExt cx="3960813" cy="3535363"/>
          </a:xfrm>
        </p:grpSpPr>
        <p:sp>
          <p:nvSpPr>
            <p:cNvPr id="21" name="Freeform 14"/>
            <p:cNvSpPr>
              <a:spLocks/>
            </p:cNvSpPr>
            <p:nvPr/>
          </p:nvSpPr>
          <p:spPr bwMode="auto">
            <a:xfrm>
              <a:off x="5648325" y="2914650"/>
              <a:ext cx="3960813" cy="3535363"/>
            </a:xfrm>
            <a:custGeom>
              <a:avLst/>
              <a:gdLst>
                <a:gd name="T0" fmla="*/ 3513 w 7484"/>
                <a:gd name="T1" fmla="*/ 5247 h 6681"/>
                <a:gd name="T2" fmla="*/ 3579 w 7484"/>
                <a:gd name="T3" fmla="*/ 5260 h 6681"/>
                <a:gd name="T4" fmla="*/ 3637 w 7484"/>
                <a:gd name="T5" fmla="*/ 5285 h 6681"/>
                <a:gd name="T6" fmla="*/ 3691 w 7484"/>
                <a:gd name="T7" fmla="*/ 5321 h 6681"/>
                <a:gd name="T8" fmla="*/ 3736 w 7484"/>
                <a:gd name="T9" fmla="*/ 5366 h 6681"/>
                <a:gd name="T10" fmla="*/ 3772 w 7484"/>
                <a:gd name="T11" fmla="*/ 5419 h 6681"/>
                <a:gd name="T12" fmla="*/ 3797 w 7484"/>
                <a:gd name="T13" fmla="*/ 5478 h 6681"/>
                <a:gd name="T14" fmla="*/ 3810 w 7484"/>
                <a:gd name="T15" fmla="*/ 5544 h 6681"/>
                <a:gd name="T16" fmla="*/ 3813 w 7484"/>
                <a:gd name="T17" fmla="*/ 6373 h 6681"/>
                <a:gd name="T18" fmla="*/ 3833 w 7484"/>
                <a:gd name="T19" fmla="*/ 6469 h 6681"/>
                <a:gd name="T20" fmla="*/ 3881 w 7484"/>
                <a:gd name="T21" fmla="*/ 6553 h 6681"/>
                <a:gd name="T22" fmla="*/ 3951 w 7484"/>
                <a:gd name="T23" fmla="*/ 6619 h 6681"/>
                <a:gd name="T24" fmla="*/ 4041 w 7484"/>
                <a:gd name="T25" fmla="*/ 6664 h 6681"/>
                <a:gd name="T26" fmla="*/ 4137 w 7484"/>
                <a:gd name="T27" fmla="*/ 6681 h 6681"/>
                <a:gd name="T28" fmla="*/ 4231 w 7484"/>
                <a:gd name="T29" fmla="*/ 6669 h 6681"/>
                <a:gd name="T30" fmla="*/ 4320 w 7484"/>
                <a:gd name="T31" fmla="*/ 6630 h 6681"/>
                <a:gd name="T32" fmla="*/ 7388 w 7484"/>
                <a:gd name="T33" fmla="*/ 3575 h 6681"/>
                <a:gd name="T34" fmla="*/ 7431 w 7484"/>
                <a:gd name="T35" fmla="*/ 3523 h 6681"/>
                <a:gd name="T36" fmla="*/ 7461 w 7484"/>
                <a:gd name="T37" fmla="*/ 3466 h 6681"/>
                <a:gd name="T38" fmla="*/ 7479 w 7484"/>
                <a:gd name="T39" fmla="*/ 3404 h 6681"/>
                <a:gd name="T40" fmla="*/ 7484 w 7484"/>
                <a:gd name="T41" fmla="*/ 3341 h 6681"/>
                <a:gd name="T42" fmla="*/ 7479 w 7484"/>
                <a:gd name="T43" fmla="*/ 3277 h 6681"/>
                <a:gd name="T44" fmla="*/ 7461 w 7484"/>
                <a:gd name="T45" fmla="*/ 3215 h 6681"/>
                <a:gd name="T46" fmla="*/ 7431 w 7484"/>
                <a:gd name="T47" fmla="*/ 3158 h 6681"/>
                <a:gd name="T48" fmla="*/ 7388 w 7484"/>
                <a:gd name="T49" fmla="*/ 3106 h 6681"/>
                <a:gd name="T50" fmla="*/ 4320 w 7484"/>
                <a:gd name="T51" fmla="*/ 51 h 6681"/>
                <a:gd name="T52" fmla="*/ 4231 w 7484"/>
                <a:gd name="T53" fmla="*/ 12 h 6681"/>
                <a:gd name="T54" fmla="*/ 4137 w 7484"/>
                <a:gd name="T55" fmla="*/ 0 h 6681"/>
                <a:gd name="T56" fmla="*/ 4041 w 7484"/>
                <a:gd name="T57" fmla="*/ 17 h 6681"/>
                <a:gd name="T58" fmla="*/ 3951 w 7484"/>
                <a:gd name="T59" fmla="*/ 62 h 6681"/>
                <a:gd name="T60" fmla="*/ 3881 w 7484"/>
                <a:gd name="T61" fmla="*/ 128 h 6681"/>
                <a:gd name="T62" fmla="*/ 3833 w 7484"/>
                <a:gd name="T63" fmla="*/ 212 h 6681"/>
                <a:gd name="T64" fmla="*/ 3813 w 7484"/>
                <a:gd name="T65" fmla="*/ 308 h 6681"/>
                <a:gd name="T66" fmla="*/ 3810 w 7484"/>
                <a:gd name="T67" fmla="*/ 1137 h 6681"/>
                <a:gd name="T68" fmla="*/ 3797 w 7484"/>
                <a:gd name="T69" fmla="*/ 1203 h 6681"/>
                <a:gd name="T70" fmla="*/ 3772 w 7484"/>
                <a:gd name="T71" fmla="*/ 1262 h 6681"/>
                <a:gd name="T72" fmla="*/ 3736 w 7484"/>
                <a:gd name="T73" fmla="*/ 1315 h 6681"/>
                <a:gd name="T74" fmla="*/ 3691 w 7484"/>
                <a:gd name="T75" fmla="*/ 1360 h 6681"/>
                <a:gd name="T76" fmla="*/ 3637 w 7484"/>
                <a:gd name="T77" fmla="*/ 1396 h 6681"/>
                <a:gd name="T78" fmla="*/ 3579 w 7484"/>
                <a:gd name="T79" fmla="*/ 1421 h 6681"/>
                <a:gd name="T80" fmla="*/ 3513 w 7484"/>
                <a:gd name="T81" fmla="*/ 1434 h 6681"/>
                <a:gd name="T82" fmla="*/ 316 w 7484"/>
                <a:gd name="T83" fmla="*/ 1437 h 6681"/>
                <a:gd name="T84" fmla="*/ 250 w 7484"/>
                <a:gd name="T85" fmla="*/ 1447 h 6681"/>
                <a:gd name="T86" fmla="*/ 189 w 7484"/>
                <a:gd name="T87" fmla="*/ 1469 h 6681"/>
                <a:gd name="T88" fmla="*/ 134 w 7484"/>
                <a:gd name="T89" fmla="*/ 1502 h 6681"/>
                <a:gd name="T90" fmla="*/ 88 w 7484"/>
                <a:gd name="T91" fmla="*/ 1546 h 6681"/>
                <a:gd name="T92" fmla="*/ 48 w 7484"/>
                <a:gd name="T93" fmla="*/ 1597 h 6681"/>
                <a:gd name="T94" fmla="*/ 21 w 7484"/>
                <a:gd name="T95" fmla="*/ 1655 h 6681"/>
                <a:gd name="T96" fmla="*/ 5 w 7484"/>
                <a:gd name="T97" fmla="*/ 1717 h 6681"/>
                <a:gd name="T98" fmla="*/ 0 w 7484"/>
                <a:gd name="T99" fmla="*/ 4913 h 6681"/>
                <a:gd name="T100" fmla="*/ 8 w 7484"/>
                <a:gd name="T101" fmla="*/ 4980 h 6681"/>
                <a:gd name="T102" fmla="*/ 26 w 7484"/>
                <a:gd name="T103" fmla="*/ 5042 h 6681"/>
                <a:gd name="T104" fmla="*/ 57 w 7484"/>
                <a:gd name="T105" fmla="*/ 5099 h 6681"/>
                <a:gd name="T106" fmla="*/ 98 w 7484"/>
                <a:gd name="T107" fmla="*/ 5147 h 6681"/>
                <a:gd name="T108" fmla="*/ 147 w 7484"/>
                <a:gd name="T109" fmla="*/ 5188 h 6681"/>
                <a:gd name="T110" fmla="*/ 204 w 7484"/>
                <a:gd name="T111" fmla="*/ 5220 h 6681"/>
                <a:gd name="T112" fmla="*/ 266 w 7484"/>
                <a:gd name="T113" fmla="*/ 5238 h 6681"/>
                <a:gd name="T114" fmla="*/ 333 w 7484"/>
                <a:gd name="T115" fmla="*/ 5246 h 6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84" h="6681">
                  <a:moveTo>
                    <a:pt x="333" y="5246"/>
                  </a:moveTo>
                  <a:lnTo>
                    <a:pt x="3480" y="5246"/>
                  </a:lnTo>
                  <a:lnTo>
                    <a:pt x="3496" y="5246"/>
                  </a:lnTo>
                  <a:lnTo>
                    <a:pt x="3513" y="5247"/>
                  </a:lnTo>
                  <a:lnTo>
                    <a:pt x="3529" y="5249"/>
                  </a:lnTo>
                  <a:lnTo>
                    <a:pt x="3547" y="5252"/>
                  </a:lnTo>
                  <a:lnTo>
                    <a:pt x="3563" y="5256"/>
                  </a:lnTo>
                  <a:lnTo>
                    <a:pt x="3579" y="5260"/>
                  </a:lnTo>
                  <a:lnTo>
                    <a:pt x="3593" y="5265"/>
                  </a:lnTo>
                  <a:lnTo>
                    <a:pt x="3608" y="5272"/>
                  </a:lnTo>
                  <a:lnTo>
                    <a:pt x="3624" y="5278"/>
                  </a:lnTo>
                  <a:lnTo>
                    <a:pt x="3637" y="5285"/>
                  </a:lnTo>
                  <a:lnTo>
                    <a:pt x="3651" y="5294"/>
                  </a:lnTo>
                  <a:lnTo>
                    <a:pt x="3665" y="5302"/>
                  </a:lnTo>
                  <a:lnTo>
                    <a:pt x="3678" y="5311"/>
                  </a:lnTo>
                  <a:lnTo>
                    <a:pt x="3691" y="5321"/>
                  </a:lnTo>
                  <a:lnTo>
                    <a:pt x="3702" y="5331"/>
                  </a:lnTo>
                  <a:lnTo>
                    <a:pt x="3714" y="5343"/>
                  </a:lnTo>
                  <a:lnTo>
                    <a:pt x="3726" y="5355"/>
                  </a:lnTo>
                  <a:lnTo>
                    <a:pt x="3736" y="5366"/>
                  </a:lnTo>
                  <a:lnTo>
                    <a:pt x="3746" y="5378"/>
                  </a:lnTo>
                  <a:lnTo>
                    <a:pt x="3755" y="5391"/>
                  </a:lnTo>
                  <a:lnTo>
                    <a:pt x="3763" y="5406"/>
                  </a:lnTo>
                  <a:lnTo>
                    <a:pt x="3772" y="5419"/>
                  </a:lnTo>
                  <a:lnTo>
                    <a:pt x="3779" y="5433"/>
                  </a:lnTo>
                  <a:lnTo>
                    <a:pt x="3785" y="5448"/>
                  </a:lnTo>
                  <a:lnTo>
                    <a:pt x="3791" y="5464"/>
                  </a:lnTo>
                  <a:lnTo>
                    <a:pt x="3797" y="5478"/>
                  </a:lnTo>
                  <a:lnTo>
                    <a:pt x="3801" y="5494"/>
                  </a:lnTo>
                  <a:lnTo>
                    <a:pt x="3806" y="5510"/>
                  </a:lnTo>
                  <a:lnTo>
                    <a:pt x="3808" y="5526"/>
                  </a:lnTo>
                  <a:lnTo>
                    <a:pt x="3810" y="5544"/>
                  </a:lnTo>
                  <a:lnTo>
                    <a:pt x="3811" y="5560"/>
                  </a:lnTo>
                  <a:lnTo>
                    <a:pt x="3811" y="5577"/>
                  </a:lnTo>
                  <a:lnTo>
                    <a:pt x="3811" y="6348"/>
                  </a:lnTo>
                  <a:lnTo>
                    <a:pt x="3813" y="6373"/>
                  </a:lnTo>
                  <a:lnTo>
                    <a:pt x="3816" y="6399"/>
                  </a:lnTo>
                  <a:lnTo>
                    <a:pt x="3820" y="6422"/>
                  </a:lnTo>
                  <a:lnTo>
                    <a:pt x="3826" y="6447"/>
                  </a:lnTo>
                  <a:lnTo>
                    <a:pt x="3833" y="6469"/>
                  </a:lnTo>
                  <a:lnTo>
                    <a:pt x="3843" y="6492"/>
                  </a:lnTo>
                  <a:lnTo>
                    <a:pt x="3854" y="6512"/>
                  </a:lnTo>
                  <a:lnTo>
                    <a:pt x="3867" y="6533"/>
                  </a:lnTo>
                  <a:lnTo>
                    <a:pt x="3881" y="6553"/>
                  </a:lnTo>
                  <a:lnTo>
                    <a:pt x="3896" y="6571"/>
                  </a:lnTo>
                  <a:lnTo>
                    <a:pt x="3913" y="6588"/>
                  </a:lnTo>
                  <a:lnTo>
                    <a:pt x="3931" y="6604"/>
                  </a:lnTo>
                  <a:lnTo>
                    <a:pt x="3951" y="6619"/>
                  </a:lnTo>
                  <a:lnTo>
                    <a:pt x="3971" y="6632"/>
                  </a:lnTo>
                  <a:lnTo>
                    <a:pt x="3993" y="6645"/>
                  </a:lnTo>
                  <a:lnTo>
                    <a:pt x="4016" y="6655"/>
                  </a:lnTo>
                  <a:lnTo>
                    <a:pt x="4041" y="6664"/>
                  </a:lnTo>
                  <a:lnTo>
                    <a:pt x="4064" y="6671"/>
                  </a:lnTo>
                  <a:lnTo>
                    <a:pt x="4089" y="6677"/>
                  </a:lnTo>
                  <a:lnTo>
                    <a:pt x="4114" y="6680"/>
                  </a:lnTo>
                  <a:lnTo>
                    <a:pt x="4137" y="6681"/>
                  </a:lnTo>
                  <a:lnTo>
                    <a:pt x="4162" y="6681"/>
                  </a:lnTo>
                  <a:lnTo>
                    <a:pt x="4185" y="6678"/>
                  </a:lnTo>
                  <a:lnTo>
                    <a:pt x="4208" y="6675"/>
                  </a:lnTo>
                  <a:lnTo>
                    <a:pt x="4231" y="6669"/>
                  </a:lnTo>
                  <a:lnTo>
                    <a:pt x="4255" y="6662"/>
                  </a:lnTo>
                  <a:lnTo>
                    <a:pt x="4278" y="6653"/>
                  </a:lnTo>
                  <a:lnTo>
                    <a:pt x="4298" y="6642"/>
                  </a:lnTo>
                  <a:lnTo>
                    <a:pt x="4320" y="6630"/>
                  </a:lnTo>
                  <a:lnTo>
                    <a:pt x="4340" y="6616"/>
                  </a:lnTo>
                  <a:lnTo>
                    <a:pt x="4359" y="6600"/>
                  </a:lnTo>
                  <a:lnTo>
                    <a:pt x="4378" y="6582"/>
                  </a:lnTo>
                  <a:lnTo>
                    <a:pt x="7388" y="3575"/>
                  </a:lnTo>
                  <a:lnTo>
                    <a:pt x="7400" y="3563"/>
                  </a:lnTo>
                  <a:lnTo>
                    <a:pt x="7410" y="3550"/>
                  </a:lnTo>
                  <a:lnTo>
                    <a:pt x="7420" y="3537"/>
                  </a:lnTo>
                  <a:lnTo>
                    <a:pt x="7431" y="3523"/>
                  </a:lnTo>
                  <a:lnTo>
                    <a:pt x="7439" y="3510"/>
                  </a:lnTo>
                  <a:lnTo>
                    <a:pt x="7447" y="3495"/>
                  </a:lnTo>
                  <a:lnTo>
                    <a:pt x="7454" y="3481"/>
                  </a:lnTo>
                  <a:lnTo>
                    <a:pt x="7461" y="3466"/>
                  </a:lnTo>
                  <a:lnTo>
                    <a:pt x="7467" y="3450"/>
                  </a:lnTo>
                  <a:lnTo>
                    <a:pt x="7471" y="3436"/>
                  </a:lnTo>
                  <a:lnTo>
                    <a:pt x="7476" y="3420"/>
                  </a:lnTo>
                  <a:lnTo>
                    <a:pt x="7479" y="3404"/>
                  </a:lnTo>
                  <a:lnTo>
                    <a:pt x="7481" y="3388"/>
                  </a:lnTo>
                  <a:lnTo>
                    <a:pt x="7483" y="3372"/>
                  </a:lnTo>
                  <a:lnTo>
                    <a:pt x="7484" y="3357"/>
                  </a:lnTo>
                  <a:lnTo>
                    <a:pt x="7484" y="3341"/>
                  </a:lnTo>
                  <a:lnTo>
                    <a:pt x="7484" y="3325"/>
                  </a:lnTo>
                  <a:lnTo>
                    <a:pt x="7483" y="3309"/>
                  </a:lnTo>
                  <a:lnTo>
                    <a:pt x="7481" y="3293"/>
                  </a:lnTo>
                  <a:lnTo>
                    <a:pt x="7479" y="3277"/>
                  </a:lnTo>
                  <a:lnTo>
                    <a:pt x="7476" y="3261"/>
                  </a:lnTo>
                  <a:lnTo>
                    <a:pt x="7471" y="3245"/>
                  </a:lnTo>
                  <a:lnTo>
                    <a:pt x="7467" y="3231"/>
                  </a:lnTo>
                  <a:lnTo>
                    <a:pt x="7461" y="3215"/>
                  </a:lnTo>
                  <a:lnTo>
                    <a:pt x="7454" y="3200"/>
                  </a:lnTo>
                  <a:lnTo>
                    <a:pt x="7447" y="3186"/>
                  </a:lnTo>
                  <a:lnTo>
                    <a:pt x="7439" y="3171"/>
                  </a:lnTo>
                  <a:lnTo>
                    <a:pt x="7431" y="3158"/>
                  </a:lnTo>
                  <a:lnTo>
                    <a:pt x="7420" y="3144"/>
                  </a:lnTo>
                  <a:lnTo>
                    <a:pt x="7410" y="3131"/>
                  </a:lnTo>
                  <a:lnTo>
                    <a:pt x="7400" y="3118"/>
                  </a:lnTo>
                  <a:lnTo>
                    <a:pt x="7388" y="3106"/>
                  </a:lnTo>
                  <a:lnTo>
                    <a:pt x="4378" y="99"/>
                  </a:lnTo>
                  <a:lnTo>
                    <a:pt x="4359" y="81"/>
                  </a:lnTo>
                  <a:lnTo>
                    <a:pt x="4340" y="65"/>
                  </a:lnTo>
                  <a:lnTo>
                    <a:pt x="4320" y="51"/>
                  </a:lnTo>
                  <a:lnTo>
                    <a:pt x="4298" y="39"/>
                  </a:lnTo>
                  <a:lnTo>
                    <a:pt x="4278" y="28"/>
                  </a:lnTo>
                  <a:lnTo>
                    <a:pt x="4255" y="19"/>
                  </a:lnTo>
                  <a:lnTo>
                    <a:pt x="4231" y="12"/>
                  </a:lnTo>
                  <a:lnTo>
                    <a:pt x="4208" y="6"/>
                  </a:lnTo>
                  <a:lnTo>
                    <a:pt x="4185" y="3"/>
                  </a:lnTo>
                  <a:lnTo>
                    <a:pt x="4162" y="0"/>
                  </a:lnTo>
                  <a:lnTo>
                    <a:pt x="4137" y="0"/>
                  </a:lnTo>
                  <a:lnTo>
                    <a:pt x="4114" y="1"/>
                  </a:lnTo>
                  <a:lnTo>
                    <a:pt x="4089" y="4"/>
                  </a:lnTo>
                  <a:lnTo>
                    <a:pt x="4064" y="10"/>
                  </a:lnTo>
                  <a:lnTo>
                    <a:pt x="4041" y="17"/>
                  </a:lnTo>
                  <a:lnTo>
                    <a:pt x="4016" y="26"/>
                  </a:lnTo>
                  <a:lnTo>
                    <a:pt x="3993" y="36"/>
                  </a:lnTo>
                  <a:lnTo>
                    <a:pt x="3971" y="49"/>
                  </a:lnTo>
                  <a:lnTo>
                    <a:pt x="3951" y="62"/>
                  </a:lnTo>
                  <a:lnTo>
                    <a:pt x="3931" y="77"/>
                  </a:lnTo>
                  <a:lnTo>
                    <a:pt x="3913" y="93"/>
                  </a:lnTo>
                  <a:lnTo>
                    <a:pt x="3896" y="110"/>
                  </a:lnTo>
                  <a:lnTo>
                    <a:pt x="3881" y="128"/>
                  </a:lnTo>
                  <a:lnTo>
                    <a:pt x="3867" y="148"/>
                  </a:lnTo>
                  <a:lnTo>
                    <a:pt x="3854" y="169"/>
                  </a:lnTo>
                  <a:lnTo>
                    <a:pt x="3843" y="189"/>
                  </a:lnTo>
                  <a:lnTo>
                    <a:pt x="3833" y="212"/>
                  </a:lnTo>
                  <a:lnTo>
                    <a:pt x="3826" y="234"/>
                  </a:lnTo>
                  <a:lnTo>
                    <a:pt x="3820" y="259"/>
                  </a:lnTo>
                  <a:lnTo>
                    <a:pt x="3816" y="282"/>
                  </a:lnTo>
                  <a:lnTo>
                    <a:pt x="3813" y="308"/>
                  </a:lnTo>
                  <a:lnTo>
                    <a:pt x="3811" y="333"/>
                  </a:lnTo>
                  <a:lnTo>
                    <a:pt x="3811" y="1104"/>
                  </a:lnTo>
                  <a:lnTo>
                    <a:pt x="3811" y="1121"/>
                  </a:lnTo>
                  <a:lnTo>
                    <a:pt x="3810" y="1137"/>
                  </a:lnTo>
                  <a:lnTo>
                    <a:pt x="3808" y="1155"/>
                  </a:lnTo>
                  <a:lnTo>
                    <a:pt x="3806" y="1171"/>
                  </a:lnTo>
                  <a:lnTo>
                    <a:pt x="3801" y="1187"/>
                  </a:lnTo>
                  <a:lnTo>
                    <a:pt x="3797" y="1203"/>
                  </a:lnTo>
                  <a:lnTo>
                    <a:pt x="3791" y="1217"/>
                  </a:lnTo>
                  <a:lnTo>
                    <a:pt x="3785" y="1233"/>
                  </a:lnTo>
                  <a:lnTo>
                    <a:pt x="3779" y="1248"/>
                  </a:lnTo>
                  <a:lnTo>
                    <a:pt x="3772" y="1262"/>
                  </a:lnTo>
                  <a:lnTo>
                    <a:pt x="3763" y="1275"/>
                  </a:lnTo>
                  <a:lnTo>
                    <a:pt x="3755" y="1290"/>
                  </a:lnTo>
                  <a:lnTo>
                    <a:pt x="3746" y="1303"/>
                  </a:lnTo>
                  <a:lnTo>
                    <a:pt x="3736" y="1315"/>
                  </a:lnTo>
                  <a:lnTo>
                    <a:pt x="3726" y="1326"/>
                  </a:lnTo>
                  <a:lnTo>
                    <a:pt x="3714" y="1338"/>
                  </a:lnTo>
                  <a:lnTo>
                    <a:pt x="3702" y="1350"/>
                  </a:lnTo>
                  <a:lnTo>
                    <a:pt x="3691" y="1360"/>
                  </a:lnTo>
                  <a:lnTo>
                    <a:pt x="3678" y="1370"/>
                  </a:lnTo>
                  <a:lnTo>
                    <a:pt x="3665" y="1379"/>
                  </a:lnTo>
                  <a:lnTo>
                    <a:pt x="3651" y="1387"/>
                  </a:lnTo>
                  <a:lnTo>
                    <a:pt x="3637" y="1396"/>
                  </a:lnTo>
                  <a:lnTo>
                    <a:pt x="3624" y="1403"/>
                  </a:lnTo>
                  <a:lnTo>
                    <a:pt x="3608" y="1409"/>
                  </a:lnTo>
                  <a:lnTo>
                    <a:pt x="3593" y="1416"/>
                  </a:lnTo>
                  <a:lnTo>
                    <a:pt x="3579" y="1421"/>
                  </a:lnTo>
                  <a:lnTo>
                    <a:pt x="3563" y="1425"/>
                  </a:lnTo>
                  <a:lnTo>
                    <a:pt x="3547" y="1429"/>
                  </a:lnTo>
                  <a:lnTo>
                    <a:pt x="3529" y="1432"/>
                  </a:lnTo>
                  <a:lnTo>
                    <a:pt x="3513" y="1434"/>
                  </a:lnTo>
                  <a:lnTo>
                    <a:pt x="3496" y="1435"/>
                  </a:lnTo>
                  <a:lnTo>
                    <a:pt x="3480" y="1435"/>
                  </a:lnTo>
                  <a:lnTo>
                    <a:pt x="333" y="1435"/>
                  </a:lnTo>
                  <a:lnTo>
                    <a:pt x="316" y="1437"/>
                  </a:lnTo>
                  <a:lnTo>
                    <a:pt x="298" y="1438"/>
                  </a:lnTo>
                  <a:lnTo>
                    <a:pt x="282" y="1440"/>
                  </a:lnTo>
                  <a:lnTo>
                    <a:pt x="266" y="1443"/>
                  </a:lnTo>
                  <a:lnTo>
                    <a:pt x="250" y="1447"/>
                  </a:lnTo>
                  <a:lnTo>
                    <a:pt x="234" y="1451"/>
                  </a:lnTo>
                  <a:lnTo>
                    <a:pt x="218" y="1456"/>
                  </a:lnTo>
                  <a:lnTo>
                    <a:pt x="204" y="1463"/>
                  </a:lnTo>
                  <a:lnTo>
                    <a:pt x="189" y="1469"/>
                  </a:lnTo>
                  <a:lnTo>
                    <a:pt x="175" y="1476"/>
                  </a:lnTo>
                  <a:lnTo>
                    <a:pt x="160" y="1485"/>
                  </a:lnTo>
                  <a:lnTo>
                    <a:pt x="147" y="1493"/>
                  </a:lnTo>
                  <a:lnTo>
                    <a:pt x="134" y="1502"/>
                  </a:lnTo>
                  <a:lnTo>
                    <a:pt x="122" y="1512"/>
                  </a:lnTo>
                  <a:lnTo>
                    <a:pt x="109" y="1522"/>
                  </a:lnTo>
                  <a:lnTo>
                    <a:pt x="98" y="1534"/>
                  </a:lnTo>
                  <a:lnTo>
                    <a:pt x="88" y="1546"/>
                  </a:lnTo>
                  <a:lnTo>
                    <a:pt x="77" y="1557"/>
                  </a:lnTo>
                  <a:lnTo>
                    <a:pt x="67" y="1569"/>
                  </a:lnTo>
                  <a:lnTo>
                    <a:pt x="57" y="1582"/>
                  </a:lnTo>
                  <a:lnTo>
                    <a:pt x="48" y="1597"/>
                  </a:lnTo>
                  <a:lnTo>
                    <a:pt x="41" y="1610"/>
                  </a:lnTo>
                  <a:lnTo>
                    <a:pt x="34" y="1624"/>
                  </a:lnTo>
                  <a:lnTo>
                    <a:pt x="26" y="1639"/>
                  </a:lnTo>
                  <a:lnTo>
                    <a:pt x="21" y="1655"/>
                  </a:lnTo>
                  <a:lnTo>
                    <a:pt x="16" y="1669"/>
                  </a:lnTo>
                  <a:lnTo>
                    <a:pt x="10" y="1685"/>
                  </a:lnTo>
                  <a:lnTo>
                    <a:pt x="8" y="1701"/>
                  </a:lnTo>
                  <a:lnTo>
                    <a:pt x="5" y="1717"/>
                  </a:lnTo>
                  <a:lnTo>
                    <a:pt x="2" y="1735"/>
                  </a:lnTo>
                  <a:lnTo>
                    <a:pt x="2" y="1751"/>
                  </a:lnTo>
                  <a:lnTo>
                    <a:pt x="0" y="1768"/>
                  </a:lnTo>
                  <a:lnTo>
                    <a:pt x="0" y="4913"/>
                  </a:lnTo>
                  <a:lnTo>
                    <a:pt x="2" y="4930"/>
                  </a:lnTo>
                  <a:lnTo>
                    <a:pt x="2" y="4946"/>
                  </a:lnTo>
                  <a:lnTo>
                    <a:pt x="5" y="4964"/>
                  </a:lnTo>
                  <a:lnTo>
                    <a:pt x="8" y="4980"/>
                  </a:lnTo>
                  <a:lnTo>
                    <a:pt x="10" y="4996"/>
                  </a:lnTo>
                  <a:lnTo>
                    <a:pt x="16" y="5012"/>
                  </a:lnTo>
                  <a:lnTo>
                    <a:pt x="21" y="5026"/>
                  </a:lnTo>
                  <a:lnTo>
                    <a:pt x="26" y="5042"/>
                  </a:lnTo>
                  <a:lnTo>
                    <a:pt x="34" y="5057"/>
                  </a:lnTo>
                  <a:lnTo>
                    <a:pt x="41" y="5071"/>
                  </a:lnTo>
                  <a:lnTo>
                    <a:pt x="48" y="5084"/>
                  </a:lnTo>
                  <a:lnTo>
                    <a:pt x="57" y="5099"/>
                  </a:lnTo>
                  <a:lnTo>
                    <a:pt x="67" y="5112"/>
                  </a:lnTo>
                  <a:lnTo>
                    <a:pt x="77" y="5124"/>
                  </a:lnTo>
                  <a:lnTo>
                    <a:pt x="88" y="5137"/>
                  </a:lnTo>
                  <a:lnTo>
                    <a:pt x="98" y="5147"/>
                  </a:lnTo>
                  <a:lnTo>
                    <a:pt x="109" y="5159"/>
                  </a:lnTo>
                  <a:lnTo>
                    <a:pt x="122" y="5169"/>
                  </a:lnTo>
                  <a:lnTo>
                    <a:pt x="134" y="5179"/>
                  </a:lnTo>
                  <a:lnTo>
                    <a:pt x="147" y="5188"/>
                  </a:lnTo>
                  <a:lnTo>
                    <a:pt x="160" y="5196"/>
                  </a:lnTo>
                  <a:lnTo>
                    <a:pt x="175" y="5205"/>
                  </a:lnTo>
                  <a:lnTo>
                    <a:pt x="189" y="5212"/>
                  </a:lnTo>
                  <a:lnTo>
                    <a:pt x="204" y="5220"/>
                  </a:lnTo>
                  <a:lnTo>
                    <a:pt x="218" y="5225"/>
                  </a:lnTo>
                  <a:lnTo>
                    <a:pt x="234" y="5230"/>
                  </a:lnTo>
                  <a:lnTo>
                    <a:pt x="250" y="5234"/>
                  </a:lnTo>
                  <a:lnTo>
                    <a:pt x="266" y="5238"/>
                  </a:lnTo>
                  <a:lnTo>
                    <a:pt x="282" y="5241"/>
                  </a:lnTo>
                  <a:lnTo>
                    <a:pt x="298" y="5243"/>
                  </a:lnTo>
                  <a:lnTo>
                    <a:pt x="316" y="5244"/>
                  </a:lnTo>
                  <a:lnTo>
                    <a:pt x="333" y="5246"/>
                  </a:ln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27" name="Полилиния 26"/>
            <p:cNvSpPr/>
            <p:nvPr/>
          </p:nvSpPr>
          <p:spPr>
            <a:xfrm>
              <a:off x="5829534" y="4667251"/>
              <a:ext cx="3779604" cy="1782762"/>
            </a:xfrm>
            <a:custGeom>
              <a:avLst/>
              <a:gdLst>
                <a:gd name="connsiteX0" fmla="*/ 935531 w 3779604"/>
                <a:gd name="connsiteY0" fmla="*/ 0 h 1782762"/>
                <a:gd name="connsiteX1" fmla="*/ 2663590 w 3779604"/>
                <a:gd name="connsiteY1" fmla="*/ 0 h 1782762"/>
                <a:gd name="connsiteX2" fmla="*/ 2663590 w 3779604"/>
                <a:gd name="connsiteY2" fmla="*/ 847195 h 1782762"/>
                <a:gd name="connsiteX3" fmla="*/ 2663590 w 3779604"/>
                <a:gd name="connsiteY3" fmla="*/ 856191 h 1782762"/>
                <a:gd name="connsiteX4" fmla="*/ 2664648 w 3779604"/>
                <a:gd name="connsiteY4" fmla="*/ 864658 h 1782762"/>
                <a:gd name="connsiteX5" fmla="*/ 2665178 w 3779604"/>
                <a:gd name="connsiteY5" fmla="*/ 874183 h 1782762"/>
                <a:gd name="connsiteX6" fmla="*/ 2666765 w 3779604"/>
                <a:gd name="connsiteY6" fmla="*/ 882649 h 1782762"/>
                <a:gd name="connsiteX7" fmla="*/ 2669412 w 3779604"/>
                <a:gd name="connsiteY7" fmla="*/ 891116 h 1782762"/>
                <a:gd name="connsiteX8" fmla="*/ 2671529 w 3779604"/>
                <a:gd name="connsiteY8" fmla="*/ 899583 h 1782762"/>
                <a:gd name="connsiteX9" fmla="*/ 2674704 w 3779604"/>
                <a:gd name="connsiteY9" fmla="*/ 906991 h 1782762"/>
                <a:gd name="connsiteX10" fmla="*/ 2677879 w 3779604"/>
                <a:gd name="connsiteY10" fmla="*/ 915458 h 1782762"/>
                <a:gd name="connsiteX11" fmla="*/ 2680526 w 3779604"/>
                <a:gd name="connsiteY11" fmla="*/ 923395 h 1782762"/>
                <a:gd name="connsiteX12" fmla="*/ 2684759 w 3779604"/>
                <a:gd name="connsiteY12" fmla="*/ 930804 h 1782762"/>
                <a:gd name="connsiteX13" fmla="*/ 2688993 w 3779604"/>
                <a:gd name="connsiteY13" fmla="*/ 937683 h 1782762"/>
                <a:gd name="connsiteX14" fmla="*/ 2693757 w 3779604"/>
                <a:gd name="connsiteY14" fmla="*/ 945620 h 1782762"/>
                <a:gd name="connsiteX15" fmla="*/ 2698520 w 3779604"/>
                <a:gd name="connsiteY15" fmla="*/ 952500 h 1782762"/>
                <a:gd name="connsiteX16" fmla="*/ 2703812 w 3779604"/>
                <a:gd name="connsiteY16" fmla="*/ 958850 h 1782762"/>
                <a:gd name="connsiteX17" fmla="*/ 2709104 w 3779604"/>
                <a:gd name="connsiteY17" fmla="*/ 965729 h 1782762"/>
                <a:gd name="connsiteX18" fmla="*/ 2715455 w 3779604"/>
                <a:gd name="connsiteY18" fmla="*/ 971020 h 1782762"/>
                <a:gd name="connsiteX19" fmla="*/ 2721277 w 3779604"/>
                <a:gd name="connsiteY19" fmla="*/ 977370 h 1782762"/>
                <a:gd name="connsiteX20" fmla="*/ 2727628 w 3779604"/>
                <a:gd name="connsiteY20" fmla="*/ 982662 h 1782762"/>
                <a:gd name="connsiteX21" fmla="*/ 2734508 w 3779604"/>
                <a:gd name="connsiteY21" fmla="*/ 987954 h 1782762"/>
                <a:gd name="connsiteX22" fmla="*/ 2741388 w 3779604"/>
                <a:gd name="connsiteY22" fmla="*/ 992716 h 1782762"/>
                <a:gd name="connsiteX23" fmla="*/ 2748268 w 3779604"/>
                <a:gd name="connsiteY23" fmla="*/ 996950 h 1782762"/>
                <a:gd name="connsiteX24" fmla="*/ 2756207 w 3779604"/>
                <a:gd name="connsiteY24" fmla="*/ 1001712 h 1782762"/>
                <a:gd name="connsiteX25" fmla="*/ 2763087 w 3779604"/>
                <a:gd name="connsiteY25" fmla="*/ 1005416 h 1782762"/>
                <a:gd name="connsiteX26" fmla="*/ 2771554 w 3779604"/>
                <a:gd name="connsiteY26" fmla="*/ 1009650 h 1782762"/>
                <a:gd name="connsiteX27" fmla="*/ 2778964 w 3779604"/>
                <a:gd name="connsiteY27" fmla="*/ 1012295 h 1782762"/>
                <a:gd name="connsiteX28" fmla="*/ 2786902 w 3779604"/>
                <a:gd name="connsiteY28" fmla="*/ 1014941 h 1782762"/>
                <a:gd name="connsiteX29" fmla="*/ 2795370 w 3779604"/>
                <a:gd name="connsiteY29" fmla="*/ 1017058 h 1782762"/>
                <a:gd name="connsiteX30" fmla="*/ 2803838 w 3779604"/>
                <a:gd name="connsiteY30" fmla="*/ 1019175 h 1782762"/>
                <a:gd name="connsiteX31" fmla="*/ 2812835 w 3779604"/>
                <a:gd name="connsiteY31" fmla="*/ 1020762 h 1782762"/>
                <a:gd name="connsiteX32" fmla="*/ 2821303 w 3779604"/>
                <a:gd name="connsiteY32" fmla="*/ 1021820 h 1782762"/>
                <a:gd name="connsiteX33" fmla="*/ 2830829 w 3779604"/>
                <a:gd name="connsiteY33" fmla="*/ 1022350 h 1782762"/>
                <a:gd name="connsiteX34" fmla="*/ 2839297 w 3779604"/>
                <a:gd name="connsiteY34" fmla="*/ 1023408 h 1782762"/>
                <a:gd name="connsiteX35" fmla="*/ 2839298 w 3779604"/>
                <a:gd name="connsiteY35" fmla="*/ 1023408 h 1782762"/>
                <a:gd name="connsiteX36" fmla="*/ 2830830 w 3779604"/>
                <a:gd name="connsiteY36" fmla="*/ 1022350 h 1782762"/>
                <a:gd name="connsiteX37" fmla="*/ 2821304 w 3779604"/>
                <a:gd name="connsiteY37" fmla="*/ 1021820 h 1782762"/>
                <a:gd name="connsiteX38" fmla="*/ 2812836 w 3779604"/>
                <a:gd name="connsiteY38" fmla="*/ 1020762 h 1782762"/>
                <a:gd name="connsiteX39" fmla="*/ 2803839 w 3779604"/>
                <a:gd name="connsiteY39" fmla="*/ 1019175 h 1782762"/>
                <a:gd name="connsiteX40" fmla="*/ 2795371 w 3779604"/>
                <a:gd name="connsiteY40" fmla="*/ 1017058 h 1782762"/>
                <a:gd name="connsiteX41" fmla="*/ 2786903 w 3779604"/>
                <a:gd name="connsiteY41" fmla="*/ 1014941 h 1782762"/>
                <a:gd name="connsiteX42" fmla="*/ 2778965 w 3779604"/>
                <a:gd name="connsiteY42" fmla="*/ 1012295 h 1782762"/>
                <a:gd name="connsiteX43" fmla="*/ 2771555 w 3779604"/>
                <a:gd name="connsiteY43" fmla="*/ 1009650 h 1782762"/>
                <a:gd name="connsiteX44" fmla="*/ 2763088 w 3779604"/>
                <a:gd name="connsiteY44" fmla="*/ 1005416 h 1782762"/>
                <a:gd name="connsiteX45" fmla="*/ 2756208 w 3779604"/>
                <a:gd name="connsiteY45" fmla="*/ 1001712 h 1782762"/>
                <a:gd name="connsiteX46" fmla="*/ 2748269 w 3779604"/>
                <a:gd name="connsiteY46" fmla="*/ 996950 h 1782762"/>
                <a:gd name="connsiteX47" fmla="*/ 2741389 w 3779604"/>
                <a:gd name="connsiteY47" fmla="*/ 992716 h 1782762"/>
                <a:gd name="connsiteX48" fmla="*/ 2734509 w 3779604"/>
                <a:gd name="connsiteY48" fmla="*/ 987954 h 1782762"/>
                <a:gd name="connsiteX49" fmla="*/ 2727629 w 3779604"/>
                <a:gd name="connsiteY49" fmla="*/ 982662 h 1782762"/>
                <a:gd name="connsiteX50" fmla="*/ 2721278 w 3779604"/>
                <a:gd name="connsiteY50" fmla="*/ 977370 h 1782762"/>
                <a:gd name="connsiteX51" fmla="*/ 2715456 w 3779604"/>
                <a:gd name="connsiteY51" fmla="*/ 971020 h 1782762"/>
                <a:gd name="connsiteX52" fmla="*/ 2709105 w 3779604"/>
                <a:gd name="connsiteY52" fmla="*/ 965729 h 1782762"/>
                <a:gd name="connsiteX53" fmla="*/ 2703813 w 3779604"/>
                <a:gd name="connsiteY53" fmla="*/ 958850 h 1782762"/>
                <a:gd name="connsiteX54" fmla="*/ 2698521 w 3779604"/>
                <a:gd name="connsiteY54" fmla="*/ 952500 h 1782762"/>
                <a:gd name="connsiteX55" fmla="*/ 2693758 w 3779604"/>
                <a:gd name="connsiteY55" fmla="*/ 945620 h 1782762"/>
                <a:gd name="connsiteX56" fmla="*/ 2688994 w 3779604"/>
                <a:gd name="connsiteY56" fmla="*/ 937683 h 1782762"/>
                <a:gd name="connsiteX57" fmla="*/ 2684760 w 3779604"/>
                <a:gd name="connsiteY57" fmla="*/ 930804 h 1782762"/>
                <a:gd name="connsiteX58" fmla="*/ 2680527 w 3779604"/>
                <a:gd name="connsiteY58" fmla="*/ 923395 h 1782762"/>
                <a:gd name="connsiteX59" fmla="*/ 2677880 w 3779604"/>
                <a:gd name="connsiteY59" fmla="*/ 915458 h 1782762"/>
                <a:gd name="connsiteX60" fmla="*/ 2674705 w 3779604"/>
                <a:gd name="connsiteY60" fmla="*/ 906991 h 1782762"/>
                <a:gd name="connsiteX61" fmla="*/ 2671530 w 3779604"/>
                <a:gd name="connsiteY61" fmla="*/ 899583 h 1782762"/>
                <a:gd name="connsiteX62" fmla="*/ 2669413 w 3779604"/>
                <a:gd name="connsiteY62" fmla="*/ 891116 h 1782762"/>
                <a:gd name="connsiteX63" fmla="*/ 2666766 w 3779604"/>
                <a:gd name="connsiteY63" fmla="*/ 882649 h 1782762"/>
                <a:gd name="connsiteX64" fmla="*/ 2665179 w 3779604"/>
                <a:gd name="connsiteY64" fmla="*/ 874183 h 1782762"/>
                <a:gd name="connsiteX65" fmla="*/ 2664649 w 3779604"/>
                <a:gd name="connsiteY65" fmla="*/ 864658 h 1782762"/>
                <a:gd name="connsiteX66" fmla="*/ 2663591 w 3779604"/>
                <a:gd name="connsiteY66" fmla="*/ 856191 h 1782762"/>
                <a:gd name="connsiteX67" fmla="*/ 2663591 w 3779604"/>
                <a:gd name="connsiteY67" fmla="*/ 847195 h 1782762"/>
                <a:gd name="connsiteX68" fmla="*/ 2663591 w 3779604"/>
                <a:gd name="connsiteY68" fmla="*/ 0 h 1782762"/>
                <a:gd name="connsiteX69" fmla="*/ 3779174 w 3779604"/>
                <a:gd name="connsiteY69" fmla="*/ 0 h 1782762"/>
                <a:gd name="connsiteX70" fmla="*/ 3779604 w 3779604"/>
                <a:gd name="connsiteY70" fmla="*/ 6879 h 1782762"/>
                <a:gd name="connsiteX71" fmla="*/ 3779604 w 3779604"/>
                <a:gd name="connsiteY71" fmla="*/ 15345 h 1782762"/>
                <a:gd name="connsiteX72" fmla="*/ 3779604 w 3779604"/>
                <a:gd name="connsiteY72" fmla="*/ 23812 h 1782762"/>
                <a:gd name="connsiteX73" fmla="*/ 3779075 w 3779604"/>
                <a:gd name="connsiteY73" fmla="*/ 31749 h 1782762"/>
                <a:gd name="connsiteX74" fmla="*/ 3778016 w 3779604"/>
                <a:gd name="connsiteY74" fmla="*/ 40216 h 1782762"/>
                <a:gd name="connsiteX75" fmla="*/ 3776958 w 3779604"/>
                <a:gd name="connsiteY75" fmla="*/ 48683 h 1782762"/>
                <a:gd name="connsiteX76" fmla="*/ 3775370 w 3779604"/>
                <a:gd name="connsiteY76" fmla="*/ 57149 h 1782762"/>
                <a:gd name="connsiteX77" fmla="*/ 3772724 w 3779604"/>
                <a:gd name="connsiteY77" fmla="*/ 65616 h 1782762"/>
                <a:gd name="connsiteX78" fmla="*/ 3770607 w 3779604"/>
                <a:gd name="connsiteY78" fmla="*/ 73024 h 1782762"/>
                <a:gd name="connsiteX79" fmla="*/ 3767432 w 3779604"/>
                <a:gd name="connsiteY79" fmla="*/ 81491 h 1782762"/>
                <a:gd name="connsiteX80" fmla="*/ 3763727 w 3779604"/>
                <a:gd name="connsiteY80" fmla="*/ 89429 h 1782762"/>
                <a:gd name="connsiteX81" fmla="*/ 3760022 w 3779604"/>
                <a:gd name="connsiteY81" fmla="*/ 96837 h 1782762"/>
                <a:gd name="connsiteX82" fmla="*/ 3755788 w 3779604"/>
                <a:gd name="connsiteY82" fmla="*/ 104774 h 1782762"/>
                <a:gd name="connsiteX83" fmla="*/ 3751554 w 3779604"/>
                <a:gd name="connsiteY83" fmla="*/ 111654 h 1782762"/>
                <a:gd name="connsiteX84" fmla="*/ 3745733 w 3779604"/>
                <a:gd name="connsiteY84" fmla="*/ 119062 h 1782762"/>
                <a:gd name="connsiteX85" fmla="*/ 3740440 w 3779604"/>
                <a:gd name="connsiteY85" fmla="*/ 125941 h 1782762"/>
                <a:gd name="connsiteX86" fmla="*/ 3735148 w 3779604"/>
                <a:gd name="connsiteY86" fmla="*/ 132820 h 1782762"/>
                <a:gd name="connsiteX87" fmla="*/ 3728797 w 3779604"/>
                <a:gd name="connsiteY87" fmla="*/ 139170 h 1782762"/>
                <a:gd name="connsiteX88" fmla="*/ 2843559 w 3779604"/>
                <a:gd name="connsiteY88" fmla="*/ 1023408 h 1782762"/>
                <a:gd name="connsiteX89" fmla="*/ 2843558 w 3779604"/>
                <a:gd name="connsiteY89" fmla="*/ 1023408 h 1782762"/>
                <a:gd name="connsiteX90" fmla="*/ 2135792 w 3779604"/>
                <a:gd name="connsiteY90" fmla="*/ 1730375 h 1782762"/>
                <a:gd name="connsiteX91" fmla="*/ 2125736 w 3779604"/>
                <a:gd name="connsiteY91" fmla="*/ 1739900 h 1782762"/>
                <a:gd name="connsiteX92" fmla="*/ 2115681 w 3779604"/>
                <a:gd name="connsiteY92" fmla="*/ 1748366 h 1782762"/>
                <a:gd name="connsiteX93" fmla="*/ 2105096 w 3779604"/>
                <a:gd name="connsiteY93" fmla="*/ 1755775 h 1782762"/>
                <a:gd name="connsiteX94" fmla="*/ 2093453 w 3779604"/>
                <a:gd name="connsiteY94" fmla="*/ 1762125 h 1782762"/>
                <a:gd name="connsiteX95" fmla="*/ 2082868 w 3779604"/>
                <a:gd name="connsiteY95" fmla="*/ 1767945 h 1782762"/>
                <a:gd name="connsiteX96" fmla="*/ 2070695 w 3779604"/>
                <a:gd name="connsiteY96" fmla="*/ 1772708 h 1782762"/>
                <a:gd name="connsiteX97" fmla="*/ 2057994 w 3779604"/>
                <a:gd name="connsiteY97" fmla="*/ 1776412 h 1782762"/>
                <a:gd name="connsiteX98" fmla="*/ 2045821 w 3779604"/>
                <a:gd name="connsiteY98" fmla="*/ 1779587 h 1782762"/>
                <a:gd name="connsiteX99" fmla="*/ 2033649 w 3779604"/>
                <a:gd name="connsiteY99" fmla="*/ 1781175 h 1782762"/>
                <a:gd name="connsiteX100" fmla="*/ 2021476 w 3779604"/>
                <a:gd name="connsiteY100" fmla="*/ 1782762 h 1782762"/>
                <a:gd name="connsiteX101" fmla="*/ 2008245 w 3779604"/>
                <a:gd name="connsiteY101" fmla="*/ 1782762 h 1782762"/>
                <a:gd name="connsiteX102" fmla="*/ 1996073 w 3779604"/>
                <a:gd name="connsiteY102" fmla="*/ 1782233 h 1782762"/>
                <a:gd name="connsiteX103" fmla="*/ 1982842 w 3779604"/>
                <a:gd name="connsiteY103" fmla="*/ 1780645 h 1782762"/>
                <a:gd name="connsiteX104" fmla="*/ 1969611 w 3779604"/>
                <a:gd name="connsiteY104" fmla="*/ 1777470 h 1782762"/>
                <a:gd name="connsiteX105" fmla="*/ 1957439 w 3779604"/>
                <a:gd name="connsiteY105" fmla="*/ 1773766 h 1782762"/>
                <a:gd name="connsiteX106" fmla="*/ 1944208 w 3779604"/>
                <a:gd name="connsiteY106" fmla="*/ 1769004 h 1782762"/>
                <a:gd name="connsiteX107" fmla="*/ 1932035 w 3779604"/>
                <a:gd name="connsiteY107" fmla="*/ 1763712 h 1782762"/>
                <a:gd name="connsiteX108" fmla="*/ 1920392 w 3779604"/>
                <a:gd name="connsiteY108" fmla="*/ 1756833 h 1782762"/>
                <a:gd name="connsiteX109" fmla="*/ 1909807 w 3779604"/>
                <a:gd name="connsiteY109" fmla="*/ 1749954 h 1782762"/>
                <a:gd name="connsiteX110" fmla="*/ 1899223 w 3779604"/>
                <a:gd name="connsiteY110" fmla="*/ 1742016 h 1782762"/>
                <a:gd name="connsiteX111" fmla="*/ 1889696 w 3779604"/>
                <a:gd name="connsiteY111" fmla="*/ 1733550 h 1782762"/>
                <a:gd name="connsiteX112" fmla="*/ 1880699 w 3779604"/>
                <a:gd name="connsiteY112" fmla="*/ 1724554 h 1782762"/>
                <a:gd name="connsiteX113" fmla="*/ 1872761 w 3779604"/>
                <a:gd name="connsiteY113" fmla="*/ 1715029 h 1782762"/>
                <a:gd name="connsiteX114" fmla="*/ 1865351 w 3779604"/>
                <a:gd name="connsiteY114" fmla="*/ 1704445 h 1782762"/>
                <a:gd name="connsiteX115" fmla="*/ 1858471 w 3779604"/>
                <a:gd name="connsiteY115" fmla="*/ 1693333 h 1782762"/>
                <a:gd name="connsiteX116" fmla="*/ 1852650 w 3779604"/>
                <a:gd name="connsiteY116" fmla="*/ 1682750 h 1782762"/>
                <a:gd name="connsiteX117" fmla="*/ 1847357 w 3779604"/>
                <a:gd name="connsiteY117" fmla="*/ 1670579 h 1782762"/>
                <a:gd name="connsiteX118" fmla="*/ 1843653 w 3779604"/>
                <a:gd name="connsiteY118" fmla="*/ 1658937 h 1782762"/>
                <a:gd name="connsiteX119" fmla="*/ 1840477 w 3779604"/>
                <a:gd name="connsiteY119" fmla="*/ 1645708 h 1782762"/>
                <a:gd name="connsiteX120" fmla="*/ 1838360 w 3779604"/>
                <a:gd name="connsiteY120" fmla="*/ 1633537 h 1782762"/>
                <a:gd name="connsiteX121" fmla="*/ 1836773 w 3779604"/>
                <a:gd name="connsiteY121" fmla="*/ 1619779 h 1782762"/>
                <a:gd name="connsiteX122" fmla="*/ 1835714 w 3779604"/>
                <a:gd name="connsiteY122" fmla="*/ 1606550 h 1782762"/>
                <a:gd name="connsiteX123" fmla="*/ 1835714 w 3779604"/>
                <a:gd name="connsiteY123" fmla="*/ 1198562 h 1782762"/>
                <a:gd name="connsiteX124" fmla="*/ 1835714 w 3779604"/>
                <a:gd name="connsiteY124" fmla="*/ 1189566 h 1782762"/>
                <a:gd name="connsiteX125" fmla="*/ 1835185 w 3779604"/>
                <a:gd name="connsiteY125" fmla="*/ 1181100 h 1782762"/>
                <a:gd name="connsiteX126" fmla="*/ 1834126 w 3779604"/>
                <a:gd name="connsiteY126" fmla="*/ 1171575 h 1782762"/>
                <a:gd name="connsiteX127" fmla="*/ 1833068 w 3779604"/>
                <a:gd name="connsiteY127" fmla="*/ 1163108 h 1782762"/>
                <a:gd name="connsiteX128" fmla="*/ 1830422 w 3779604"/>
                <a:gd name="connsiteY128" fmla="*/ 1154641 h 1782762"/>
                <a:gd name="connsiteX129" fmla="*/ 1828305 w 3779604"/>
                <a:gd name="connsiteY129" fmla="*/ 1146175 h 1782762"/>
                <a:gd name="connsiteX130" fmla="*/ 1825129 w 3779604"/>
                <a:gd name="connsiteY130" fmla="*/ 1138766 h 1782762"/>
                <a:gd name="connsiteX131" fmla="*/ 1821954 w 3779604"/>
                <a:gd name="connsiteY131" fmla="*/ 1130300 h 1782762"/>
                <a:gd name="connsiteX132" fmla="*/ 1818778 w 3779604"/>
                <a:gd name="connsiteY132" fmla="*/ 1122362 h 1782762"/>
                <a:gd name="connsiteX133" fmla="*/ 1815074 w 3779604"/>
                <a:gd name="connsiteY133" fmla="*/ 1114954 h 1782762"/>
                <a:gd name="connsiteX134" fmla="*/ 1810311 w 3779604"/>
                <a:gd name="connsiteY134" fmla="*/ 1108075 h 1782762"/>
                <a:gd name="connsiteX135" fmla="*/ 1806077 w 3779604"/>
                <a:gd name="connsiteY135" fmla="*/ 1100137 h 1782762"/>
                <a:gd name="connsiteX136" fmla="*/ 1801314 w 3779604"/>
                <a:gd name="connsiteY136" fmla="*/ 1093258 h 1782762"/>
                <a:gd name="connsiteX137" fmla="*/ 1796021 w 3779604"/>
                <a:gd name="connsiteY137" fmla="*/ 1086908 h 1782762"/>
                <a:gd name="connsiteX138" fmla="*/ 1790729 w 3779604"/>
                <a:gd name="connsiteY138" fmla="*/ 1081087 h 1782762"/>
                <a:gd name="connsiteX139" fmla="*/ 1784378 w 3779604"/>
                <a:gd name="connsiteY139" fmla="*/ 1074737 h 1782762"/>
                <a:gd name="connsiteX140" fmla="*/ 1778027 w 3779604"/>
                <a:gd name="connsiteY140" fmla="*/ 1068387 h 1782762"/>
                <a:gd name="connsiteX141" fmla="*/ 1772206 w 3779604"/>
                <a:gd name="connsiteY141" fmla="*/ 1063095 h 1782762"/>
                <a:gd name="connsiteX142" fmla="*/ 1765325 w 3779604"/>
                <a:gd name="connsiteY142" fmla="*/ 1057804 h 1782762"/>
                <a:gd name="connsiteX143" fmla="*/ 1758445 w 3779604"/>
                <a:gd name="connsiteY143" fmla="*/ 1053041 h 1782762"/>
                <a:gd name="connsiteX144" fmla="*/ 1751036 w 3779604"/>
                <a:gd name="connsiteY144" fmla="*/ 1048808 h 1782762"/>
                <a:gd name="connsiteX145" fmla="*/ 1743627 w 3779604"/>
                <a:gd name="connsiteY145" fmla="*/ 1044045 h 1782762"/>
                <a:gd name="connsiteX146" fmla="*/ 1736747 w 3779604"/>
                <a:gd name="connsiteY146" fmla="*/ 1040341 h 1782762"/>
                <a:gd name="connsiteX147" fmla="*/ 1728279 w 3779604"/>
                <a:gd name="connsiteY147" fmla="*/ 1037166 h 1782762"/>
                <a:gd name="connsiteX148" fmla="*/ 1720340 w 3779604"/>
                <a:gd name="connsiteY148" fmla="*/ 1033462 h 1782762"/>
                <a:gd name="connsiteX149" fmla="*/ 1712931 w 3779604"/>
                <a:gd name="connsiteY149" fmla="*/ 1030816 h 1782762"/>
                <a:gd name="connsiteX150" fmla="*/ 1704463 w 3779604"/>
                <a:gd name="connsiteY150" fmla="*/ 1028700 h 1782762"/>
                <a:gd name="connsiteX151" fmla="*/ 1695995 w 3779604"/>
                <a:gd name="connsiteY151" fmla="*/ 1026583 h 1782762"/>
                <a:gd name="connsiteX152" fmla="*/ 1686469 w 3779604"/>
                <a:gd name="connsiteY152" fmla="*/ 1024995 h 1782762"/>
                <a:gd name="connsiteX153" fmla="*/ 1678001 w 3779604"/>
                <a:gd name="connsiteY153" fmla="*/ 1023937 h 1782762"/>
                <a:gd name="connsiteX154" fmla="*/ 1669004 w 3779604"/>
                <a:gd name="connsiteY154" fmla="*/ 1023408 h 1782762"/>
                <a:gd name="connsiteX155" fmla="*/ 1660536 w 3779604"/>
                <a:gd name="connsiteY155" fmla="*/ 1023408 h 1782762"/>
                <a:gd name="connsiteX156" fmla="*/ 0 w 3779604"/>
                <a:gd name="connsiteY156" fmla="*/ 1023408 h 1782762"/>
                <a:gd name="connsiteX157" fmla="*/ 884532 w 3779604"/>
                <a:gd name="connsiteY157" fmla="*/ 139170 h 1782762"/>
                <a:gd name="connsiteX158" fmla="*/ 890882 w 3779604"/>
                <a:gd name="connsiteY158" fmla="*/ 132820 h 1782762"/>
                <a:gd name="connsiteX159" fmla="*/ 897232 w 3779604"/>
                <a:gd name="connsiteY159" fmla="*/ 125941 h 1782762"/>
                <a:gd name="connsiteX160" fmla="*/ 902523 w 3779604"/>
                <a:gd name="connsiteY160" fmla="*/ 119062 h 1782762"/>
                <a:gd name="connsiteX161" fmla="*/ 907286 w 3779604"/>
                <a:gd name="connsiteY161" fmla="*/ 111654 h 1782762"/>
                <a:gd name="connsiteX162" fmla="*/ 911519 w 3779604"/>
                <a:gd name="connsiteY162" fmla="*/ 104774 h 1782762"/>
                <a:gd name="connsiteX163" fmla="*/ 916282 w 3779604"/>
                <a:gd name="connsiteY163" fmla="*/ 96837 h 1782762"/>
                <a:gd name="connsiteX164" fmla="*/ 919986 w 3779604"/>
                <a:gd name="connsiteY164" fmla="*/ 89429 h 1782762"/>
                <a:gd name="connsiteX165" fmla="*/ 923161 w 3779604"/>
                <a:gd name="connsiteY165" fmla="*/ 81491 h 1782762"/>
                <a:gd name="connsiteX166" fmla="*/ 926336 w 3779604"/>
                <a:gd name="connsiteY166" fmla="*/ 73024 h 1782762"/>
                <a:gd name="connsiteX167" fmla="*/ 928453 w 3779604"/>
                <a:gd name="connsiteY167" fmla="*/ 65616 h 1782762"/>
                <a:gd name="connsiteX168" fmla="*/ 931098 w 3779604"/>
                <a:gd name="connsiteY168" fmla="*/ 57149 h 1782762"/>
                <a:gd name="connsiteX169" fmla="*/ 933215 w 3779604"/>
                <a:gd name="connsiteY169" fmla="*/ 48683 h 1782762"/>
                <a:gd name="connsiteX170" fmla="*/ 933744 w 3779604"/>
                <a:gd name="connsiteY170" fmla="*/ 40216 h 1782762"/>
                <a:gd name="connsiteX171" fmla="*/ 935332 w 3779604"/>
                <a:gd name="connsiteY171" fmla="*/ 31749 h 1782762"/>
                <a:gd name="connsiteX172" fmla="*/ 936390 w 3779604"/>
                <a:gd name="connsiteY172" fmla="*/ 23812 h 1782762"/>
                <a:gd name="connsiteX173" fmla="*/ 936390 w 3779604"/>
                <a:gd name="connsiteY173" fmla="*/ 15345 h 1782762"/>
                <a:gd name="connsiteX174" fmla="*/ 936390 w 3779604"/>
                <a:gd name="connsiteY174" fmla="*/ 6879 h 178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3779604" h="1782762">
                  <a:moveTo>
                    <a:pt x="935531" y="0"/>
                  </a:moveTo>
                  <a:lnTo>
                    <a:pt x="2663590" y="0"/>
                  </a:lnTo>
                  <a:lnTo>
                    <a:pt x="2663590" y="847195"/>
                  </a:lnTo>
                  <a:lnTo>
                    <a:pt x="2663590" y="856191"/>
                  </a:lnTo>
                  <a:lnTo>
                    <a:pt x="2664648" y="864658"/>
                  </a:lnTo>
                  <a:lnTo>
                    <a:pt x="2665178" y="874183"/>
                  </a:lnTo>
                  <a:lnTo>
                    <a:pt x="2666765" y="882649"/>
                  </a:lnTo>
                  <a:lnTo>
                    <a:pt x="2669412" y="891116"/>
                  </a:lnTo>
                  <a:lnTo>
                    <a:pt x="2671529" y="899583"/>
                  </a:lnTo>
                  <a:lnTo>
                    <a:pt x="2674704" y="906991"/>
                  </a:lnTo>
                  <a:lnTo>
                    <a:pt x="2677879" y="915458"/>
                  </a:lnTo>
                  <a:lnTo>
                    <a:pt x="2680526" y="923395"/>
                  </a:lnTo>
                  <a:lnTo>
                    <a:pt x="2684759" y="930804"/>
                  </a:lnTo>
                  <a:lnTo>
                    <a:pt x="2688993" y="937683"/>
                  </a:lnTo>
                  <a:lnTo>
                    <a:pt x="2693757" y="945620"/>
                  </a:lnTo>
                  <a:lnTo>
                    <a:pt x="2698520" y="952500"/>
                  </a:lnTo>
                  <a:lnTo>
                    <a:pt x="2703812" y="958850"/>
                  </a:lnTo>
                  <a:lnTo>
                    <a:pt x="2709104" y="965729"/>
                  </a:lnTo>
                  <a:lnTo>
                    <a:pt x="2715455" y="971020"/>
                  </a:lnTo>
                  <a:lnTo>
                    <a:pt x="2721277" y="977370"/>
                  </a:lnTo>
                  <a:lnTo>
                    <a:pt x="2727628" y="982662"/>
                  </a:lnTo>
                  <a:lnTo>
                    <a:pt x="2734508" y="987954"/>
                  </a:lnTo>
                  <a:lnTo>
                    <a:pt x="2741388" y="992716"/>
                  </a:lnTo>
                  <a:lnTo>
                    <a:pt x="2748268" y="996950"/>
                  </a:lnTo>
                  <a:lnTo>
                    <a:pt x="2756207" y="1001712"/>
                  </a:lnTo>
                  <a:lnTo>
                    <a:pt x="2763087" y="1005416"/>
                  </a:lnTo>
                  <a:lnTo>
                    <a:pt x="2771554" y="1009650"/>
                  </a:lnTo>
                  <a:lnTo>
                    <a:pt x="2778964" y="1012295"/>
                  </a:lnTo>
                  <a:lnTo>
                    <a:pt x="2786902" y="1014941"/>
                  </a:lnTo>
                  <a:lnTo>
                    <a:pt x="2795370" y="1017058"/>
                  </a:lnTo>
                  <a:lnTo>
                    <a:pt x="2803838" y="1019175"/>
                  </a:lnTo>
                  <a:lnTo>
                    <a:pt x="2812835" y="1020762"/>
                  </a:lnTo>
                  <a:lnTo>
                    <a:pt x="2821303" y="1021820"/>
                  </a:lnTo>
                  <a:lnTo>
                    <a:pt x="2830829" y="1022350"/>
                  </a:lnTo>
                  <a:lnTo>
                    <a:pt x="2839297" y="1023408"/>
                  </a:lnTo>
                  <a:lnTo>
                    <a:pt x="2839298" y="1023408"/>
                  </a:lnTo>
                  <a:lnTo>
                    <a:pt x="2830830" y="1022350"/>
                  </a:lnTo>
                  <a:lnTo>
                    <a:pt x="2821304" y="1021820"/>
                  </a:lnTo>
                  <a:lnTo>
                    <a:pt x="2812836" y="1020762"/>
                  </a:lnTo>
                  <a:lnTo>
                    <a:pt x="2803839" y="1019175"/>
                  </a:lnTo>
                  <a:lnTo>
                    <a:pt x="2795371" y="1017058"/>
                  </a:lnTo>
                  <a:lnTo>
                    <a:pt x="2786903" y="1014941"/>
                  </a:lnTo>
                  <a:lnTo>
                    <a:pt x="2778965" y="1012295"/>
                  </a:lnTo>
                  <a:lnTo>
                    <a:pt x="2771555" y="1009650"/>
                  </a:lnTo>
                  <a:lnTo>
                    <a:pt x="2763088" y="1005416"/>
                  </a:lnTo>
                  <a:lnTo>
                    <a:pt x="2756208" y="1001712"/>
                  </a:lnTo>
                  <a:lnTo>
                    <a:pt x="2748269" y="996950"/>
                  </a:lnTo>
                  <a:lnTo>
                    <a:pt x="2741389" y="992716"/>
                  </a:lnTo>
                  <a:lnTo>
                    <a:pt x="2734509" y="987954"/>
                  </a:lnTo>
                  <a:lnTo>
                    <a:pt x="2727629" y="982662"/>
                  </a:lnTo>
                  <a:lnTo>
                    <a:pt x="2721278" y="977370"/>
                  </a:lnTo>
                  <a:lnTo>
                    <a:pt x="2715456" y="971020"/>
                  </a:lnTo>
                  <a:lnTo>
                    <a:pt x="2709105" y="965729"/>
                  </a:lnTo>
                  <a:lnTo>
                    <a:pt x="2703813" y="958850"/>
                  </a:lnTo>
                  <a:lnTo>
                    <a:pt x="2698521" y="952500"/>
                  </a:lnTo>
                  <a:lnTo>
                    <a:pt x="2693758" y="945620"/>
                  </a:lnTo>
                  <a:lnTo>
                    <a:pt x="2688994" y="937683"/>
                  </a:lnTo>
                  <a:lnTo>
                    <a:pt x="2684760" y="930804"/>
                  </a:lnTo>
                  <a:lnTo>
                    <a:pt x="2680527" y="923395"/>
                  </a:lnTo>
                  <a:lnTo>
                    <a:pt x="2677880" y="915458"/>
                  </a:lnTo>
                  <a:lnTo>
                    <a:pt x="2674705" y="906991"/>
                  </a:lnTo>
                  <a:lnTo>
                    <a:pt x="2671530" y="899583"/>
                  </a:lnTo>
                  <a:lnTo>
                    <a:pt x="2669413" y="891116"/>
                  </a:lnTo>
                  <a:lnTo>
                    <a:pt x="2666766" y="882649"/>
                  </a:lnTo>
                  <a:lnTo>
                    <a:pt x="2665179" y="874183"/>
                  </a:lnTo>
                  <a:lnTo>
                    <a:pt x="2664649" y="864658"/>
                  </a:lnTo>
                  <a:lnTo>
                    <a:pt x="2663591" y="856191"/>
                  </a:lnTo>
                  <a:lnTo>
                    <a:pt x="2663591" y="847195"/>
                  </a:lnTo>
                  <a:lnTo>
                    <a:pt x="2663591" y="0"/>
                  </a:lnTo>
                  <a:lnTo>
                    <a:pt x="3779174" y="0"/>
                  </a:lnTo>
                  <a:lnTo>
                    <a:pt x="3779604" y="6879"/>
                  </a:lnTo>
                  <a:lnTo>
                    <a:pt x="3779604" y="15345"/>
                  </a:lnTo>
                  <a:lnTo>
                    <a:pt x="3779604" y="23812"/>
                  </a:lnTo>
                  <a:lnTo>
                    <a:pt x="3779075" y="31749"/>
                  </a:lnTo>
                  <a:lnTo>
                    <a:pt x="3778016" y="40216"/>
                  </a:lnTo>
                  <a:lnTo>
                    <a:pt x="3776958" y="48683"/>
                  </a:lnTo>
                  <a:lnTo>
                    <a:pt x="3775370" y="57149"/>
                  </a:lnTo>
                  <a:lnTo>
                    <a:pt x="3772724" y="65616"/>
                  </a:lnTo>
                  <a:lnTo>
                    <a:pt x="3770607" y="73024"/>
                  </a:lnTo>
                  <a:lnTo>
                    <a:pt x="3767432" y="81491"/>
                  </a:lnTo>
                  <a:lnTo>
                    <a:pt x="3763727" y="89429"/>
                  </a:lnTo>
                  <a:lnTo>
                    <a:pt x="3760022" y="96837"/>
                  </a:lnTo>
                  <a:lnTo>
                    <a:pt x="3755788" y="104774"/>
                  </a:lnTo>
                  <a:lnTo>
                    <a:pt x="3751554" y="111654"/>
                  </a:lnTo>
                  <a:lnTo>
                    <a:pt x="3745733" y="119062"/>
                  </a:lnTo>
                  <a:lnTo>
                    <a:pt x="3740440" y="125941"/>
                  </a:lnTo>
                  <a:lnTo>
                    <a:pt x="3735148" y="132820"/>
                  </a:lnTo>
                  <a:lnTo>
                    <a:pt x="3728797" y="139170"/>
                  </a:lnTo>
                  <a:lnTo>
                    <a:pt x="2843559" y="1023408"/>
                  </a:lnTo>
                  <a:lnTo>
                    <a:pt x="2843558" y="1023408"/>
                  </a:lnTo>
                  <a:lnTo>
                    <a:pt x="2135792" y="1730375"/>
                  </a:lnTo>
                  <a:lnTo>
                    <a:pt x="2125736" y="1739900"/>
                  </a:lnTo>
                  <a:lnTo>
                    <a:pt x="2115681" y="1748366"/>
                  </a:lnTo>
                  <a:lnTo>
                    <a:pt x="2105096" y="1755775"/>
                  </a:lnTo>
                  <a:lnTo>
                    <a:pt x="2093453" y="1762125"/>
                  </a:lnTo>
                  <a:lnTo>
                    <a:pt x="2082868" y="1767945"/>
                  </a:lnTo>
                  <a:lnTo>
                    <a:pt x="2070695" y="1772708"/>
                  </a:lnTo>
                  <a:lnTo>
                    <a:pt x="2057994" y="1776412"/>
                  </a:lnTo>
                  <a:lnTo>
                    <a:pt x="2045821" y="1779587"/>
                  </a:lnTo>
                  <a:lnTo>
                    <a:pt x="2033649" y="1781175"/>
                  </a:lnTo>
                  <a:lnTo>
                    <a:pt x="2021476" y="1782762"/>
                  </a:lnTo>
                  <a:lnTo>
                    <a:pt x="2008245" y="1782762"/>
                  </a:lnTo>
                  <a:lnTo>
                    <a:pt x="1996073" y="1782233"/>
                  </a:lnTo>
                  <a:lnTo>
                    <a:pt x="1982842" y="1780645"/>
                  </a:lnTo>
                  <a:lnTo>
                    <a:pt x="1969611" y="1777470"/>
                  </a:lnTo>
                  <a:lnTo>
                    <a:pt x="1957439" y="1773766"/>
                  </a:lnTo>
                  <a:lnTo>
                    <a:pt x="1944208" y="1769004"/>
                  </a:lnTo>
                  <a:lnTo>
                    <a:pt x="1932035" y="1763712"/>
                  </a:lnTo>
                  <a:lnTo>
                    <a:pt x="1920392" y="1756833"/>
                  </a:lnTo>
                  <a:lnTo>
                    <a:pt x="1909807" y="1749954"/>
                  </a:lnTo>
                  <a:lnTo>
                    <a:pt x="1899223" y="1742016"/>
                  </a:lnTo>
                  <a:lnTo>
                    <a:pt x="1889696" y="1733550"/>
                  </a:lnTo>
                  <a:lnTo>
                    <a:pt x="1880699" y="1724554"/>
                  </a:lnTo>
                  <a:lnTo>
                    <a:pt x="1872761" y="1715029"/>
                  </a:lnTo>
                  <a:lnTo>
                    <a:pt x="1865351" y="1704445"/>
                  </a:lnTo>
                  <a:lnTo>
                    <a:pt x="1858471" y="1693333"/>
                  </a:lnTo>
                  <a:lnTo>
                    <a:pt x="1852650" y="1682750"/>
                  </a:lnTo>
                  <a:lnTo>
                    <a:pt x="1847357" y="1670579"/>
                  </a:lnTo>
                  <a:lnTo>
                    <a:pt x="1843653" y="1658937"/>
                  </a:lnTo>
                  <a:lnTo>
                    <a:pt x="1840477" y="1645708"/>
                  </a:lnTo>
                  <a:lnTo>
                    <a:pt x="1838360" y="1633537"/>
                  </a:lnTo>
                  <a:lnTo>
                    <a:pt x="1836773" y="1619779"/>
                  </a:lnTo>
                  <a:lnTo>
                    <a:pt x="1835714" y="1606550"/>
                  </a:lnTo>
                  <a:lnTo>
                    <a:pt x="1835714" y="1198562"/>
                  </a:lnTo>
                  <a:lnTo>
                    <a:pt x="1835714" y="1189566"/>
                  </a:lnTo>
                  <a:lnTo>
                    <a:pt x="1835185" y="1181100"/>
                  </a:lnTo>
                  <a:lnTo>
                    <a:pt x="1834126" y="1171575"/>
                  </a:lnTo>
                  <a:lnTo>
                    <a:pt x="1833068" y="1163108"/>
                  </a:lnTo>
                  <a:lnTo>
                    <a:pt x="1830422" y="1154641"/>
                  </a:lnTo>
                  <a:lnTo>
                    <a:pt x="1828305" y="1146175"/>
                  </a:lnTo>
                  <a:lnTo>
                    <a:pt x="1825129" y="1138766"/>
                  </a:lnTo>
                  <a:lnTo>
                    <a:pt x="1821954" y="1130300"/>
                  </a:lnTo>
                  <a:lnTo>
                    <a:pt x="1818778" y="1122362"/>
                  </a:lnTo>
                  <a:lnTo>
                    <a:pt x="1815074" y="1114954"/>
                  </a:lnTo>
                  <a:lnTo>
                    <a:pt x="1810311" y="1108075"/>
                  </a:lnTo>
                  <a:lnTo>
                    <a:pt x="1806077" y="1100137"/>
                  </a:lnTo>
                  <a:lnTo>
                    <a:pt x="1801314" y="1093258"/>
                  </a:lnTo>
                  <a:lnTo>
                    <a:pt x="1796021" y="1086908"/>
                  </a:lnTo>
                  <a:lnTo>
                    <a:pt x="1790729" y="1081087"/>
                  </a:lnTo>
                  <a:lnTo>
                    <a:pt x="1784378" y="1074737"/>
                  </a:lnTo>
                  <a:lnTo>
                    <a:pt x="1778027" y="1068387"/>
                  </a:lnTo>
                  <a:lnTo>
                    <a:pt x="1772206" y="1063095"/>
                  </a:lnTo>
                  <a:lnTo>
                    <a:pt x="1765325" y="1057804"/>
                  </a:lnTo>
                  <a:lnTo>
                    <a:pt x="1758445" y="1053041"/>
                  </a:lnTo>
                  <a:lnTo>
                    <a:pt x="1751036" y="1048808"/>
                  </a:lnTo>
                  <a:lnTo>
                    <a:pt x="1743627" y="1044045"/>
                  </a:lnTo>
                  <a:lnTo>
                    <a:pt x="1736747" y="1040341"/>
                  </a:lnTo>
                  <a:lnTo>
                    <a:pt x="1728279" y="1037166"/>
                  </a:lnTo>
                  <a:lnTo>
                    <a:pt x="1720340" y="1033462"/>
                  </a:lnTo>
                  <a:lnTo>
                    <a:pt x="1712931" y="1030816"/>
                  </a:lnTo>
                  <a:lnTo>
                    <a:pt x="1704463" y="1028700"/>
                  </a:lnTo>
                  <a:lnTo>
                    <a:pt x="1695995" y="1026583"/>
                  </a:lnTo>
                  <a:lnTo>
                    <a:pt x="1686469" y="1024995"/>
                  </a:lnTo>
                  <a:lnTo>
                    <a:pt x="1678001" y="1023937"/>
                  </a:lnTo>
                  <a:lnTo>
                    <a:pt x="1669004" y="1023408"/>
                  </a:lnTo>
                  <a:lnTo>
                    <a:pt x="1660536" y="1023408"/>
                  </a:lnTo>
                  <a:lnTo>
                    <a:pt x="0" y="1023408"/>
                  </a:lnTo>
                  <a:lnTo>
                    <a:pt x="884532" y="139170"/>
                  </a:lnTo>
                  <a:lnTo>
                    <a:pt x="890882" y="132820"/>
                  </a:lnTo>
                  <a:lnTo>
                    <a:pt x="897232" y="125941"/>
                  </a:lnTo>
                  <a:lnTo>
                    <a:pt x="902523" y="119062"/>
                  </a:lnTo>
                  <a:lnTo>
                    <a:pt x="907286" y="111654"/>
                  </a:lnTo>
                  <a:lnTo>
                    <a:pt x="911519" y="104774"/>
                  </a:lnTo>
                  <a:lnTo>
                    <a:pt x="916282" y="96837"/>
                  </a:lnTo>
                  <a:lnTo>
                    <a:pt x="919986" y="89429"/>
                  </a:lnTo>
                  <a:lnTo>
                    <a:pt x="923161" y="81491"/>
                  </a:lnTo>
                  <a:lnTo>
                    <a:pt x="926336" y="73024"/>
                  </a:lnTo>
                  <a:lnTo>
                    <a:pt x="928453" y="65616"/>
                  </a:lnTo>
                  <a:lnTo>
                    <a:pt x="931098" y="57149"/>
                  </a:lnTo>
                  <a:lnTo>
                    <a:pt x="933215" y="48683"/>
                  </a:lnTo>
                  <a:lnTo>
                    <a:pt x="933744" y="40216"/>
                  </a:lnTo>
                  <a:lnTo>
                    <a:pt x="935332" y="31749"/>
                  </a:lnTo>
                  <a:lnTo>
                    <a:pt x="936390" y="23812"/>
                  </a:lnTo>
                  <a:lnTo>
                    <a:pt x="936390" y="15345"/>
                  </a:lnTo>
                  <a:lnTo>
                    <a:pt x="936390" y="6879"/>
                  </a:lnTo>
                  <a:close/>
                </a:path>
              </a:pathLst>
            </a:custGeom>
            <a:gradFill flip="none" rotWithShape="1">
              <a:gsLst>
                <a:gs pos="0">
                  <a:schemeClr val="accent3">
                    <a:lumMod val="75000"/>
                  </a:schemeClr>
                </a:gs>
                <a:gs pos="100000">
                  <a:schemeClr val="accent3"/>
                </a:gs>
              </a:gsLst>
              <a:lin ang="2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3" name="TextBox 52"/>
          <p:cNvSpPr txBox="1"/>
          <p:nvPr/>
        </p:nvSpPr>
        <p:spPr>
          <a:xfrm>
            <a:off x="806186" y="889915"/>
            <a:ext cx="5323659" cy="784830"/>
          </a:xfrm>
          <a:prstGeom prst="rect">
            <a:avLst/>
          </a:prstGeom>
          <a:noFill/>
        </p:spPr>
        <p:txBody>
          <a:bodyPr wrap="square" rtlCol="0">
            <a:spAutoFit/>
          </a:bodyPr>
          <a:lstStyle/>
          <a:p>
            <a:r>
              <a:rPr lang="en-US" sz="4500" dirty="0" smtClean="0">
                <a:solidFill>
                  <a:schemeClr val="bg1"/>
                </a:solidFill>
                <a:latin typeface="Roboto Black" panose="02000000000000000000" pitchFamily="2" charset="0"/>
                <a:ea typeface="Roboto Black" panose="02000000000000000000" pitchFamily="2" charset="0"/>
                <a:cs typeface="Open Sans Light" panose="020B0306030504020204" pitchFamily="34" charset="0"/>
              </a:rPr>
              <a:t>Business as Usual?</a:t>
            </a:r>
            <a:endParaRPr lang="ru-RU" sz="45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33" name="Freeform: Shape 5"/>
          <p:cNvSpPr/>
          <p:nvPr/>
        </p:nvSpPr>
        <p:spPr>
          <a:xfrm>
            <a:off x="3193076"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4" name="Freeform: Shape 5"/>
          <p:cNvSpPr/>
          <p:nvPr/>
        </p:nvSpPr>
        <p:spPr>
          <a:xfrm>
            <a:off x="7068712"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5" name="Freeform: Shape 5"/>
          <p:cNvSpPr/>
          <p:nvPr/>
        </p:nvSpPr>
        <p:spPr>
          <a:xfrm>
            <a:off x="10944027"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6" name="Freeform: Shape 5"/>
          <p:cNvSpPr/>
          <p:nvPr/>
        </p:nvSpPr>
        <p:spPr>
          <a:xfrm>
            <a:off x="14819984"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TextBox 36"/>
          <p:cNvSpPr txBox="1"/>
          <p:nvPr/>
        </p:nvSpPr>
        <p:spPr>
          <a:xfrm>
            <a:off x="1955444" y="8411026"/>
            <a:ext cx="3025142" cy="1173719"/>
          </a:xfrm>
          <a:prstGeom prst="rect">
            <a:avLst/>
          </a:prstGeom>
          <a:noFill/>
        </p:spPr>
        <p:txBody>
          <a:bodyPr wrap="square" rtlCol="0">
            <a:spAutoFit/>
          </a:bodyPr>
          <a:lstStyle/>
          <a:p>
            <a:pPr algn="ctr" defTabSz="360000">
              <a:lnSpc>
                <a:spcPct val="150000"/>
              </a:lnSpc>
            </a:pPr>
            <a:r>
              <a:rPr lang="en-US" sz="25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Responsiveness </a:t>
            </a:r>
          </a:p>
          <a:p>
            <a:pPr algn="ctr" defTabSz="360000">
              <a:lnSpc>
                <a:spcPct val="150000"/>
              </a:lnSpc>
            </a:pPr>
            <a:r>
              <a:rPr lang="en-US" sz="25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Relevance</a:t>
            </a:r>
          </a:p>
        </p:txBody>
      </p:sp>
      <p:sp>
        <p:nvSpPr>
          <p:cNvPr id="51" name="TextBox 50"/>
          <p:cNvSpPr txBox="1"/>
          <p:nvPr/>
        </p:nvSpPr>
        <p:spPr>
          <a:xfrm>
            <a:off x="5713908" y="8411026"/>
            <a:ext cx="3025142" cy="1823576"/>
          </a:xfrm>
          <a:prstGeom prst="rect">
            <a:avLst/>
          </a:prstGeom>
          <a:noFill/>
        </p:spPr>
        <p:txBody>
          <a:bodyPr wrap="square" rtlCol="0">
            <a:spAutoFit/>
          </a:bodyPr>
          <a:lstStyle/>
          <a:p>
            <a:pPr algn="ctr" defTabSz="360000">
              <a:lnSpc>
                <a:spcPct val="150000"/>
              </a:lnSpc>
            </a:pPr>
            <a:r>
              <a:rPr lang="ru-RU" sz="20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a:t>
            </a:r>
            <a:r>
              <a:rPr lang="en-US" sz="25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Reliability, </a:t>
            </a:r>
          </a:p>
          <a:p>
            <a:pPr algn="ctr" defTabSz="360000">
              <a:lnSpc>
                <a:spcPct val="150000"/>
              </a:lnSpc>
            </a:pPr>
            <a:r>
              <a:rPr lang="en-US" sz="25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Reputation,</a:t>
            </a:r>
          </a:p>
          <a:p>
            <a:pPr algn="ctr" defTabSz="360000">
              <a:lnSpc>
                <a:spcPct val="150000"/>
              </a:lnSpc>
            </a:pPr>
            <a:r>
              <a:rPr lang="en-US" sz="25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500" b="1" dirty="0" smtClean="0">
                <a:solidFill>
                  <a:srgbClr val="FF0000"/>
                </a:solidFill>
                <a:latin typeface="Roboto Light" panose="02000000000000000000" pitchFamily="2" charset="0"/>
                <a:ea typeface="Roboto Light" panose="02000000000000000000" pitchFamily="2" charset="0"/>
                <a:cs typeface="Open Sans Light" panose="020B0306030504020204" pitchFamily="34" charset="0"/>
              </a:rPr>
              <a:t>Value</a:t>
            </a:r>
            <a:endParaRPr lang="ru-RU" sz="2500" b="1" spc="-150" dirty="0">
              <a:solidFill>
                <a:srgbClr val="FF0000"/>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52" name="TextBox 51"/>
          <p:cNvSpPr txBox="1"/>
          <p:nvPr/>
        </p:nvSpPr>
        <p:spPr>
          <a:xfrm>
            <a:off x="5834498" y="7887806"/>
            <a:ext cx="2783962" cy="523220"/>
          </a:xfrm>
          <a:prstGeom prst="rect">
            <a:avLst/>
          </a:prstGeom>
          <a:noFill/>
        </p:spPr>
        <p:txBody>
          <a:bodyPr wrap="square" rtlCol="0">
            <a:spAutoFit/>
          </a:bodyPr>
          <a:lstStyle/>
          <a:p>
            <a:pPr algn="ctr"/>
            <a:r>
              <a:rPr lang="en-US" sz="2800" b="1" dirty="0" smtClean="0">
                <a:latin typeface="Roboto"/>
                <a:ea typeface="Roboto" panose="02000000000000000000" pitchFamily="2" charset="0"/>
                <a:cs typeface="Open Sans" panose="020B0606030504020204" pitchFamily="34" charset="0"/>
              </a:rPr>
              <a:t>Loyalty</a:t>
            </a:r>
            <a:endParaRPr lang="ru-RU" sz="2800" b="1" dirty="0">
              <a:latin typeface="Roboto" panose="02000000000000000000" pitchFamily="2" charset="0"/>
              <a:ea typeface="Roboto" panose="02000000000000000000" pitchFamily="2" charset="0"/>
              <a:cs typeface="Open Sans" panose="020B0606030504020204" pitchFamily="34" charset="0"/>
            </a:endParaRPr>
          </a:p>
        </p:txBody>
      </p:sp>
      <p:sp>
        <p:nvSpPr>
          <p:cNvPr id="55" name="TextBox 54"/>
          <p:cNvSpPr txBox="1"/>
          <p:nvPr/>
        </p:nvSpPr>
        <p:spPr>
          <a:xfrm>
            <a:off x="8713813" y="8364860"/>
            <a:ext cx="4452982" cy="669414"/>
          </a:xfrm>
          <a:prstGeom prst="rect">
            <a:avLst/>
          </a:prstGeom>
          <a:noFill/>
        </p:spPr>
        <p:txBody>
          <a:bodyPr wrap="square" rtlCol="0">
            <a:spAutoFit/>
          </a:bodyPr>
          <a:lstStyle/>
          <a:p>
            <a:pPr algn="ctr" defTabSz="360000">
              <a:lnSpc>
                <a:spcPct val="150000"/>
              </a:lnSpc>
            </a:pPr>
            <a:r>
              <a:rPr lang="en-US" sz="2500" spc="-150" dirty="0" smtClean="0">
                <a:latin typeface="Roboto Light" panose="02000000000000000000" pitchFamily="2" charset="0"/>
                <a:ea typeface="Roboto Light" panose="02000000000000000000" pitchFamily="2" charset="0"/>
                <a:cs typeface="Open Sans Light" panose="020B0306030504020204" pitchFamily="34" charset="0"/>
              </a:rPr>
              <a:t>CS + L = P</a:t>
            </a:r>
            <a:endParaRPr lang="ru-RU" sz="2500" spc="-150" dirty="0">
              <a:latin typeface="Roboto Light" panose="02000000000000000000" pitchFamily="2" charset="0"/>
              <a:ea typeface="Roboto Light" panose="02000000000000000000" pitchFamily="2" charset="0"/>
              <a:cs typeface="Open Sans Light" panose="020B0306030504020204" pitchFamily="34" charset="0"/>
            </a:endParaRPr>
          </a:p>
        </p:txBody>
      </p:sp>
      <p:sp>
        <p:nvSpPr>
          <p:cNvPr id="56" name="TextBox 55"/>
          <p:cNvSpPr txBox="1"/>
          <p:nvPr/>
        </p:nvSpPr>
        <p:spPr>
          <a:xfrm>
            <a:off x="9689516" y="7887806"/>
            <a:ext cx="2783962" cy="477054"/>
          </a:xfrm>
          <a:prstGeom prst="rect">
            <a:avLst/>
          </a:prstGeom>
          <a:noFill/>
        </p:spPr>
        <p:txBody>
          <a:bodyPr wrap="square" rtlCol="0">
            <a:spAutoFit/>
          </a:bodyPr>
          <a:lstStyle/>
          <a:p>
            <a:pPr algn="ctr"/>
            <a:r>
              <a:rPr lang="en-US" sz="2500" b="1" dirty="0" smtClean="0">
                <a:latin typeface="Roboto" panose="02000000000000000000" pitchFamily="2" charset="0"/>
                <a:ea typeface="Roboto" panose="02000000000000000000" pitchFamily="2" charset="0"/>
                <a:cs typeface="Open Sans" panose="020B0606030504020204" pitchFamily="34" charset="0"/>
              </a:rPr>
              <a:t>Profits</a:t>
            </a:r>
            <a:endParaRPr lang="ru-RU" sz="2500" b="1" dirty="0">
              <a:latin typeface="Roboto" panose="02000000000000000000" pitchFamily="2" charset="0"/>
              <a:ea typeface="Roboto" panose="02000000000000000000" pitchFamily="2" charset="0"/>
              <a:cs typeface="Open Sans" panose="020B0606030504020204" pitchFamily="34" charset="0"/>
            </a:endParaRPr>
          </a:p>
        </p:txBody>
      </p:sp>
      <p:sp>
        <p:nvSpPr>
          <p:cNvPr id="58" name="TextBox 57"/>
          <p:cNvSpPr txBox="1"/>
          <p:nvPr/>
        </p:nvSpPr>
        <p:spPr>
          <a:xfrm>
            <a:off x="13565472" y="7829633"/>
            <a:ext cx="2783962" cy="477054"/>
          </a:xfrm>
          <a:prstGeom prst="rect">
            <a:avLst/>
          </a:prstGeom>
          <a:noFill/>
        </p:spPr>
        <p:txBody>
          <a:bodyPr wrap="square" rtlCol="0">
            <a:spAutoFit/>
          </a:bodyPr>
          <a:lstStyle/>
          <a:p>
            <a:pPr algn="ctr"/>
            <a:r>
              <a:rPr lang="en-US" sz="2500" b="1" dirty="0" smtClean="0">
                <a:solidFill>
                  <a:schemeClr val="bg1"/>
                </a:solidFill>
                <a:latin typeface="Roboto" panose="02000000000000000000" pitchFamily="2" charset="0"/>
                <a:ea typeface="Roboto" panose="02000000000000000000" pitchFamily="2" charset="0"/>
                <a:cs typeface="Open Sans" panose="020B0606030504020204" pitchFamily="34" charset="0"/>
              </a:rPr>
              <a:t>MORE?</a:t>
            </a:r>
            <a:endParaRPr lang="ru-RU" sz="25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grpSp>
        <p:nvGrpSpPr>
          <p:cNvPr id="2" name="Группа 1"/>
          <p:cNvGrpSpPr/>
          <p:nvPr/>
        </p:nvGrpSpPr>
        <p:grpSpPr>
          <a:xfrm>
            <a:off x="2990850" y="2914650"/>
            <a:ext cx="3775075" cy="3535363"/>
            <a:chOff x="2990850" y="2914650"/>
            <a:chExt cx="3775075" cy="3535363"/>
          </a:xfrm>
        </p:grpSpPr>
        <p:sp>
          <p:nvSpPr>
            <p:cNvPr id="22" name="Freeform 15"/>
            <p:cNvSpPr>
              <a:spLocks/>
            </p:cNvSpPr>
            <p:nvPr/>
          </p:nvSpPr>
          <p:spPr bwMode="auto">
            <a:xfrm>
              <a:off x="2990850" y="2914650"/>
              <a:ext cx="3775075" cy="3535363"/>
            </a:xfrm>
            <a:custGeom>
              <a:avLst/>
              <a:gdLst>
                <a:gd name="T0" fmla="*/ 3161 w 7134"/>
                <a:gd name="T1" fmla="*/ 5247 h 6681"/>
                <a:gd name="T2" fmla="*/ 3227 w 7134"/>
                <a:gd name="T3" fmla="*/ 5260 h 6681"/>
                <a:gd name="T4" fmla="*/ 3286 w 7134"/>
                <a:gd name="T5" fmla="*/ 5285 h 6681"/>
                <a:gd name="T6" fmla="*/ 3339 w 7134"/>
                <a:gd name="T7" fmla="*/ 5321 h 6681"/>
                <a:gd name="T8" fmla="*/ 3384 w 7134"/>
                <a:gd name="T9" fmla="*/ 5366 h 6681"/>
                <a:gd name="T10" fmla="*/ 3420 w 7134"/>
                <a:gd name="T11" fmla="*/ 5419 h 6681"/>
                <a:gd name="T12" fmla="*/ 3445 w 7134"/>
                <a:gd name="T13" fmla="*/ 5478 h 6681"/>
                <a:gd name="T14" fmla="*/ 3458 w 7134"/>
                <a:gd name="T15" fmla="*/ 5544 h 6681"/>
                <a:gd name="T16" fmla="*/ 3461 w 7134"/>
                <a:gd name="T17" fmla="*/ 6373 h 6681"/>
                <a:gd name="T18" fmla="*/ 3483 w 7134"/>
                <a:gd name="T19" fmla="*/ 6469 h 6681"/>
                <a:gd name="T20" fmla="*/ 3529 w 7134"/>
                <a:gd name="T21" fmla="*/ 6553 h 6681"/>
                <a:gd name="T22" fmla="*/ 3599 w 7134"/>
                <a:gd name="T23" fmla="*/ 6619 h 6681"/>
                <a:gd name="T24" fmla="*/ 3689 w 7134"/>
                <a:gd name="T25" fmla="*/ 6664 h 6681"/>
                <a:gd name="T26" fmla="*/ 3786 w 7134"/>
                <a:gd name="T27" fmla="*/ 6681 h 6681"/>
                <a:gd name="T28" fmla="*/ 3881 w 7134"/>
                <a:gd name="T29" fmla="*/ 6669 h 6681"/>
                <a:gd name="T30" fmla="*/ 3968 w 7134"/>
                <a:gd name="T31" fmla="*/ 6630 h 6681"/>
                <a:gd name="T32" fmla="*/ 7036 w 7134"/>
                <a:gd name="T33" fmla="*/ 3575 h 6681"/>
                <a:gd name="T34" fmla="*/ 7079 w 7134"/>
                <a:gd name="T35" fmla="*/ 3523 h 6681"/>
                <a:gd name="T36" fmla="*/ 7109 w 7134"/>
                <a:gd name="T37" fmla="*/ 3466 h 6681"/>
                <a:gd name="T38" fmla="*/ 7128 w 7134"/>
                <a:gd name="T39" fmla="*/ 3404 h 6681"/>
                <a:gd name="T40" fmla="*/ 7134 w 7134"/>
                <a:gd name="T41" fmla="*/ 3341 h 6681"/>
                <a:gd name="T42" fmla="*/ 7128 w 7134"/>
                <a:gd name="T43" fmla="*/ 3277 h 6681"/>
                <a:gd name="T44" fmla="*/ 7109 w 7134"/>
                <a:gd name="T45" fmla="*/ 3215 h 6681"/>
                <a:gd name="T46" fmla="*/ 7079 w 7134"/>
                <a:gd name="T47" fmla="*/ 3158 h 6681"/>
                <a:gd name="T48" fmla="*/ 7036 w 7134"/>
                <a:gd name="T49" fmla="*/ 3106 h 6681"/>
                <a:gd name="T50" fmla="*/ 3968 w 7134"/>
                <a:gd name="T51" fmla="*/ 51 h 6681"/>
                <a:gd name="T52" fmla="*/ 3881 w 7134"/>
                <a:gd name="T53" fmla="*/ 12 h 6681"/>
                <a:gd name="T54" fmla="*/ 3786 w 7134"/>
                <a:gd name="T55" fmla="*/ 0 h 6681"/>
                <a:gd name="T56" fmla="*/ 3689 w 7134"/>
                <a:gd name="T57" fmla="*/ 17 h 6681"/>
                <a:gd name="T58" fmla="*/ 3599 w 7134"/>
                <a:gd name="T59" fmla="*/ 62 h 6681"/>
                <a:gd name="T60" fmla="*/ 3529 w 7134"/>
                <a:gd name="T61" fmla="*/ 128 h 6681"/>
                <a:gd name="T62" fmla="*/ 3483 w 7134"/>
                <a:gd name="T63" fmla="*/ 212 h 6681"/>
                <a:gd name="T64" fmla="*/ 3461 w 7134"/>
                <a:gd name="T65" fmla="*/ 308 h 6681"/>
                <a:gd name="T66" fmla="*/ 3458 w 7134"/>
                <a:gd name="T67" fmla="*/ 1137 h 6681"/>
                <a:gd name="T68" fmla="*/ 3445 w 7134"/>
                <a:gd name="T69" fmla="*/ 1203 h 6681"/>
                <a:gd name="T70" fmla="*/ 3420 w 7134"/>
                <a:gd name="T71" fmla="*/ 1262 h 6681"/>
                <a:gd name="T72" fmla="*/ 3384 w 7134"/>
                <a:gd name="T73" fmla="*/ 1315 h 6681"/>
                <a:gd name="T74" fmla="*/ 3339 w 7134"/>
                <a:gd name="T75" fmla="*/ 1360 h 6681"/>
                <a:gd name="T76" fmla="*/ 3286 w 7134"/>
                <a:gd name="T77" fmla="*/ 1396 h 6681"/>
                <a:gd name="T78" fmla="*/ 3227 w 7134"/>
                <a:gd name="T79" fmla="*/ 1421 h 6681"/>
                <a:gd name="T80" fmla="*/ 3161 w 7134"/>
                <a:gd name="T81" fmla="*/ 1434 h 6681"/>
                <a:gd name="T82" fmla="*/ 1670 w 7134"/>
                <a:gd name="T83" fmla="*/ 3106 h 6681"/>
                <a:gd name="T84" fmla="*/ 1714 w 7134"/>
                <a:gd name="T85" fmla="*/ 3158 h 6681"/>
                <a:gd name="T86" fmla="*/ 1743 w 7134"/>
                <a:gd name="T87" fmla="*/ 3215 h 6681"/>
                <a:gd name="T88" fmla="*/ 1762 w 7134"/>
                <a:gd name="T89" fmla="*/ 3277 h 6681"/>
                <a:gd name="T90" fmla="*/ 1767 w 7134"/>
                <a:gd name="T91" fmla="*/ 3341 h 6681"/>
                <a:gd name="T92" fmla="*/ 1762 w 7134"/>
                <a:gd name="T93" fmla="*/ 3404 h 6681"/>
                <a:gd name="T94" fmla="*/ 1743 w 7134"/>
                <a:gd name="T95" fmla="*/ 3466 h 6681"/>
                <a:gd name="T96" fmla="*/ 1714 w 7134"/>
                <a:gd name="T97" fmla="*/ 3523 h 6681"/>
                <a:gd name="T98" fmla="*/ 1670 w 7134"/>
                <a:gd name="T99" fmla="*/ 3575 h 6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34" h="6681">
                  <a:moveTo>
                    <a:pt x="0" y="5246"/>
                  </a:moveTo>
                  <a:lnTo>
                    <a:pt x="3128" y="5246"/>
                  </a:lnTo>
                  <a:lnTo>
                    <a:pt x="3145" y="5246"/>
                  </a:lnTo>
                  <a:lnTo>
                    <a:pt x="3161" y="5247"/>
                  </a:lnTo>
                  <a:lnTo>
                    <a:pt x="3179" y="5249"/>
                  </a:lnTo>
                  <a:lnTo>
                    <a:pt x="3195" y="5252"/>
                  </a:lnTo>
                  <a:lnTo>
                    <a:pt x="3211" y="5256"/>
                  </a:lnTo>
                  <a:lnTo>
                    <a:pt x="3227" y="5260"/>
                  </a:lnTo>
                  <a:lnTo>
                    <a:pt x="3243" y="5265"/>
                  </a:lnTo>
                  <a:lnTo>
                    <a:pt x="3257" y="5272"/>
                  </a:lnTo>
                  <a:lnTo>
                    <a:pt x="3272" y="5278"/>
                  </a:lnTo>
                  <a:lnTo>
                    <a:pt x="3286" y="5285"/>
                  </a:lnTo>
                  <a:lnTo>
                    <a:pt x="3299" y="5294"/>
                  </a:lnTo>
                  <a:lnTo>
                    <a:pt x="3314" y="5302"/>
                  </a:lnTo>
                  <a:lnTo>
                    <a:pt x="3327" y="5311"/>
                  </a:lnTo>
                  <a:lnTo>
                    <a:pt x="3339" y="5321"/>
                  </a:lnTo>
                  <a:lnTo>
                    <a:pt x="3352" y="5331"/>
                  </a:lnTo>
                  <a:lnTo>
                    <a:pt x="3363" y="5343"/>
                  </a:lnTo>
                  <a:lnTo>
                    <a:pt x="3374" y="5355"/>
                  </a:lnTo>
                  <a:lnTo>
                    <a:pt x="3384" y="5366"/>
                  </a:lnTo>
                  <a:lnTo>
                    <a:pt x="3394" y="5378"/>
                  </a:lnTo>
                  <a:lnTo>
                    <a:pt x="3404" y="5391"/>
                  </a:lnTo>
                  <a:lnTo>
                    <a:pt x="3411" y="5406"/>
                  </a:lnTo>
                  <a:lnTo>
                    <a:pt x="3420" y="5419"/>
                  </a:lnTo>
                  <a:lnTo>
                    <a:pt x="3427" y="5433"/>
                  </a:lnTo>
                  <a:lnTo>
                    <a:pt x="3435" y="5448"/>
                  </a:lnTo>
                  <a:lnTo>
                    <a:pt x="3440" y="5464"/>
                  </a:lnTo>
                  <a:lnTo>
                    <a:pt x="3445" y="5478"/>
                  </a:lnTo>
                  <a:lnTo>
                    <a:pt x="3449" y="5494"/>
                  </a:lnTo>
                  <a:lnTo>
                    <a:pt x="3454" y="5510"/>
                  </a:lnTo>
                  <a:lnTo>
                    <a:pt x="3456" y="5526"/>
                  </a:lnTo>
                  <a:lnTo>
                    <a:pt x="3458" y="5544"/>
                  </a:lnTo>
                  <a:lnTo>
                    <a:pt x="3459" y="5560"/>
                  </a:lnTo>
                  <a:lnTo>
                    <a:pt x="3461" y="5577"/>
                  </a:lnTo>
                  <a:lnTo>
                    <a:pt x="3461" y="6348"/>
                  </a:lnTo>
                  <a:lnTo>
                    <a:pt x="3461" y="6373"/>
                  </a:lnTo>
                  <a:lnTo>
                    <a:pt x="3464" y="6399"/>
                  </a:lnTo>
                  <a:lnTo>
                    <a:pt x="3468" y="6422"/>
                  </a:lnTo>
                  <a:lnTo>
                    <a:pt x="3474" y="6447"/>
                  </a:lnTo>
                  <a:lnTo>
                    <a:pt x="3483" y="6469"/>
                  </a:lnTo>
                  <a:lnTo>
                    <a:pt x="3491" y="6492"/>
                  </a:lnTo>
                  <a:lnTo>
                    <a:pt x="3503" y="6512"/>
                  </a:lnTo>
                  <a:lnTo>
                    <a:pt x="3515" y="6533"/>
                  </a:lnTo>
                  <a:lnTo>
                    <a:pt x="3529" y="6553"/>
                  </a:lnTo>
                  <a:lnTo>
                    <a:pt x="3545" y="6571"/>
                  </a:lnTo>
                  <a:lnTo>
                    <a:pt x="3561" y="6588"/>
                  </a:lnTo>
                  <a:lnTo>
                    <a:pt x="3580" y="6604"/>
                  </a:lnTo>
                  <a:lnTo>
                    <a:pt x="3599" y="6619"/>
                  </a:lnTo>
                  <a:lnTo>
                    <a:pt x="3621" y="6632"/>
                  </a:lnTo>
                  <a:lnTo>
                    <a:pt x="3642" y="6645"/>
                  </a:lnTo>
                  <a:lnTo>
                    <a:pt x="3666" y="6655"/>
                  </a:lnTo>
                  <a:lnTo>
                    <a:pt x="3689" y="6664"/>
                  </a:lnTo>
                  <a:lnTo>
                    <a:pt x="3714" y="6671"/>
                  </a:lnTo>
                  <a:lnTo>
                    <a:pt x="3737" y="6677"/>
                  </a:lnTo>
                  <a:lnTo>
                    <a:pt x="3762" y="6680"/>
                  </a:lnTo>
                  <a:lnTo>
                    <a:pt x="3786" y="6681"/>
                  </a:lnTo>
                  <a:lnTo>
                    <a:pt x="3810" y="6681"/>
                  </a:lnTo>
                  <a:lnTo>
                    <a:pt x="3834" y="6678"/>
                  </a:lnTo>
                  <a:lnTo>
                    <a:pt x="3858" y="6675"/>
                  </a:lnTo>
                  <a:lnTo>
                    <a:pt x="3881" y="6669"/>
                  </a:lnTo>
                  <a:lnTo>
                    <a:pt x="3904" y="6662"/>
                  </a:lnTo>
                  <a:lnTo>
                    <a:pt x="3926" y="6653"/>
                  </a:lnTo>
                  <a:lnTo>
                    <a:pt x="3948" y="6642"/>
                  </a:lnTo>
                  <a:lnTo>
                    <a:pt x="3968" y="6630"/>
                  </a:lnTo>
                  <a:lnTo>
                    <a:pt x="3988" y="6616"/>
                  </a:lnTo>
                  <a:lnTo>
                    <a:pt x="4009" y="6600"/>
                  </a:lnTo>
                  <a:lnTo>
                    <a:pt x="4028" y="6582"/>
                  </a:lnTo>
                  <a:lnTo>
                    <a:pt x="7036" y="3575"/>
                  </a:lnTo>
                  <a:lnTo>
                    <a:pt x="7048" y="3563"/>
                  </a:lnTo>
                  <a:lnTo>
                    <a:pt x="7060" y="3550"/>
                  </a:lnTo>
                  <a:lnTo>
                    <a:pt x="7070" y="3537"/>
                  </a:lnTo>
                  <a:lnTo>
                    <a:pt x="7079" y="3523"/>
                  </a:lnTo>
                  <a:lnTo>
                    <a:pt x="7087" y="3510"/>
                  </a:lnTo>
                  <a:lnTo>
                    <a:pt x="7096" y="3495"/>
                  </a:lnTo>
                  <a:lnTo>
                    <a:pt x="7103" y="3481"/>
                  </a:lnTo>
                  <a:lnTo>
                    <a:pt x="7109" y="3466"/>
                  </a:lnTo>
                  <a:lnTo>
                    <a:pt x="7115" y="3450"/>
                  </a:lnTo>
                  <a:lnTo>
                    <a:pt x="7119" y="3436"/>
                  </a:lnTo>
                  <a:lnTo>
                    <a:pt x="7124" y="3420"/>
                  </a:lnTo>
                  <a:lnTo>
                    <a:pt x="7128" y="3404"/>
                  </a:lnTo>
                  <a:lnTo>
                    <a:pt x="7129" y="3388"/>
                  </a:lnTo>
                  <a:lnTo>
                    <a:pt x="7132" y="3372"/>
                  </a:lnTo>
                  <a:lnTo>
                    <a:pt x="7134" y="3357"/>
                  </a:lnTo>
                  <a:lnTo>
                    <a:pt x="7134" y="3341"/>
                  </a:lnTo>
                  <a:lnTo>
                    <a:pt x="7134" y="3325"/>
                  </a:lnTo>
                  <a:lnTo>
                    <a:pt x="7132" y="3309"/>
                  </a:lnTo>
                  <a:lnTo>
                    <a:pt x="7129" y="3293"/>
                  </a:lnTo>
                  <a:lnTo>
                    <a:pt x="7128" y="3277"/>
                  </a:lnTo>
                  <a:lnTo>
                    <a:pt x="7124" y="3261"/>
                  </a:lnTo>
                  <a:lnTo>
                    <a:pt x="7119" y="3245"/>
                  </a:lnTo>
                  <a:lnTo>
                    <a:pt x="7115" y="3231"/>
                  </a:lnTo>
                  <a:lnTo>
                    <a:pt x="7109" y="3215"/>
                  </a:lnTo>
                  <a:lnTo>
                    <a:pt x="7103" y="3200"/>
                  </a:lnTo>
                  <a:lnTo>
                    <a:pt x="7096" y="3186"/>
                  </a:lnTo>
                  <a:lnTo>
                    <a:pt x="7087" y="3171"/>
                  </a:lnTo>
                  <a:lnTo>
                    <a:pt x="7079" y="3158"/>
                  </a:lnTo>
                  <a:lnTo>
                    <a:pt x="7070" y="3144"/>
                  </a:lnTo>
                  <a:lnTo>
                    <a:pt x="7060" y="3131"/>
                  </a:lnTo>
                  <a:lnTo>
                    <a:pt x="7048" y="3118"/>
                  </a:lnTo>
                  <a:lnTo>
                    <a:pt x="7036" y="3106"/>
                  </a:lnTo>
                  <a:lnTo>
                    <a:pt x="4028" y="99"/>
                  </a:lnTo>
                  <a:lnTo>
                    <a:pt x="4009" y="81"/>
                  </a:lnTo>
                  <a:lnTo>
                    <a:pt x="3988" y="65"/>
                  </a:lnTo>
                  <a:lnTo>
                    <a:pt x="3968" y="51"/>
                  </a:lnTo>
                  <a:lnTo>
                    <a:pt x="3948" y="39"/>
                  </a:lnTo>
                  <a:lnTo>
                    <a:pt x="3926" y="28"/>
                  </a:lnTo>
                  <a:lnTo>
                    <a:pt x="3904" y="19"/>
                  </a:lnTo>
                  <a:lnTo>
                    <a:pt x="3881" y="12"/>
                  </a:lnTo>
                  <a:lnTo>
                    <a:pt x="3858" y="6"/>
                  </a:lnTo>
                  <a:lnTo>
                    <a:pt x="3834" y="3"/>
                  </a:lnTo>
                  <a:lnTo>
                    <a:pt x="3810" y="0"/>
                  </a:lnTo>
                  <a:lnTo>
                    <a:pt x="3786" y="0"/>
                  </a:lnTo>
                  <a:lnTo>
                    <a:pt x="3762" y="1"/>
                  </a:lnTo>
                  <a:lnTo>
                    <a:pt x="3737" y="4"/>
                  </a:lnTo>
                  <a:lnTo>
                    <a:pt x="3714" y="10"/>
                  </a:lnTo>
                  <a:lnTo>
                    <a:pt x="3689" y="17"/>
                  </a:lnTo>
                  <a:lnTo>
                    <a:pt x="3666" y="26"/>
                  </a:lnTo>
                  <a:lnTo>
                    <a:pt x="3642" y="36"/>
                  </a:lnTo>
                  <a:lnTo>
                    <a:pt x="3621" y="49"/>
                  </a:lnTo>
                  <a:lnTo>
                    <a:pt x="3599" y="62"/>
                  </a:lnTo>
                  <a:lnTo>
                    <a:pt x="3580" y="77"/>
                  </a:lnTo>
                  <a:lnTo>
                    <a:pt x="3561" y="93"/>
                  </a:lnTo>
                  <a:lnTo>
                    <a:pt x="3545" y="110"/>
                  </a:lnTo>
                  <a:lnTo>
                    <a:pt x="3529" y="128"/>
                  </a:lnTo>
                  <a:lnTo>
                    <a:pt x="3515" y="148"/>
                  </a:lnTo>
                  <a:lnTo>
                    <a:pt x="3503" y="169"/>
                  </a:lnTo>
                  <a:lnTo>
                    <a:pt x="3491" y="189"/>
                  </a:lnTo>
                  <a:lnTo>
                    <a:pt x="3483" y="212"/>
                  </a:lnTo>
                  <a:lnTo>
                    <a:pt x="3474" y="234"/>
                  </a:lnTo>
                  <a:lnTo>
                    <a:pt x="3468" y="259"/>
                  </a:lnTo>
                  <a:lnTo>
                    <a:pt x="3464" y="282"/>
                  </a:lnTo>
                  <a:lnTo>
                    <a:pt x="3461" y="308"/>
                  </a:lnTo>
                  <a:lnTo>
                    <a:pt x="3461" y="333"/>
                  </a:lnTo>
                  <a:lnTo>
                    <a:pt x="3461" y="1104"/>
                  </a:lnTo>
                  <a:lnTo>
                    <a:pt x="3459" y="1121"/>
                  </a:lnTo>
                  <a:lnTo>
                    <a:pt x="3458" y="1137"/>
                  </a:lnTo>
                  <a:lnTo>
                    <a:pt x="3456" y="1155"/>
                  </a:lnTo>
                  <a:lnTo>
                    <a:pt x="3454" y="1171"/>
                  </a:lnTo>
                  <a:lnTo>
                    <a:pt x="3449" y="1187"/>
                  </a:lnTo>
                  <a:lnTo>
                    <a:pt x="3445" y="1203"/>
                  </a:lnTo>
                  <a:lnTo>
                    <a:pt x="3440" y="1217"/>
                  </a:lnTo>
                  <a:lnTo>
                    <a:pt x="3435" y="1233"/>
                  </a:lnTo>
                  <a:lnTo>
                    <a:pt x="3427" y="1248"/>
                  </a:lnTo>
                  <a:lnTo>
                    <a:pt x="3420" y="1262"/>
                  </a:lnTo>
                  <a:lnTo>
                    <a:pt x="3411" y="1275"/>
                  </a:lnTo>
                  <a:lnTo>
                    <a:pt x="3404" y="1290"/>
                  </a:lnTo>
                  <a:lnTo>
                    <a:pt x="3394" y="1303"/>
                  </a:lnTo>
                  <a:lnTo>
                    <a:pt x="3384" y="1315"/>
                  </a:lnTo>
                  <a:lnTo>
                    <a:pt x="3374" y="1326"/>
                  </a:lnTo>
                  <a:lnTo>
                    <a:pt x="3363" y="1338"/>
                  </a:lnTo>
                  <a:lnTo>
                    <a:pt x="3352" y="1350"/>
                  </a:lnTo>
                  <a:lnTo>
                    <a:pt x="3339" y="1360"/>
                  </a:lnTo>
                  <a:lnTo>
                    <a:pt x="3327" y="1370"/>
                  </a:lnTo>
                  <a:lnTo>
                    <a:pt x="3314" y="1379"/>
                  </a:lnTo>
                  <a:lnTo>
                    <a:pt x="3299" y="1387"/>
                  </a:lnTo>
                  <a:lnTo>
                    <a:pt x="3286" y="1396"/>
                  </a:lnTo>
                  <a:lnTo>
                    <a:pt x="3272" y="1403"/>
                  </a:lnTo>
                  <a:lnTo>
                    <a:pt x="3257" y="1409"/>
                  </a:lnTo>
                  <a:lnTo>
                    <a:pt x="3243" y="1416"/>
                  </a:lnTo>
                  <a:lnTo>
                    <a:pt x="3227" y="1421"/>
                  </a:lnTo>
                  <a:lnTo>
                    <a:pt x="3211" y="1425"/>
                  </a:lnTo>
                  <a:lnTo>
                    <a:pt x="3195" y="1429"/>
                  </a:lnTo>
                  <a:lnTo>
                    <a:pt x="3179" y="1432"/>
                  </a:lnTo>
                  <a:lnTo>
                    <a:pt x="3161" y="1434"/>
                  </a:lnTo>
                  <a:lnTo>
                    <a:pt x="3145" y="1435"/>
                  </a:lnTo>
                  <a:lnTo>
                    <a:pt x="3128" y="1435"/>
                  </a:lnTo>
                  <a:lnTo>
                    <a:pt x="0" y="1435"/>
                  </a:lnTo>
                  <a:lnTo>
                    <a:pt x="1670" y="3106"/>
                  </a:lnTo>
                  <a:lnTo>
                    <a:pt x="1682" y="3118"/>
                  </a:lnTo>
                  <a:lnTo>
                    <a:pt x="1693" y="3131"/>
                  </a:lnTo>
                  <a:lnTo>
                    <a:pt x="1704" y="3144"/>
                  </a:lnTo>
                  <a:lnTo>
                    <a:pt x="1714" y="3158"/>
                  </a:lnTo>
                  <a:lnTo>
                    <a:pt x="1722" y="3171"/>
                  </a:lnTo>
                  <a:lnTo>
                    <a:pt x="1730" y="3186"/>
                  </a:lnTo>
                  <a:lnTo>
                    <a:pt x="1737" y="3200"/>
                  </a:lnTo>
                  <a:lnTo>
                    <a:pt x="1743" y="3215"/>
                  </a:lnTo>
                  <a:lnTo>
                    <a:pt x="1749" y="3231"/>
                  </a:lnTo>
                  <a:lnTo>
                    <a:pt x="1754" y="3245"/>
                  </a:lnTo>
                  <a:lnTo>
                    <a:pt x="1759" y="3261"/>
                  </a:lnTo>
                  <a:lnTo>
                    <a:pt x="1762" y="3277"/>
                  </a:lnTo>
                  <a:lnTo>
                    <a:pt x="1765" y="3293"/>
                  </a:lnTo>
                  <a:lnTo>
                    <a:pt x="1766" y="3309"/>
                  </a:lnTo>
                  <a:lnTo>
                    <a:pt x="1767" y="3325"/>
                  </a:lnTo>
                  <a:lnTo>
                    <a:pt x="1767" y="3341"/>
                  </a:lnTo>
                  <a:lnTo>
                    <a:pt x="1767" y="3357"/>
                  </a:lnTo>
                  <a:lnTo>
                    <a:pt x="1766" y="3372"/>
                  </a:lnTo>
                  <a:lnTo>
                    <a:pt x="1765" y="3388"/>
                  </a:lnTo>
                  <a:lnTo>
                    <a:pt x="1762" y="3404"/>
                  </a:lnTo>
                  <a:lnTo>
                    <a:pt x="1759" y="3420"/>
                  </a:lnTo>
                  <a:lnTo>
                    <a:pt x="1754" y="3436"/>
                  </a:lnTo>
                  <a:lnTo>
                    <a:pt x="1749" y="3450"/>
                  </a:lnTo>
                  <a:lnTo>
                    <a:pt x="1743" y="3466"/>
                  </a:lnTo>
                  <a:lnTo>
                    <a:pt x="1737" y="3481"/>
                  </a:lnTo>
                  <a:lnTo>
                    <a:pt x="1730" y="3495"/>
                  </a:lnTo>
                  <a:lnTo>
                    <a:pt x="1722" y="3510"/>
                  </a:lnTo>
                  <a:lnTo>
                    <a:pt x="1714" y="3523"/>
                  </a:lnTo>
                  <a:lnTo>
                    <a:pt x="1704" y="3537"/>
                  </a:lnTo>
                  <a:lnTo>
                    <a:pt x="1693" y="3550"/>
                  </a:lnTo>
                  <a:lnTo>
                    <a:pt x="1682" y="3563"/>
                  </a:lnTo>
                  <a:lnTo>
                    <a:pt x="1670" y="3575"/>
                  </a:lnTo>
                  <a:lnTo>
                    <a:pt x="0" y="5246"/>
                  </a:ln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26" name="Полилиния 25"/>
            <p:cNvSpPr/>
            <p:nvPr/>
          </p:nvSpPr>
          <p:spPr>
            <a:xfrm>
              <a:off x="2990851" y="4667251"/>
              <a:ext cx="3775074" cy="1782762"/>
            </a:xfrm>
            <a:custGeom>
              <a:avLst/>
              <a:gdLst>
                <a:gd name="connsiteX0" fmla="*/ 934608 w 3775074"/>
                <a:gd name="connsiteY0" fmla="*/ 0 h 1782762"/>
                <a:gd name="connsiteX1" fmla="*/ 2657474 w 3775074"/>
                <a:gd name="connsiteY1" fmla="*/ 0 h 1782762"/>
                <a:gd name="connsiteX2" fmla="*/ 2657475 w 3775074"/>
                <a:gd name="connsiteY2" fmla="*/ 0 h 1782762"/>
                <a:gd name="connsiteX3" fmla="*/ 3774215 w 3775074"/>
                <a:gd name="connsiteY3" fmla="*/ 0 h 1782762"/>
                <a:gd name="connsiteX4" fmla="*/ 3775074 w 3775074"/>
                <a:gd name="connsiteY4" fmla="*/ 6879 h 1782762"/>
                <a:gd name="connsiteX5" fmla="*/ 3775074 w 3775074"/>
                <a:gd name="connsiteY5" fmla="*/ 15345 h 1782762"/>
                <a:gd name="connsiteX6" fmla="*/ 3775074 w 3775074"/>
                <a:gd name="connsiteY6" fmla="*/ 23812 h 1782762"/>
                <a:gd name="connsiteX7" fmla="*/ 3774016 w 3775074"/>
                <a:gd name="connsiteY7" fmla="*/ 31749 h 1782762"/>
                <a:gd name="connsiteX8" fmla="*/ 3772428 w 3775074"/>
                <a:gd name="connsiteY8" fmla="*/ 40216 h 1782762"/>
                <a:gd name="connsiteX9" fmla="*/ 3771899 w 3775074"/>
                <a:gd name="connsiteY9" fmla="*/ 48683 h 1782762"/>
                <a:gd name="connsiteX10" fmla="*/ 3769782 w 3775074"/>
                <a:gd name="connsiteY10" fmla="*/ 57149 h 1782762"/>
                <a:gd name="connsiteX11" fmla="*/ 3767137 w 3775074"/>
                <a:gd name="connsiteY11" fmla="*/ 65616 h 1782762"/>
                <a:gd name="connsiteX12" fmla="*/ 3765020 w 3775074"/>
                <a:gd name="connsiteY12" fmla="*/ 73024 h 1782762"/>
                <a:gd name="connsiteX13" fmla="*/ 3761845 w 3775074"/>
                <a:gd name="connsiteY13" fmla="*/ 81491 h 1782762"/>
                <a:gd name="connsiteX14" fmla="*/ 3758670 w 3775074"/>
                <a:gd name="connsiteY14" fmla="*/ 89429 h 1782762"/>
                <a:gd name="connsiteX15" fmla="*/ 3754966 w 3775074"/>
                <a:gd name="connsiteY15" fmla="*/ 96837 h 1782762"/>
                <a:gd name="connsiteX16" fmla="*/ 3750203 w 3775074"/>
                <a:gd name="connsiteY16" fmla="*/ 104774 h 1782762"/>
                <a:gd name="connsiteX17" fmla="*/ 3745970 w 3775074"/>
                <a:gd name="connsiteY17" fmla="*/ 111654 h 1782762"/>
                <a:gd name="connsiteX18" fmla="*/ 3741207 w 3775074"/>
                <a:gd name="connsiteY18" fmla="*/ 119062 h 1782762"/>
                <a:gd name="connsiteX19" fmla="*/ 3735916 w 3775074"/>
                <a:gd name="connsiteY19" fmla="*/ 125941 h 1782762"/>
                <a:gd name="connsiteX20" fmla="*/ 3729566 w 3775074"/>
                <a:gd name="connsiteY20" fmla="*/ 132820 h 1782762"/>
                <a:gd name="connsiteX21" fmla="*/ 3723216 w 3775074"/>
                <a:gd name="connsiteY21" fmla="*/ 139170 h 1782762"/>
                <a:gd name="connsiteX22" fmla="*/ 2838684 w 3775074"/>
                <a:gd name="connsiteY22" fmla="*/ 1023408 h 1782762"/>
                <a:gd name="connsiteX23" fmla="*/ 2838685 w 3775074"/>
                <a:gd name="connsiteY23" fmla="*/ 1023408 h 1782762"/>
                <a:gd name="connsiteX24" fmla="*/ 2131483 w 3775074"/>
                <a:gd name="connsiteY24" fmla="*/ 1730375 h 1782762"/>
                <a:gd name="connsiteX25" fmla="*/ 2121429 w 3775074"/>
                <a:gd name="connsiteY25" fmla="*/ 1739900 h 1782762"/>
                <a:gd name="connsiteX26" fmla="*/ 2110317 w 3775074"/>
                <a:gd name="connsiteY26" fmla="*/ 1748366 h 1782762"/>
                <a:gd name="connsiteX27" fmla="*/ 2099733 w 3775074"/>
                <a:gd name="connsiteY27" fmla="*/ 1755775 h 1782762"/>
                <a:gd name="connsiteX28" fmla="*/ 2089150 w 3775074"/>
                <a:gd name="connsiteY28" fmla="*/ 1762125 h 1782762"/>
                <a:gd name="connsiteX29" fmla="*/ 2077509 w 3775074"/>
                <a:gd name="connsiteY29" fmla="*/ 1767945 h 1782762"/>
                <a:gd name="connsiteX30" fmla="*/ 2065867 w 3775074"/>
                <a:gd name="connsiteY30" fmla="*/ 1772708 h 1782762"/>
                <a:gd name="connsiteX31" fmla="*/ 2053696 w 3775074"/>
                <a:gd name="connsiteY31" fmla="*/ 1776412 h 1782762"/>
                <a:gd name="connsiteX32" fmla="*/ 2041525 w 3775074"/>
                <a:gd name="connsiteY32" fmla="*/ 1779587 h 1782762"/>
                <a:gd name="connsiteX33" fmla="*/ 2028825 w 3775074"/>
                <a:gd name="connsiteY33" fmla="*/ 1781175 h 1782762"/>
                <a:gd name="connsiteX34" fmla="*/ 2016125 w 3775074"/>
                <a:gd name="connsiteY34" fmla="*/ 1782762 h 1782762"/>
                <a:gd name="connsiteX35" fmla="*/ 2003425 w 3775074"/>
                <a:gd name="connsiteY35" fmla="*/ 1782762 h 1782762"/>
                <a:gd name="connsiteX36" fmla="*/ 1990725 w 3775074"/>
                <a:gd name="connsiteY36" fmla="*/ 1782233 h 1782762"/>
                <a:gd name="connsiteX37" fmla="*/ 1977496 w 3775074"/>
                <a:gd name="connsiteY37" fmla="*/ 1780645 h 1782762"/>
                <a:gd name="connsiteX38" fmla="*/ 1965325 w 3775074"/>
                <a:gd name="connsiteY38" fmla="*/ 1777470 h 1782762"/>
                <a:gd name="connsiteX39" fmla="*/ 1952096 w 3775074"/>
                <a:gd name="connsiteY39" fmla="*/ 1773766 h 1782762"/>
                <a:gd name="connsiteX40" fmla="*/ 1939925 w 3775074"/>
                <a:gd name="connsiteY40" fmla="*/ 1769004 h 1782762"/>
                <a:gd name="connsiteX41" fmla="*/ 1927225 w 3775074"/>
                <a:gd name="connsiteY41" fmla="*/ 1763712 h 1782762"/>
                <a:gd name="connsiteX42" fmla="*/ 1916113 w 3775074"/>
                <a:gd name="connsiteY42" fmla="*/ 1756833 h 1782762"/>
                <a:gd name="connsiteX43" fmla="*/ 1904471 w 3775074"/>
                <a:gd name="connsiteY43" fmla="*/ 1749954 h 1782762"/>
                <a:gd name="connsiteX44" fmla="*/ 1894417 w 3775074"/>
                <a:gd name="connsiteY44" fmla="*/ 1742016 h 1782762"/>
                <a:gd name="connsiteX45" fmla="*/ 1884363 w 3775074"/>
                <a:gd name="connsiteY45" fmla="*/ 1733550 h 1782762"/>
                <a:gd name="connsiteX46" fmla="*/ 1875896 w 3775074"/>
                <a:gd name="connsiteY46" fmla="*/ 1724554 h 1782762"/>
                <a:gd name="connsiteX47" fmla="*/ 1867429 w 3775074"/>
                <a:gd name="connsiteY47" fmla="*/ 1715029 h 1782762"/>
                <a:gd name="connsiteX48" fmla="*/ 1860021 w 3775074"/>
                <a:gd name="connsiteY48" fmla="*/ 1704445 h 1782762"/>
                <a:gd name="connsiteX49" fmla="*/ 1853671 w 3775074"/>
                <a:gd name="connsiteY49" fmla="*/ 1693333 h 1782762"/>
                <a:gd name="connsiteX50" fmla="*/ 1847321 w 3775074"/>
                <a:gd name="connsiteY50" fmla="*/ 1682750 h 1782762"/>
                <a:gd name="connsiteX51" fmla="*/ 1843088 w 3775074"/>
                <a:gd name="connsiteY51" fmla="*/ 1670579 h 1782762"/>
                <a:gd name="connsiteX52" fmla="*/ 1838325 w 3775074"/>
                <a:gd name="connsiteY52" fmla="*/ 1658937 h 1782762"/>
                <a:gd name="connsiteX53" fmla="*/ 1835150 w 3775074"/>
                <a:gd name="connsiteY53" fmla="*/ 1645708 h 1782762"/>
                <a:gd name="connsiteX54" fmla="*/ 1833034 w 3775074"/>
                <a:gd name="connsiteY54" fmla="*/ 1633537 h 1782762"/>
                <a:gd name="connsiteX55" fmla="*/ 1831446 w 3775074"/>
                <a:gd name="connsiteY55" fmla="*/ 1619779 h 1782762"/>
                <a:gd name="connsiteX56" fmla="*/ 1831446 w 3775074"/>
                <a:gd name="connsiteY56" fmla="*/ 1606550 h 1782762"/>
                <a:gd name="connsiteX57" fmla="*/ 1831446 w 3775074"/>
                <a:gd name="connsiteY57" fmla="*/ 1198562 h 1782762"/>
                <a:gd name="connsiteX58" fmla="*/ 1830388 w 3775074"/>
                <a:gd name="connsiteY58" fmla="*/ 1189566 h 1782762"/>
                <a:gd name="connsiteX59" fmla="*/ 1829859 w 3775074"/>
                <a:gd name="connsiteY59" fmla="*/ 1181100 h 1782762"/>
                <a:gd name="connsiteX60" fmla="*/ 1828800 w 3775074"/>
                <a:gd name="connsiteY60" fmla="*/ 1171575 h 1782762"/>
                <a:gd name="connsiteX61" fmla="*/ 1827742 w 3775074"/>
                <a:gd name="connsiteY61" fmla="*/ 1163108 h 1782762"/>
                <a:gd name="connsiteX62" fmla="*/ 1825096 w 3775074"/>
                <a:gd name="connsiteY62" fmla="*/ 1154641 h 1782762"/>
                <a:gd name="connsiteX63" fmla="*/ 1822979 w 3775074"/>
                <a:gd name="connsiteY63" fmla="*/ 1146175 h 1782762"/>
                <a:gd name="connsiteX64" fmla="*/ 1820334 w 3775074"/>
                <a:gd name="connsiteY64" fmla="*/ 1138766 h 1782762"/>
                <a:gd name="connsiteX65" fmla="*/ 1817688 w 3775074"/>
                <a:gd name="connsiteY65" fmla="*/ 1130300 h 1782762"/>
                <a:gd name="connsiteX66" fmla="*/ 1813454 w 3775074"/>
                <a:gd name="connsiteY66" fmla="*/ 1122362 h 1782762"/>
                <a:gd name="connsiteX67" fmla="*/ 1809750 w 3775074"/>
                <a:gd name="connsiteY67" fmla="*/ 1114954 h 1782762"/>
                <a:gd name="connsiteX68" fmla="*/ 1804988 w 3775074"/>
                <a:gd name="connsiteY68" fmla="*/ 1108075 h 1782762"/>
                <a:gd name="connsiteX69" fmla="*/ 1801284 w 3775074"/>
                <a:gd name="connsiteY69" fmla="*/ 1100137 h 1782762"/>
                <a:gd name="connsiteX70" fmla="*/ 1795992 w 3775074"/>
                <a:gd name="connsiteY70" fmla="*/ 1093258 h 1782762"/>
                <a:gd name="connsiteX71" fmla="*/ 1790700 w 3775074"/>
                <a:gd name="connsiteY71" fmla="*/ 1086908 h 1782762"/>
                <a:gd name="connsiteX72" fmla="*/ 1785409 w 3775074"/>
                <a:gd name="connsiteY72" fmla="*/ 1081087 h 1782762"/>
                <a:gd name="connsiteX73" fmla="*/ 1779588 w 3775074"/>
                <a:gd name="connsiteY73" fmla="*/ 1074737 h 1782762"/>
                <a:gd name="connsiteX74" fmla="*/ 1773767 w 3775074"/>
                <a:gd name="connsiteY74" fmla="*/ 1068387 h 1782762"/>
                <a:gd name="connsiteX75" fmla="*/ 1766888 w 3775074"/>
                <a:gd name="connsiteY75" fmla="*/ 1063095 h 1782762"/>
                <a:gd name="connsiteX76" fmla="*/ 1760538 w 3775074"/>
                <a:gd name="connsiteY76" fmla="*/ 1057804 h 1782762"/>
                <a:gd name="connsiteX77" fmla="*/ 1753659 w 3775074"/>
                <a:gd name="connsiteY77" fmla="*/ 1053041 h 1782762"/>
                <a:gd name="connsiteX78" fmla="*/ 1745721 w 3775074"/>
                <a:gd name="connsiteY78" fmla="*/ 1048808 h 1782762"/>
                <a:gd name="connsiteX79" fmla="*/ 1738842 w 3775074"/>
                <a:gd name="connsiteY79" fmla="*/ 1044045 h 1782762"/>
                <a:gd name="connsiteX80" fmla="*/ 1731434 w 3775074"/>
                <a:gd name="connsiteY80" fmla="*/ 1040341 h 1782762"/>
                <a:gd name="connsiteX81" fmla="*/ 1723496 w 3775074"/>
                <a:gd name="connsiteY81" fmla="*/ 1037166 h 1782762"/>
                <a:gd name="connsiteX82" fmla="*/ 1716088 w 3775074"/>
                <a:gd name="connsiteY82" fmla="*/ 1033462 h 1782762"/>
                <a:gd name="connsiteX83" fmla="*/ 1707621 w 3775074"/>
                <a:gd name="connsiteY83" fmla="*/ 1030816 h 1782762"/>
                <a:gd name="connsiteX84" fmla="*/ 1699154 w 3775074"/>
                <a:gd name="connsiteY84" fmla="*/ 1028700 h 1782762"/>
                <a:gd name="connsiteX85" fmla="*/ 1690688 w 3775074"/>
                <a:gd name="connsiteY85" fmla="*/ 1026583 h 1782762"/>
                <a:gd name="connsiteX86" fmla="*/ 1682221 w 3775074"/>
                <a:gd name="connsiteY86" fmla="*/ 1024995 h 1782762"/>
                <a:gd name="connsiteX87" fmla="*/ 1672696 w 3775074"/>
                <a:gd name="connsiteY87" fmla="*/ 1023937 h 1782762"/>
                <a:gd name="connsiteX88" fmla="*/ 1664229 w 3775074"/>
                <a:gd name="connsiteY88" fmla="*/ 1023408 h 1782762"/>
                <a:gd name="connsiteX89" fmla="*/ 1655234 w 3775074"/>
                <a:gd name="connsiteY89" fmla="*/ 1023408 h 1782762"/>
                <a:gd name="connsiteX90" fmla="*/ 0 w 3775074"/>
                <a:gd name="connsiteY90" fmla="*/ 1023408 h 1782762"/>
                <a:gd name="connsiteX91" fmla="*/ 883708 w 3775074"/>
                <a:gd name="connsiteY91" fmla="*/ 139170 h 1782762"/>
                <a:gd name="connsiteX92" fmla="*/ 890058 w 3775074"/>
                <a:gd name="connsiteY92" fmla="*/ 132820 h 1782762"/>
                <a:gd name="connsiteX93" fmla="*/ 895879 w 3775074"/>
                <a:gd name="connsiteY93" fmla="*/ 125941 h 1782762"/>
                <a:gd name="connsiteX94" fmla="*/ 901700 w 3775074"/>
                <a:gd name="connsiteY94" fmla="*/ 119062 h 1782762"/>
                <a:gd name="connsiteX95" fmla="*/ 906992 w 3775074"/>
                <a:gd name="connsiteY95" fmla="*/ 111654 h 1782762"/>
                <a:gd name="connsiteX96" fmla="*/ 911225 w 3775074"/>
                <a:gd name="connsiteY96" fmla="*/ 104774 h 1782762"/>
                <a:gd name="connsiteX97" fmla="*/ 915458 w 3775074"/>
                <a:gd name="connsiteY97" fmla="*/ 96837 h 1782762"/>
                <a:gd name="connsiteX98" fmla="*/ 919163 w 3775074"/>
                <a:gd name="connsiteY98" fmla="*/ 89429 h 1782762"/>
                <a:gd name="connsiteX99" fmla="*/ 922338 w 3775074"/>
                <a:gd name="connsiteY99" fmla="*/ 81491 h 1782762"/>
                <a:gd name="connsiteX100" fmla="*/ 925513 w 3775074"/>
                <a:gd name="connsiteY100" fmla="*/ 73024 h 1782762"/>
                <a:gd name="connsiteX101" fmla="*/ 928158 w 3775074"/>
                <a:gd name="connsiteY101" fmla="*/ 65616 h 1782762"/>
                <a:gd name="connsiteX102" fmla="*/ 930804 w 3775074"/>
                <a:gd name="connsiteY102" fmla="*/ 57149 h 1782762"/>
                <a:gd name="connsiteX103" fmla="*/ 932392 w 3775074"/>
                <a:gd name="connsiteY103" fmla="*/ 48683 h 1782762"/>
                <a:gd name="connsiteX104" fmla="*/ 933979 w 3775074"/>
                <a:gd name="connsiteY104" fmla="*/ 40216 h 1782762"/>
                <a:gd name="connsiteX105" fmla="*/ 934508 w 3775074"/>
                <a:gd name="connsiteY105" fmla="*/ 31749 h 1782762"/>
                <a:gd name="connsiteX106" fmla="*/ 935038 w 3775074"/>
                <a:gd name="connsiteY106" fmla="*/ 23812 h 1782762"/>
                <a:gd name="connsiteX107" fmla="*/ 935038 w 3775074"/>
                <a:gd name="connsiteY107" fmla="*/ 15345 h 1782762"/>
                <a:gd name="connsiteX108" fmla="*/ 935038 w 3775074"/>
                <a:gd name="connsiteY108" fmla="*/ 6879 h 178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775074" h="1782762">
                  <a:moveTo>
                    <a:pt x="934608" y="0"/>
                  </a:moveTo>
                  <a:lnTo>
                    <a:pt x="2657474" y="0"/>
                  </a:lnTo>
                  <a:lnTo>
                    <a:pt x="2657475" y="0"/>
                  </a:lnTo>
                  <a:lnTo>
                    <a:pt x="3774215" y="0"/>
                  </a:lnTo>
                  <a:lnTo>
                    <a:pt x="3775074" y="6879"/>
                  </a:lnTo>
                  <a:lnTo>
                    <a:pt x="3775074" y="15345"/>
                  </a:lnTo>
                  <a:lnTo>
                    <a:pt x="3775074" y="23812"/>
                  </a:lnTo>
                  <a:lnTo>
                    <a:pt x="3774016" y="31749"/>
                  </a:lnTo>
                  <a:lnTo>
                    <a:pt x="3772428" y="40216"/>
                  </a:lnTo>
                  <a:lnTo>
                    <a:pt x="3771899" y="48683"/>
                  </a:lnTo>
                  <a:lnTo>
                    <a:pt x="3769782" y="57149"/>
                  </a:lnTo>
                  <a:lnTo>
                    <a:pt x="3767137" y="65616"/>
                  </a:lnTo>
                  <a:lnTo>
                    <a:pt x="3765020" y="73024"/>
                  </a:lnTo>
                  <a:lnTo>
                    <a:pt x="3761845" y="81491"/>
                  </a:lnTo>
                  <a:lnTo>
                    <a:pt x="3758670" y="89429"/>
                  </a:lnTo>
                  <a:lnTo>
                    <a:pt x="3754966" y="96837"/>
                  </a:lnTo>
                  <a:lnTo>
                    <a:pt x="3750203" y="104774"/>
                  </a:lnTo>
                  <a:lnTo>
                    <a:pt x="3745970" y="111654"/>
                  </a:lnTo>
                  <a:lnTo>
                    <a:pt x="3741207" y="119062"/>
                  </a:lnTo>
                  <a:lnTo>
                    <a:pt x="3735916" y="125941"/>
                  </a:lnTo>
                  <a:lnTo>
                    <a:pt x="3729566" y="132820"/>
                  </a:lnTo>
                  <a:lnTo>
                    <a:pt x="3723216" y="139170"/>
                  </a:lnTo>
                  <a:lnTo>
                    <a:pt x="2838684" y="1023408"/>
                  </a:lnTo>
                  <a:lnTo>
                    <a:pt x="2838685" y="1023408"/>
                  </a:lnTo>
                  <a:lnTo>
                    <a:pt x="2131483" y="1730375"/>
                  </a:lnTo>
                  <a:lnTo>
                    <a:pt x="2121429" y="1739900"/>
                  </a:lnTo>
                  <a:lnTo>
                    <a:pt x="2110317" y="1748366"/>
                  </a:lnTo>
                  <a:lnTo>
                    <a:pt x="2099733" y="1755775"/>
                  </a:lnTo>
                  <a:lnTo>
                    <a:pt x="2089150" y="1762125"/>
                  </a:lnTo>
                  <a:lnTo>
                    <a:pt x="2077509" y="1767945"/>
                  </a:lnTo>
                  <a:lnTo>
                    <a:pt x="2065867" y="1772708"/>
                  </a:lnTo>
                  <a:lnTo>
                    <a:pt x="2053696" y="1776412"/>
                  </a:lnTo>
                  <a:lnTo>
                    <a:pt x="2041525" y="1779587"/>
                  </a:lnTo>
                  <a:lnTo>
                    <a:pt x="2028825" y="1781175"/>
                  </a:lnTo>
                  <a:lnTo>
                    <a:pt x="2016125" y="1782762"/>
                  </a:lnTo>
                  <a:lnTo>
                    <a:pt x="2003425" y="1782762"/>
                  </a:lnTo>
                  <a:lnTo>
                    <a:pt x="1990725" y="1782233"/>
                  </a:lnTo>
                  <a:lnTo>
                    <a:pt x="1977496" y="1780645"/>
                  </a:lnTo>
                  <a:lnTo>
                    <a:pt x="1965325" y="1777470"/>
                  </a:lnTo>
                  <a:lnTo>
                    <a:pt x="1952096" y="1773766"/>
                  </a:lnTo>
                  <a:lnTo>
                    <a:pt x="1939925" y="1769004"/>
                  </a:lnTo>
                  <a:lnTo>
                    <a:pt x="1927225" y="1763712"/>
                  </a:lnTo>
                  <a:lnTo>
                    <a:pt x="1916113" y="1756833"/>
                  </a:lnTo>
                  <a:lnTo>
                    <a:pt x="1904471" y="1749954"/>
                  </a:lnTo>
                  <a:lnTo>
                    <a:pt x="1894417" y="1742016"/>
                  </a:lnTo>
                  <a:lnTo>
                    <a:pt x="1884363" y="1733550"/>
                  </a:lnTo>
                  <a:lnTo>
                    <a:pt x="1875896" y="1724554"/>
                  </a:lnTo>
                  <a:lnTo>
                    <a:pt x="1867429" y="1715029"/>
                  </a:lnTo>
                  <a:lnTo>
                    <a:pt x="1860021" y="1704445"/>
                  </a:lnTo>
                  <a:lnTo>
                    <a:pt x="1853671" y="1693333"/>
                  </a:lnTo>
                  <a:lnTo>
                    <a:pt x="1847321" y="1682750"/>
                  </a:lnTo>
                  <a:lnTo>
                    <a:pt x="1843088" y="1670579"/>
                  </a:lnTo>
                  <a:lnTo>
                    <a:pt x="1838325" y="1658937"/>
                  </a:lnTo>
                  <a:lnTo>
                    <a:pt x="1835150" y="1645708"/>
                  </a:lnTo>
                  <a:lnTo>
                    <a:pt x="1833034" y="1633537"/>
                  </a:lnTo>
                  <a:lnTo>
                    <a:pt x="1831446" y="1619779"/>
                  </a:lnTo>
                  <a:lnTo>
                    <a:pt x="1831446" y="1606550"/>
                  </a:lnTo>
                  <a:lnTo>
                    <a:pt x="1831446" y="1198562"/>
                  </a:lnTo>
                  <a:lnTo>
                    <a:pt x="1830388" y="1189566"/>
                  </a:lnTo>
                  <a:lnTo>
                    <a:pt x="1829859" y="1181100"/>
                  </a:lnTo>
                  <a:lnTo>
                    <a:pt x="1828800" y="1171575"/>
                  </a:lnTo>
                  <a:lnTo>
                    <a:pt x="1827742" y="1163108"/>
                  </a:lnTo>
                  <a:lnTo>
                    <a:pt x="1825096" y="1154641"/>
                  </a:lnTo>
                  <a:lnTo>
                    <a:pt x="1822979" y="1146175"/>
                  </a:lnTo>
                  <a:lnTo>
                    <a:pt x="1820334" y="1138766"/>
                  </a:lnTo>
                  <a:lnTo>
                    <a:pt x="1817688" y="1130300"/>
                  </a:lnTo>
                  <a:lnTo>
                    <a:pt x="1813454" y="1122362"/>
                  </a:lnTo>
                  <a:lnTo>
                    <a:pt x="1809750" y="1114954"/>
                  </a:lnTo>
                  <a:lnTo>
                    <a:pt x="1804988" y="1108075"/>
                  </a:lnTo>
                  <a:lnTo>
                    <a:pt x="1801284" y="1100137"/>
                  </a:lnTo>
                  <a:lnTo>
                    <a:pt x="1795992" y="1093258"/>
                  </a:lnTo>
                  <a:lnTo>
                    <a:pt x="1790700" y="1086908"/>
                  </a:lnTo>
                  <a:lnTo>
                    <a:pt x="1785409" y="1081087"/>
                  </a:lnTo>
                  <a:lnTo>
                    <a:pt x="1779588" y="1074737"/>
                  </a:lnTo>
                  <a:lnTo>
                    <a:pt x="1773767" y="1068387"/>
                  </a:lnTo>
                  <a:lnTo>
                    <a:pt x="1766888" y="1063095"/>
                  </a:lnTo>
                  <a:lnTo>
                    <a:pt x="1760538" y="1057804"/>
                  </a:lnTo>
                  <a:lnTo>
                    <a:pt x="1753659" y="1053041"/>
                  </a:lnTo>
                  <a:lnTo>
                    <a:pt x="1745721" y="1048808"/>
                  </a:lnTo>
                  <a:lnTo>
                    <a:pt x="1738842" y="1044045"/>
                  </a:lnTo>
                  <a:lnTo>
                    <a:pt x="1731434" y="1040341"/>
                  </a:lnTo>
                  <a:lnTo>
                    <a:pt x="1723496" y="1037166"/>
                  </a:lnTo>
                  <a:lnTo>
                    <a:pt x="1716088" y="1033462"/>
                  </a:lnTo>
                  <a:lnTo>
                    <a:pt x="1707621" y="1030816"/>
                  </a:lnTo>
                  <a:lnTo>
                    <a:pt x="1699154" y="1028700"/>
                  </a:lnTo>
                  <a:lnTo>
                    <a:pt x="1690688" y="1026583"/>
                  </a:lnTo>
                  <a:lnTo>
                    <a:pt x="1682221" y="1024995"/>
                  </a:lnTo>
                  <a:lnTo>
                    <a:pt x="1672696" y="1023937"/>
                  </a:lnTo>
                  <a:lnTo>
                    <a:pt x="1664229" y="1023408"/>
                  </a:lnTo>
                  <a:lnTo>
                    <a:pt x="1655234" y="1023408"/>
                  </a:lnTo>
                  <a:lnTo>
                    <a:pt x="0" y="1023408"/>
                  </a:lnTo>
                  <a:lnTo>
                    <a:pt x="883708" y="139170"/>
                  </a:lnTo>
                  <a:lnTo>
                    <a:pt x="890058" y="132820"/>
                  </a:lnTo>
                  <a:lnTo>
                    <a:pt x="895879" y="125941"/>
                  </a:lnTo>
                  <a:lnTo>
                    <a:pt x="901700" y="119062"/>
                  </a:lnTo>
                  <a:lnTo>
                    <a:pt x="906992" y="111654"/>
                  </a:lnTo>
                  <a:lnTo>
                    <a:pt x="911225" y="104774"/>
                  </a:lnTo>
                  <a:lnTo>
                    <a:pt x="915458" y="96837"/>
                  </a:lnTo>
                  <a:lnTo>
                    <a:pt x="919163" y="89429"/>
                  </a:lnTo>
                  <a:lnTo>
                    <a:pt x="922338" y="81491"/>
                  </a:lnTo>
                  <a:lnTo>
                    <a:pt x="925513" y="73024"/>
                  </a:lnTo>
                  <a:lnTo>
                    <a:pt x="928158" y="65616"/>
                  </a:lnTo>
                  <a:lnTo>
                    <a:pt x="930804" y="57149"/>
                  </a:lnTo>
                  <a:lnTo>
                    <a:pt x="932392" y="48683"/>
                  </a:lnTo>
                  <a:lnTo>
                    <a:pt x="933979" y="40216"/>
                  </a:lnTo>
                  <a:lnTo>
                    <a:pt x="934508" y="31749"/>
                  </a:lnTo>
                  <a:lnTo>
                    <a:pt x="935038" y="23812"/>
                  </a:lnTo>
                  <a:lnTo>
                    <a:pt x="935038" y="15345"/>
                  </a:lnTo>
                  <a:lnTo>
                    <a:pt x="935038" y="6879"/>
                  </a:lnTo>
                  <a:close/>
                </a:path>
              </a:pathLst>
            </a:custGeom>
            <a:gradFill flip="none" rotWithShape="1">
              <a:gsLst>
                <a:gs pos="0">
                  <a:schemeClr val="accent4">
                    <a:lumMod val="75000"/>
                  </a:schemeClr>
                </a:gs>
                <a:gs pos="100000">
                  <a:schemeClr val="accent4"/>
                </a:gs>
              </a:gsLst>
              <a:lin ang="2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 name="TextBox 40"/>
          <p:cNvSpPr txBox="1"/>
          <p:nvPr/>
        </p:nvSpPr>
        <p:spPr>
          <a:xfrm>
            <a:off x="3898500" y="3974753"/>
            <a:ext cx="1959776" cy="1384995"/>
          </a:xfrm>
          <a:prstGeom prst="rect">
            <a:avLst/>
          </a:prstGeom>
          <a:noFill/>
        </p:spPr>
        <p:txBody>
          <a:bodyPr wrap="square" rtlCol="0">
            <a:spAutoFit/>
          </a:bodyPr>
          <a:lstStyle/>
          <a:p>
            <a:pPr defTabSz="360000"/>
            <a:r>
              <a:rPr lang="en-US" sz="2800" b="1" spc="-150"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Increase Customer Satisfaction</a:t>
            </a:r>
            <a:endParaRPr lang="ru-RU" sz="28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42" name="TextBox 41"/>
          <p:cNvSpPr txBox="1"/>
          <p:nvPr/>
        </p:nvSpPr>
        <p:spPr>
          <a:xfrm>
            <a:off x="7034537" y="4051599"/>
            <a:ext cx="1474830" cy="954107"/>
          </a:xfrm>
          <a:prstGeom prst="rect">
            <a:avLst/>
          </a:prstGeom>
          <a:noFill/>
        </p:spPr>
        <p:txBody>
          <a:bodyPr wrap="square" rtlCol="0">
            <a:spAutoFit/>
          </a:bodyPr>
          <a:lstStyle/>
          <a:p>
            <a:pPr defTabSz="360000"/>
            <a:r>
              <a:rPr lang="en-US" sz="2800" b="1"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Brand Loyalty</a:t>
            </a:r>
            <a:endParaRPr lang="ru-RU" sz="28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44" name="TextBox 43"/>
          <p:cNvSpPr txBox="1"/>
          <p:nvPr/>
        </p:nvSpPr>
        <p:spPr>
          <a:xfrm>
            <a:off x="9827823" y="4051599"/>
            <a:ext cx="1689835" cy="954107"/>
          </a:xfrm>
          <a:prstGeom prst="rect">
            <a:avLst/>
          </a:prstGeom>
          <a:noFill/>
        </p:spPr>
        <p:txBody>
          <a:bodyPr wrap="square" rtlCol="0">
            <a:spAutoFit/>
          </a:bodyPr>
          <a:lstStyle/>
          <a:p>
            <a:pPr defTabSz="360000"/>
            <a:r>
              <a:rPr lang="en-US" sz="2800" b="1"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Increased Profits</a:t>
            </a:r>
            <a:endParaRPr lang="ru-RU" sz="28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46" name="TextBox 45"/>
          <p:cNvSpPr txBox="1"/>
          <p:nvPr/>
        </p:nvSpPr>
        <p:spPr>
          <a:xfrm>
            <a:off x="12621824" y="4051599"/>
            <a:ext cx="1474830" cy="1077218"/>
          </a:xfrm>
          <a:prstGeom prst="rect">
            <a:avLst/>
          </a:prstGeom>
          <a:noFill/>
        </p:spPr>
        <p:txBody>
          <a:bodyPr wrap="square" rtlCol="0">
            <a:spAutoFit/>
          </a:bodyPr>
          <a:lstStyle/>
          <a:p>
            <a:pPr defTabSz="360000"/>
            <a:r>
              <a:rPr lang="en-US" sz="3200" b="1" spc="-150"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Is there more?</a:t>
            </a:r>
            <a:endParaRPr lang="ru-RU" sz="32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7" name="TextBox 6"/>
          <p:cNvSpPr txBox="1"/>
          <p:nvPr/>
        </p:nvSpPr>
        <p:spPr>
          <a:xfrm>
            <a:off x="2165447" y="7965084"/>
            <a:ext cx="2980944" cy="461665"/>
          </a:xfrm>
          <a:prstGeom prst="rect">
            <a:avLst/>
          </a:prstGeom>
          <a:noFill/>
        </p:spPr>
        <p:txBody>
          <a:bodyPr wrap="square" rtlCol="0">
            <a:spAutoFit/>
          </a:bodyPr>
          <a:lstStyle/>
          <a:p>
            <a:r>
              <a:rPr lang="en-US" sz="2400" b="1" dirty="0" smtClean="0">
                <a:latin typeface="Roboto"/>
              </a:rPr>
              <a:t>Customer</a:t>
            </a:r>
            <a:r>
              <a:rPr lang="en-US" b="1" dirty="0" smtClean="0">
                <a:latin typeface="Roboto"/>
              </a:rPr>
              <a:t> </a:t>
            </a:r>
            <a:r>
              <a:rPr lang="en-US" sz="2400" b="1" dirty="0" smtClean="0">
                <a:latin typeface="Roboto"/>
              </a:rPr>
              <a:t>Satisfaction</a:t>
            </a:r>
            <a:endParaRPr lang="en-US" sz="2400" b="1" dirty="0">
              <a:latin typeface="Roboto"/>
            </a:endParaRPr>
          </a:p>
        </p:txBody>
      </p:sp>
      <p:sp>
        <p:nvSpPr>
          <p:cNvPr id="8" name="TextBox 7"/>
          <p:cNvSpPr txBox="1"/>
          <p:nvPr/>
        </p:nvSpPr>
        <p:spPr>
          <a:xfrm>
            <a:off x="6129845" y="1282330"/>
            <a:ext cx="5744201" cy="369332"/>
          </a:xfrm>
          <a:prstGeom prst="rect">
            <a:avLst/>
          </a:prstGeom>
          <a:solidFill>
            <a:schemeClr val="tx2">
              <a:lumMod val="75000"/>
              <a:lumOff val="25000"/>
            </a:schemeClr>
          </a:solidFill>
        </p:spPr>
        <p:txBody>
          <a:bodyPr wrap="none" rtlCol="0">
            <a:spAutoFit/>
          </a:bodyPr>
          <a:lstStyle/>
          <a:p>
            <a:r>
              <a:rPr lang="en-US" dirty="0">
                <a:hlinkClick r:id="rId2"/>
              </a:rPr>
              <a:t>https://www.youtube.com/watch?v=0eEG5LVXdKo&amp;t=142s</a:t>
            </a:r>
            <a:endParaRPr lang="en-US" dirty="0">
              <a:solidFill>
                <a:schemeClr val="bg1"/>
              </a:solidFill>
            </a:endParaRPr>
          </a:p>
        </p:txBody>
      </p:sp>
    </p:spTree>
    <p:extLst>
      <p:ext uri="{BB962C8B-B14F-4D97-AF65-F5344CB8AC3E}">
        <p14:creationId xmlns:p14="http://schemas.microsoft.com/office/powerpoint/2010/main" val="13319016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04106" y="889915"/>
            <a:ext cx="7679789" cy="1169551"/>
          </a:xfrm>
          <a:prstGeom prst="rect">
            <a:avLst/>
          </a:prstGeom>
          <a:noFill/>
        </p:spPr>
        <p:txBody>
          <a:bodyPr wrap="square" rtlCol="0">
            <a:spAutoFit/>
          </a:bodyPr>
          <a:lstStyle/>
          <a:p>
            <a:pPr algn="ctr"/>
            <a:r>
              <a:rPr lang="en-US" sz="7000" dirty="0" smtClean="0">
                <a:solidFill>
                  <a:schemeClr val="bg1"/>
                </a:solidFill>
                <a:latin typeface="Roboto Black" panose="02000000000000000000" pitchFamily="2" charset="0"/>
                <a:ea typeface="Roboto Black" panose="02000000000000000000" pitchFamily="2" charset="0"/>
                <a:cs typeface="Open Sans Light" panose="020B0306030504020204" pitchFamily="34" charset="0"/>
              </a:rPr>
              <a:t>John Elkington (1994)</a:t>
            </a:r>
            <a:endParaRPr lang="ru-RU" sz="70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2" name="Рисунок 1"/>
          <p:cNvSpPr>
            <a:spLocks noGrp="1"/>
          </p:cNvSpPr>
          <p:nvPr>
            <p:ph type="pic" sz="quarter" idx="10"/>
          </p:nvPr>
        </p:nvSpPr>
        <p:spPr>
          <a:xfrm>
            <a:off x="0" y="402336"/>
            <a:ext cx="18288000" cy="9886252"/>
          </a:xfrm>
        </p:spPr>
      </p:sp>
      <p:sp>
        <p:nvSpPr>
          <p:cNvPr id="3" name="Rectangle 2"/>
          <p:cNvSpPr/>
          <p:nvPr/>
        </p:nvSpPr>
        <p:spPr>
          <a:xfrm>
            <a:off x="1408176" y="2297427"/>
            <a:ext cx="15453360" cy="5509200"/>
          </a:xfrm>
          <a:prstGeom prst="rect">
            <a:avLst/>
          </a:prstGeom>
        </p:spPr>
        <p:txBody>
          <a:bodyPr wrap="square">
            <a:spAutoFit/>
          </a:bodyPr>
          <a:lstStyle/>
          <a:p>
            <a:pPr marL="285750" indent="-285750">
              <a:buFont typeface="Arial" panose="020B0604020202020204" pitchFamily="34" charset="0"/>
              <a:buChar char="•"/>
            </a:pPr>
            <a:r>
              <a:rPr lang="en-US" sz="3600" dirty="0" smtClean="0">
                <a:latin typeface="Merriweather Bold"/>
              </a:rPr>
              <a:t>If </a:t>
            </a:r>
            <a:r>
              <a:rPr lang="en-US" sz="3600" dirty="0">
                <a:latin typeface="Merriweather Bold"/>
              </a:rPr>
              <a:t>a company focuses on finances only and fails to</a:t>
            </a:r>
            <a:r>
              <a:rPr lang="en-US" sz="3600" i="1" dirty="0">
                <a:latin typeface="Merriweather Bold"/>
              </a:rPr>
              <a:t> </a:t>
            </a:r>
            <a:r>
              <a:rPr lang="en-US" sz="3600" dirty="0">
                <a:latin typeface="Merriweather Bold"/>
              </a:rPr>
              <a:t>examine how it interacts socially, then that company cannot account for the full cost of doing business.</a:t>
            </a:r>
          </a:p>
          <a:p>
            <a:endParaRPr lang="en-US" sz="3600" dirty="0" smtClean="0">
              <a:latin typeface="Merriweather Bold"/>
            </a:endParaRPr>
          </a:p>
          <a:p>
            <a:pPr marL="285750" indent="-285750">
              <a:buFont typeface="Arial" panose="020B0604020202020204" pitchFamily="34" charset="0"/>
              <a:buChar char="•"/>
            </a:pPr>
            <a:r>
              <a:rPr lang="en-US" sz="3600" dirty="0" smtClean="0">
                <a:latin typeface="Merriweather Bold"/>
              </a:rPr>
              <a:t>In essence, Elkington proposed a business model that focuses on </a:t>
            </a:r>
            <a:r>
              <a:rPr lang="en-US" sz="3600" dirty="0">
                <a:latin typeface="Merriweather Bold"/>
              </a:rPr>
              <a:t>social and environmental concerns </a:t>
            </a:r>
            <a:r>
              <a:rPr lang="en-US" sz="3600" dirty="0" smtClean="0">
                <a:latin typeface="Merriweather Bold"/>
              </a:rPr>
              <a:t>with equal intensity as on </a:t>
            </a:r>
            <a:r>
              <a:rPr lang="en-US" sz="3600" dirty="0">
                <a:latin typeface="Merriweather Bold"/>
              </a:rPr>
              <a:t>profits. </a:t>
            </a:r>
            <a:endParaRPr lang="en-US" sz="3600" dirty="0" smtClean="0">
              <a:latin typeface="Merriweather Bold"/>
            </a:endParaRPr>
          </a:p>
          <a:p>
            <a:pPr marL="285750" indent="-285750">
              <a:buFont typeface="Arial" panose="020B0604020202020204" pitchFamily="34" charset="0"/>
              <a:buChar char="•"/>
            </a:pPr>
            <a:endParaRPr lang="en-US" sz="3600" dirty="0">
              <a:latin typeface="Merriweather Bold"/>
            </a:endParaRPr>
          </a:p>
          <a:p>
            <a:pPr marL="285750" indent="-285750">
              <a:buFont typeface="Arial" panose="020B0604020202020204" pitchFamily="34" charset="0"/>
              <a:buChar char="•"/>
            </a:pPr>
            <a:r>
              <a:rPr lang="en-US" sz="3600" dirty="0" smtClean="0">
                <a:latin typeface="Merriweather Bold"/>
              </a:rPr>
              <a:t>The Triple Bottom Line Business Model </a:t>
            </a:r>
            <a:r>
              <a:rPr lang="en-US" sz="3600" dirty="0">
                <a:latin typeface="Merriweather Bold"/>
              </a:rPr>
              <a:t>suggests that instead of one bottom line, there should be three: people, planet, and </a:t>
            </a:r>
            <a:r>
              <a:rPr lang="en-US" sz="3600" dirty="0" smtClean="0">
                <a:latin typeface="Merriweather Bold"/>
              </a:rPr>
              <a:t>profit.</a:t>
            </a:r>
          </a:p>
          <a:p>
            <a:endParaRPr lang="en-US" sz="2800" dirty="0" smtClean="0">
              <a:latin typeface="Merriweather Bold"/>
            </a:endParaRPr>
          </a:p>
        </p:txBody>
      </p:sp>
      <p:pic>
        <p:nvPicPr>
          <p:cNvPr id="1027" name="Picture 3" descr="C:\Users\Falcon\AppData\Local\Microsoft\Windows\INetCache\IE\WL1JC8YU\SIA_venn-diagram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1504" y="7297547"/>
            <a:ext cx="3000566" cy="3000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2112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rot="18900000">
            <a:off x="14964685" y="6855479"/>
            <a:ext cx="1827225" cy="2293880"/>
            <a:chOff x="18667525" y="8443044"/>
            <a:chExt cx="1375704" cy="1285179"/>
          </a:xfrm>
        </p:grpSpPr>
        <p:sp>
          <p:nvSpPr>
            <p:cNvPr id="42" name="Freeform 5"/>
            <p:cNvSpPr>
              <a:spLocks/>
            </p:cNvSpPr>
            <p:nvPr/>
          </p:nvSpPr>
          <p:spPr bwMode="auto">
            <a:xfrm rot="10800000">
              <a:off x="18667525" y="8443044"/>
              <a:ext cx="1375704" cy="1285179"/>
            </a:xfrm>
            <a:custGeom>
              <a:avLst/>
              <a:gdLst>
                <a:gd name="T0" fmla="*/ 0 w 1903"/>
                <a:gd name="T1" fmla="*/ 1768 h 2091"/>
                <a:gd name="T2" fmla="*/ 7 w 1903"/>
                <a:gd name="T3" fmla="*/ 1768 h 2091"/>
                <a:gd name="T4" fmla="*/ 950 w 1903"/>
                <a:gd name="T5" fmla="*/ 0 h 2091"/>
                <a:gd name="T6" fmla="*/ 1903 w 1903"/>
                <a:gd name="T7" fmla="*/ 1768 h 2091"/>
                <a:gd name="T8" fmla="*/ 1901 w 1903"/>
                <a:gd name="T9" fmla="*/ 1768 h 2091"/>
                <a:gd name="T10" fmla="*/ 1901 w 1903"/>
                <a:gd name="T11" fmla="*/ 2091 h 2091"/>
                <a:gd name="T12" fmla="*/ 0 w 1903"/>
                <a:gd name="T13" fmla="*/ 2091 h 2091"/>
                <a:gd name="T14" fmla="*/ 0 w 1903"/>
                <a:gd name="T15" fmla="*/ 1768 h 20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3" h="2091">
                  <a:moveTo>
                    <a:pt x="0" y="1768"/>
                  </a:moveTo>
                  <a:lnTo>
                    <a:pt x="7" y="1768"/>
                  </a:lnTo>
                  <a:lnTo>
                    <a:pt x="950" y="0"/>
                  </a:lnTo>
                  <a:lnTo>
                    <a:pt x="1903" y="1768"/>
                  </a:lnTo>
                  <a:lnTo>
                    <a:pt x="1901" y="1768"/>
                  </a:lnTo>
                  <a:lnTo>
                    <a:pt x="1901" y="2091"/>
                  </a:lnTo>
                  <a:lnTo>
                    <a:pt x="0" y="2091"/>
                  </a:lnTo>
                  <a:lnTo>
                    <a:pt x="0" y="1768"/>
                  </a:lnTo>
                  <a:close/>
                </a:path>
              </a:pathLst>
            </a:custGeom>
            <a:solidFill>
              <a:srgbClr val="C8AA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9"/>
            <p:cNvSpPr>
              <a:spLocks/>
            </p:cNvSpPr>
            <p:nvPr/>
          </p:nvSpPr>
          <p:spPr bwMode="auto">
            <a:xfrm rot="10800000">
              <a:off x="19116692" y="9280162"/>
              <a:ext cx="477373" cy="448061"/>
            </a:xfrm>
            <a:custGeom>
              <a:avLst/>
              <a:gdLst>
                <a:gd name="T0" fmla="*/ 0 w 658"/>
                <a:gd name="T1" fmla="*/ 614 h 727"/>
                <a:gd name="T2" fmla="*/ 327 w 658"/>
                <a:gd name="T3" fmla="*/ 0 h 727"/>
                <a:gd name="T4" fmla="*/ 658 w 658"/>
                <a:gd name="T5" fmla="*/ 614 h 727"/>
                <a:gd name="T6" fmla="*/ 640 w 658"/>
                <a:gd name="T7" fmla="*/ 627 h 727"/>
                <a:gd name="T8" fmla="*/ 623 w 658"/>
                <a:gd name="T9" fmla="*/ 639 h 727"/>
                <a:gd name="T10" fmla="*/ 605 w 658"/>
                <a:gd name="T11" fmla="*/ 651 h 727"/>
                <a:gd name="T12" fmla="*/ 586 w 658"/>
                <a:gd name="T13" fmla="*/ 662 h 727"/>
                <a:gd name="T14" fmla="*/ 566 w 658"/>
                <a:gd name="T15" fmla="*/ 672 h 727"/>
                <a:gd name="T16" fmla="*/ 547 w 658"/>
                <a:gd name="T17" fmla="*/ 681 h 727"/>
                <a:gd name="T18" fmla="*/ 526 w 658"/>
                <a:gd name="T19" fmla="*/ 690 h 727"/>
                <a:gd name="T20" fmla="*/ 505 w 658"/>
                <a:gd name="T21" fmla="*/ 697 h 727"/>
                <a:gd name="T22" fmla="*/ 485 w 658"/>
                <a:gd name="T23" fmla="*/ 704 h 727"/>
                <a:gd name="T24" fmla="*/ 463 w 658"/>
                <a:gd name="T25" fmla="*/ 710 h 727"/>
                <a:gd name="T26" fmla="*/ 441 w 658"/>
                <a:gd name="T27" fmla="*/ 715 h 727"/>
                <a:gd name="T28" fmla="*/ 419 w 658"/>
                <a:gd name="T29" fmla="*/ 719 h 727"/>
                <a:gd name="T30" fmla="*/ 397 w 658"/>
                <a:gd name="T31" fmla="*/ 723 h 727"/>
                <a:gd name="T32" fmla="*/ 374 w 658"/>
                <a:gd name="T33" fmla="*/ 725 h 727"/>
                <a:gd name="T34" fmla="*/ 351 w 658"/>
                <a:gd name="T35" fmla="*/ 726 h 727"/>
                <a:gd name="T36" fmla="*/ 328 w 658"/>
                <a:gd name="T37" fmla="*/ 727 h 727"/>
                <a:gd name="T38" fmla="*/ 305 w 658"/>
                <a:gd name="T39" fmla="*/ 726 h 727"/>
                <a:gd name="T40" fmla="*/ 282 w 658"/>
                <a:gd name="T41" fmla="*/ 725 h 727"/>
                <a:gd name="T42" fmla="*/ 260 w 658"/>
                <a:gd name="T43" fmla="*/ 723 h 727"/>
                <a:gd name="T44" fmla="*/ 238 w 658"/>
                <a:gd name="T45" fmla="*/ 719 h 727"/>
                <a:gd name="T46" fmla="*/ 215 w 658"/>
                <a:gd name="T47" fmla="*/ 715 h 727"/>
                <a:gd name="T48" fmla="*/ 194 w 658"/>
                <a:gd name="T49" fmla="*/ 710 h 727"/>
                <a:gd name="T50" fmla="*/ 172 w 658"/>
                <a:gd name="T51" fmla="*/ 704 h 727"/>
                <a:gd name="T52" fmla="*/ 152 w 658"/>
                <a:gd name="T53" fmla="*/ 697 h 727"/>
                <a:gd name="T54" fmla="*/ 131 w 658"/>
                <a:gd name="T55" fmla="*/ 690 h 727"/>
                <a:gd name="T56" fmla="*/ 111 w 658"/>
                <a:gd name="T57" fmla="*/ 681 h 727"/>
                <a:gd name="T58" fmla="*/ 91 w 658"/>
                <a:gd name="T59" fmla="*/ 672 h 727"/>
                <a:gd name="T60" fmla="*/ 72 w 658"/>
                <a:gd name="T61" fmla="*/ 662 h 727"/>
                <a:gd name="T62" fmla="*/ 53 w 658"/>
                <a:gd name="T63" fmla="*/ 651 h 727"/>
                <a:gd name="T64" fmla="*/ 35 w 658"/>
                <a:gd name="T65" fmla="*/ 640 h 727"/>
                <a:gd name="T66" fmla="*/ 17 w 658"/>
                <a:gd name="T67" fmla="*/ 628 h 727"/>
                <a:gd name="T68" fmla="*/ 0 w 658"/>
                <a:gd name="T69" fmla="*/ 614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8" h="727">
                  <a:moveTo>
                    <a:pt x="0" y="614"/>
                  </a:moveTo>
                  <a:lnTo>
                    <a:pt x="327" y="0"/>
                  </a:lnTo>
                  <a:lnTo>
                    <a:pt x="658" y="614"/>
                  </a:lnTo>
                  <a:lnTo>
                    <a:pt x="640" y="627"/>
                  </a:lnTo>
                  <a:lnTo>
                    <a:pt x="623" y="639"/>
                  </a:lnTo>
                  <a:lnTo>
                    <a:pt x="605" y="651"/>
                  </a:lnTo>
                  <a:lnTo>
                    <a:pt x="586" y="662"/>
                  </a:lnTo>
                  <a:lnTo>
                    <a:pt x="566" y="672"/>
                  </a:lnTo>
                  <a:lnTo>
                    <a:pt x="547" y="681"/>
                  </a:lnTo>
                  <a:lnTo>
                    <a:pt x="526" y="690"/>
                  </a:lnTo>
                  <a:lnTo>
                    <a:pt x="505" y="697"/>
                  </a:lnTo>
                  <a:lnTo>
                    <a:pt x="485" y="704"/>
                  </a:lnTo>
                  <a:lnTo>
                    <a:pt x="463" y="710"/>
                  </a:lnTo>
                  <a:lnTo>
                    <a:pt x="441" y="715"/>
                  </a:lnTo>
                  <a:lnTo>
                    <a:pt x="419" y="719"/>
                  </a:lnTo>
                  <a:lnTo>
                    <a:pt x="397" y="723"/>
                  </a:lnTo>
                  <a:lnTo>
                    <a:pt x="374" y="725"/>
                  </a:lnTo>
                  <a:lnTo>
                    <a:pt x="351" y="726"/>
                  </a:lnTo>
                  <a:lnTo>
                    <a:pt x="328" y="727"/>
                  </a:lnTo>
                  <a:lnTo>
                    <a:pt x="305" y="726"/>
                  </a:lnTo>
                  <a:lnTo>
                    <a:pt x="282" y="725"/>
                  </a:lnTo>
                  <a:lnTo>
                    <a:pt x="260" y="723"/>
                  </a:lnTo>
                  <a:lnTo>
                    <a:pt x="238" y="719"/>
                  </a:lnTo>
                  <a:lnTo>
                    <a:pt x="215" y="715"/>
                  </a:lnTo>
                  <a:lnTo>
                    <a:pt x="194" y="710"/>
                  </a:lnTo>
                  <a:lnTo>
                    <a:pt x="172" y="704"/>
                  </a:lnTo>
                  <a:lnTo>
                    <a:pt x="152" y="697"/>
                  </a:lnTo>
                  <a:lnTo>
                    <a:pt x="131" y="690"/>
                  </a:lnTo>
                  <a:lnTo>
                    <a:pt x="111" y="681"/>
                  </a:lnTo>
                  <a:lnTo>
                    <a:pt x="91" y="672"/>
                  </a:lnTo>
                  <a:lnTo>
                    <a:pt x="72" y="662"/>
                  </a:lnTo>
                  <a:lnTo>
                    <a:pt x="53" y="651"/>
                  </a:lnTo>
                  <a:lnTo>
                    <a:pt x="35" y="640"/>
                  </a:lnTo>
                  <a:lnTo>
                    <a:pt x="17" y="628"/>
                  </a:lnTo>
                  <a:lnTo>
                    <a:pt x="0" y="614"/>
                  </a:lnTo>
                  <a:close/>
                </a:path>
              </a:pathLst>
            </a:custGeom>
            <a:solidFill>
              <a:srgbClr val="1B1C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63" name="Скругленный прямоугольник 62"/>
          <p:cNvSpPr/>
          <p:nvPr/>
        </p:nvSpPr>
        <p:spPr>
          <a:xfrm rot="2700000">
            <a:off x="9330770" y="4171845"/>
            <a:ext cx="7765446" cy="60969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4" name="Скругленный прямоугольник 63"/>
          <p:cNvSpPr/>
          <p:nvPr/>
        </p:nvSpPr>
        <p:spPr>
          <a:xfrm rot="2700000">
            <a:off x="10130897" y="5108750"/>
            <a:ext cx="6326440" cy="609699"/>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5" name="Скругленный прямоугольник 64"/>
          <p:cNvSpPr/>
          <p:nvPr/>
        </p:nvSpPr>
        <p:spPr>
          <a:xfrm rot="2700000">
            <a:off x="11166813" y="6145260"/>
            <a:ext cx="4609585" cy="609699"/>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олилиния 18"/>
          <p:cNvSpPr/>
          <p:nvPr/>
        </p:nvSpPr>
        <p:spPr>
          <a:xfrm rot="21324141" flipV="1">
            <a:off x="9720733" y="8045909"/>
            <a:ext cx="6985519" cy="1375854"/>
          </a:xfrm>
          <a:custGeom>
            <a:avLst/>
            <a:gdLst>
              <a:gd name="connsiteX0" fmla="*/ 9505632 w 9505632"/>
              <a:gd name="connsiteY0" fmla="*/ 366656 h 1716485"/>
              <a:gd name="connsiteX1" fmla="*/ 8373517 w 9505632"/>
              <a:gd name="connsiteY1" fmla="*/ 3799 h 1716485"/>
              <a:gd name="connsiteX2" fmla="*/ 7255917 w 9505632"/>
              <a:gd name="connsiteY2" fmla="*/ 569856 h 1716485"/>
              <a:gd name="connsiteX3" fmla="*/ 5920603 w 9505632"/>
              <a:gd name="connsiteY3" fmla="*/ 177970 h 1716485"/>
              <a:gd name="connsiteX4" fmla="*/ 3569289 w 9505632"/>
              <a:gd name="connsiteY4" fmla="*/ 294085 h 1716485"/>
              <a:gd name="connsiteX5" fmla="*/ 2103346 w 9505632"/>
              <a:gd name="connsiteY5" fmla="*/ 1019799 h 1716485"/>
              <a:gd name="connsiteX6" fmla="*/ 739003 w 9505632"/>
              <a:gd name="connsiteY6" fmla="*/ 1222999 h 1716485"/>
              <a:gd name="connsiteX7" fmla="*/ 56832 w 9505632"/>
              <a:gd name="connsiteY7" fmla="*/ 1513285 h 1716485"/>
              <a:gd name="connsiteX8" fmla="*/ 85860 w 9505632"/>
              <a:gd name="connsiteY8" fmla="*/ 1716485 h 1716485"/>
              <a:gd name="connsiteX0" fmla="*/ 9613632 w 9613632"/>
              <a:gd name="connsiteY0" fmla="*/ 366656 h 1731219"/>
              <a:gd name="connsiteX1" fmla="*/ 8481517 w 9613632"/>
              <a:gd name="connsiteY1" fmla="*/ 3799 h 1731219"/>
              <a:gd name="connsiteX2" fmla="*/ 7363917 w 9613632"/>
              <a:gd name="connsiteY2" fmla="*/ 569856 h 1731219"/>
              <a:gd name="connsiteX3" fmla="*/ 6028603 w 9613632"/>
              <a:gd name="connsiteY3" fmla="*/ 177970 h 1731219"/>
              <a:gd name="connsiteX4" fmla="*/ 3677289 w 9613632"/>
              <a:gd name="connsiteY4" fmla="*/ 294085 h 1731219"/>
              <a:gd name="connsiteX5" fmla="*/ 2211346 w 9613632"/>
              <a:gd name="connsiteY5" fmla="*/ 1019799 h 1731219"/>
              <a:gd name="connsiteX6" fmla="*/ 847003 w 9613632"/>
              <a:gd name="connsiteY6" fmla="*/ 1222999 h 1731219"/>
              <a:gd name="connsiteX7" fmla="*/ 164832 w 9613632"/>
              <a:gd name="connsiteY7" fmla="*/ 1513285 h 1731219"/>
              <a:gd name="connsiteX8" fmla="*/ 22373 w 9613632"/>
              <a:gd name="connsiteY8" fmla="*/ 1731219 h 173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13632" h="1731219">
                <a:moveTo>
                  <a:pt x="9613632" y="366656"/>
                </a:moveTo>
                <a:cubicBezTo>
                  <a:pt x="9235050" y="168294"/>
                  <a:pt x="8856469" y="-30068"/>
                  <a:pt x="8481517" y="3799"/>
                </a:cubicBezTo>
                <a:cubicBezTo>
                  <a:pt x="8106565" y="37666"/>
                  <a:pt x="7772736" y="540828"/>
                  <a:pt x="7363917" y="569856"/>
                </a:cubicBezTo>
                <a:cubicBezTo>
                  <a:pt x="6955098" y="598884"/>
                  <a:pt x="6643041" y="223932"/>
                  <a:pt x="6028603" y="177970"/>
                </a:cubicBezTo>
                <a:cubicBezTo>
                  <a:pt x="5414165" y="132008"/>
                  <a:pt x="4313498" y="153780"/>
                  <a:pt x="3677289" y="294085"/>
                </a:cubicBezTo>
                <a:cubicBezTo>
                  <a:pt x="3041080" y="434390"/>
                  <a:pt x="2683060" y="864980"/>
                  <a:pt x="2211346" y="1019799"/>
                </a:cubicBezTo>
                <a:cubicBezTo>
                  <a:pt x="1739632" y="1174618"/>
                  <a:pt x="1188089" y="1140751"/>
                  <a:pt x="847003" y="1222999"/>
                </a:cubicBezTo>
                <a:cubicBezTo>
                  <a:pt x="505917" y="1305247"/>
                  <a:pt x="273689" y="1431037"/>
                  <a:pt x="164832" y="1513285"/>
                </a:cubicBezTo>
                <a:cubicBezTo>
                  <a:pt x="55975" y="1595533"/>
                  <a:pt x="-46570" y="1670743"/>
                  <a:pt x="22373" y="1731219"/>
                </a:cubicBezTo>
              </a:path>
            </a:pathLst>
          </a:custGeom>
          <a:noFill/>
          <a:ln w="28575">
            <a:solidFill>
              <a:srgbClr val="4D60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5" name="TextBox 34"/>
          <p:cNvSpPr txBox="1"/>
          <p:nvPr/>
        </p:nvSpPr>
        <p:spPr>
          <a:xfrm>
            <a:off x="769128" y="658352"/>
            <a:ext cx="8885865" cy="2169825"/>
          </a:xfrm>
          <a:prstGeom prst="rect">
            <a:avLst/>
          </a:prstGeom>
          <a:noFill/>
        </p:spPr>
        <p:txBody>
          <a:bodyPr wrap="square" rtlCol="0">
            <a:spAutoFit/>
          </a:bodyPr>
          <a:lstStyle/>
          <a:p>
            <a:r>
              <a:rPr lang="en-US" sz="4500" dirty="0" smtClean="0">
                <a:solidFill>
                  <a:schemeClr val="bg1"/>
                </a:solidFill>
                <a:latin typeface="Roboto Black" panose="02000000000000000000" pitchFamily="2" charset="0"/>
                <a:ea typeface="Roboto Black" panose="02000000000000000000" pitchFamily="2" charset="0"/>
                <a:cs typeface="Open Sans Light" panose="020B0306030504020204" pitchFamily="34" charset="0"/>
              </a:rPr>
              <a:t>Best Companies today are those who can meet the demand of their customers beyond Satisfaction and Brand Loyalty:</a:t>
            </a:r>
            <a:endParaRPr lang="ru-RU" sz="45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27" name="TextBox 26"/>
          <p:cNvSpPr txBox="1"/>
          <p:nvPr/>
        </p:nvSpPr>
        <p:spPr>
          <a:xfrm>
            <a:off x="1978738" y="3963033"/>
            <a:ext cx="7366430" cy="830997"/>
          </a:xfrm>
          <a:prstGeom prst="rect">
            <a:avLst/>
          </a:prstGeom>
          <a:noFill/>
        </p:spPr>
        <p:txBody>
          <a:bodyPr wrap="square" rtlCol="0">
            <a:spAutoFit/>
          </a:bodyPr>
          <a:lstStyle/>
          <a:p>
            <a:pPr defTabSz="360000"/>
            <a:r>
              <a:rPr lang="en-US" sz="2400" dirty="0">
                <a:latin typeface="Roboto"/>
              </a:rPr>
              <a:t>Teams are more than the sum of individuals. Achieving synergy affects everything, from productivity to </a:t>
            </a:r>
            <a:r>
              <a:rPr lang="en-US" sz="2400" dirty="0" smtClean="0">
                <a:latin typeface="Roboto"/>
              </a:rPr>
              <a:t>branding </a:t>
            </a:r>
            <a:r>
              <a:rPr lang="en-US" sz="2400" dirty="0">
                <a:latin typeface="Roboto"/>
              </a:rPr>
              <a:t>as an employer.</a:t>
            </a:r>
            <a:endParaRPr lang="ru-RU" sz="24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28" name="TextBox 27"/>
          <p:cNvSpPr txBox="1"/>
          <p:nvPr/>
        </p:nvSpPr>
        <p:spPr>
          <a:xfrm>
            <a:off x="9504901" y="7931443"/>
            <a:ext cx="3249845" cy="477054"/>
          </a:xfrm>
          <a:prstGeom prst="rect">
            <a:avLst/>
          </a:prstGeom>
          <a:noFill/>
        </p:spPr>
        <p:txBody>
          <a:bodyPr wrap="square" rtlCol="0">
            <a:spAutoFit/>
          </a:bodyPr>
          <a:lstStyle/>
          <a:p>
            <a:r>
              <a:rPr lang="en-US" sz="2500" b="1" dirty="0" smtClean="0">
                <a:effectLst>
                  <a:outerShdw blurRad="38100" dist="38100" dir="2700000" algn="tl">
                    <a:srgbClr val="000000">
                      <a:alpha val="43137"/>
                    </a:srgbClr>
                  </a:outerShdw>
                </a:effectLst>
                <a:latin typeface="Bradley Hand ITC" panose="03070402050302030203" pitchFamily="66" charset="0"/>
                <a:ea typeface="Roboto" panose="02000000000000000000" pitchFamily="2" charset="0"/>
                <a:cs typeface="Open Sans" panose="020B0606030504020204" pitchFamily="34" charset="0"/>
              </a:rPr>
              <a:t>Better Business Value</a:t>
            </a:r>
            <a:endParaRPr lang="ru-RU" sz="2500" b="1"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Open Sans" panose="020B0606030504020204" pitchFamily="34" charset="0"/>
            </a:endParaRPr>
          </a:p>
        </p:txBody>
      </p:sp>
      <p:sp>
        <p:nvSpPr>
          <p:cNvPr id="29" name="Freeform: Shape 111"/>
          <p:cNvSpPr/>
          <p:nvPr/>
        </p:nvSpPr>
        <p:spPr>
          <a:xfrm>
            <a:off x="1001397" y="3484626"/>
            <a:ext cx="608328" cy="608326"/>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 name="Shape 2591"/>
          <p:cNvSpPr/>
          <p:nvPr/>
        </p:nvSpPr>
        <p:spPr>
          <a:xfrm>
            <a:off x="1150620" y="3633864"/>
            <a:ext cx="309880" cy="309848"/>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2"/>
          </a:solidFill>
          <a:ln w="12700">
            <a:solidFill>
              <a:schemeClr val="bg2"/>
            </a:solidFill>
            <a:miter lim="400000"/>
          </a:ln>
        </p:spPr>
        <p:txBody>
          <a:bodyPr lIns="28571" tIns="28571" rIns="28571" bIns="28571" anchor="ctr"/>
          <a:lstStyle/>
          <a:p>
            <a:pPr defTabSz="34284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dirty="0"/>
          </a:p>
        </p:txBody>
      </p:sp>
      <p:sp>
        <p:nvSpPr>
          <p:cNvPr id="32" name="TextBox 31"/>
          <p:cNvSpPr txBox="1"/>
          <p:nvPr/>
        </p:nvSpPr>
        <p:spPr>
          <a:xfrm>
            <a:off x="1978738" y="3523591"/>
            <a:ext cx="2783962" cy="477054"/>
          </a:xfrm>
          <a:prstGeom prst="rect">
            <a:avLst/>
          </a:prstGeom>
          <a:noFill/>
        </p:spPr>
        <p:txBody>
          <a:bodyPr wrap="square" rtlCol="0">
            <a:spAutoFit/>
          </a:bodyPr>
          <a:lstStyle/>
          <a:p>
            <a:r>
              <a:rPr lang="en-US" sz="2500" b="1" dirty="0" smtClean="0">
                <a:latin typeface="Roboto" panose="02000000000000000000" pitchFamily="2" charset="0"/>
                <a:ea typeface="Roboto" panose="02000000000000000000" pitchFamily="2" charset="0"/>
                <a:cs typeface="Open Sans" panose="020B0606030504020204" pitchFamily="34" charset="0"/>
              </a:rPr>
              <a:t>Employees</a:t>
            </a:r>
            <a:endParaRPr lang="ru-RU" sz="2500" b="1" dirty="0">
              <a:latin typeface="Roboto" panose="02000000000000000000" pitchFamily="2" charset="0"/>
              <a:ea typeface="Roboto" panose="02000000000000000000" pitchFamily="2" charset="0"/>
              <a:cs typeface="Open Sans" panose="020B0606030504020204" pitchFamily="34" charset="0"/>
            </a:endParaRPr>
          </a:p>
        </p:txBody>
      </p:sp>
      <p:sp>
        <p:nvSpPr>
          <p:cNvPr id="33" name="Freeform: Shape 111"/>
          <p:cNvSpPr/>
          <p:nvPr/>
        </p:nvSpPr>
        <p:spPr>
          <a:xfrm>
            <a:off x="1001397" y="5637276"/>
            <a:ext cx="608328" cy="608326"/>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4" name="Shape 2633"/>
          <p:cNvSpPr/>
          <p:nvPr/>
        </p:nvSpPr>
        <p:spPr>
          <a:xfrm>
            <a:off x="1148164" y="5794295"/>
            <a:ext cx="314792" cy="31476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2"/>
          </a:solidFill>
          <a:ln w="12700">
            <a:solidFill>
              <a:schemeClr val="bg2"/>
            </a:solidFill>
            <a:miter lim="400000"/>
          </a:ln>
        </p:spPr>
        <p:txBody>
          <a:bodyPr lIns="28571" tIns="28571" rIns="28571" bIns="28571" anchor="ctr"/>
          <a:lstStyle/>
          <a:p>
            <a:pPr defTabSz="34284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dirty="0"/>
          </a:p>
        </p:txBody>
      </p:sp>
      <p:sp>
        <p:nvSpPr>
          <p:cNvPr id="38" name="TextBox 37"/>
          <p:cNvSpPr txBox="1"/>
          <p:nvPr/>
        </p:nvSpPr>
        <p:spPr>
          <a:xfrm>
            <a:off x="1887679" y="5632001"/>
            <a:ext cx="2783962" cy="477054"/>
          </a:xfrm>
          <a:prstGeom prst="rect">
            <a:avLst/>
          </a:prstGeom>
          <a:noFill/>
        </p:spPr>
        <p:txBody>
          <a:bodyPr wrap="square" rtlCol="0">
            <a:spAutoFit/>
          </a:bodyPr>
          <a:lstStyle/>
          <a:p>
            <a:r>
              <a:rPr lang="en-US" sz="2500" b="1" dirty="0" smtClean="0">
                <a:latin typeface="Roboto" panose="02000000000000000000" pitchFamily="2" charset="0"/>
                <a:ea typeface="Roboto" panose="02000000000000000000" pitchFamily="2" charset="0"/>
                <a:cs typeface="Open Sans" panose="020B0606030504020204" pitchFamily="34" charset="0"/>
              </a:rPr>
              <a:t>Environment</a:t>
            </a:r>
            <a:endParaRPr lang="ru-RU" sz="2500" b="1" dirty="0">
              <a:latin typeface="Roboto" panose="02000000000000000000" pitchFamily="2" charset="0"/>
              <a:ea typeface="Roboto" panose="02000000000000000000" pitchFamily="2" charset="0"/>
              <a:cs typeface="Open Sans" panose="020B0606030504020204" pitchFamily="34" charset="0"/>
            </a:endParaRPr>
          </a:p>
        </p:txBody>
      </p:sp>
      <p:sp>
        <p:nvSpPr>
          <p:cNvPr id="39" name="Freeform: Shape 111"/>
          <p:cNvSpPr/>
          <p:nvPr/>
        </p:nvSpPr>
        <p:spPr>
          <a:xfrm>
            <a:off x="1001397" y="7800171"/>
            <a:ext cx="608328" cy="608326"/>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0" name="Shape 2581"/>
          <p:cNvSpPr/>
          <p:nvPr/>
        </p:nvSpPr>
        <p:spPr>
          <a:xfrm>
            <a:off x="1137126" y="7931156"/>
            <a:ext cx="341630" cy="341594"/>
          </a:xfrm>
          <a:custGeom>
            <a:avLst/>
            <a:gdLst/>
            <a:ahLst/>
            <a:cxnLst>
              <a:cxn ang="0">
                <a:pos x="wd2" y="hd2"/>
              </a:cxn>
              <a:cxn ang="5400000">
                <a:pos x="wd2" y="hd2"/>
              </a:cxn>
              <a:cxn ang="10800000">
                <a:pos x="wd2" y="hd2"/>
              </a:cxn>
              <a:cxn ang="16200000">
                <a:pos x="wd2" y="hd2"/>
              </a:cxn>
            </a:cxnLst>
            <a:rect l="0" t="0" r="r" b="b"/>
            <a:pathLst>
              <a:path w="21600" h="21600" extrusionOk="0">
                <a:moveTo>
                  <a:pt x="12133" y="11950"/>
                </a:moveTo>
                <a:lnTo>
                  <a:pt x="12831" y="14044"/>
                </a:lnTo>
                <a:lnTo>
                  <a:pt x="11135" y="12801"/>
                </a:lnTo>
                <a:lnTo>
                  <a:pt x="10555" y="12375"/>
                </a:lnTo>
                <a:lnTo>
                  <a:pt x="9974" y="12801"/>
                </a:lnTo>
                <a:lnTo>
                  <a:pt x="8277" y="14044"/>
                </a:lnTo>
                <a:lnTo>
                  <a:pt x="8976" y="11950"/>
                </a:lnTo>
                <a:lnTo>
                  <a:pt x="9195" y="11291"/>
                </a:lnTo>
                <a:lnTo>
                  <a:pt x="8647" y="10864"/>
                </a:lnTo>
                <a:lnTo>
                  <a:pt x="7280" y="9801"/>
                </a:lnTo>
                <a:lnTo>
                  <a:pt x="9560" y="9801"/>
                </a:lnTo>
                <a:lnTo>
                  <a:pt x="9799" y="9167"/>
                </a:lnTo>
                <a:lnTo>
                  <a:pt x="10555" y="7167"/>
                </a:lnTo>
                <a:lnTo>
                  <a:pt x="11310" y="9167"/>
                </a:lnTo>
                <a:lnTo>
                  <a:pt x="11549" y="9801"/>
                </a:lnTo>
                <a:lnTo>
                  <a:pt x="13829" y="9801"/>
                </a:lnTo>
                <a:lnTo>
                  <a:pt x="12462" y="10864"/>
                </a:lnTo>
                <a:lnTo>
                  <a:pt x="11914" y="11291"/>
                </a:lnTo>
                <a:cubicBezTo>
                  <a:pt x="11914" y="11291"/>
                  <a:pt x="12133" y="11950"/>
                  <a:pt x="12133" y="11950"/>
                </a:cubicBezTo>
                <a:close/>
                <a:moveTo>
                  <a:pt x="12228" y="8820"/>
                </a:moveTo>
                <a:lnTo>
                  <a:pt x="10555" y="4388"/>
                </a:lnTo>
                <a:lnTo>
                  <a:pt x="8881" y="8820"/>
                </a:lnTo>
                <a:lnTo>
                  <a:pt x="4418" y="8820"/>
                </a:lnTo>
                <a:lnTo>
                  <a:pt x="8044" y="11639"/>
                </a:lnTo>
                <a:lnTo>
                  <a:pt x="6371" y="16660"/>
                </a:lnTo>
                <a:lnTo>
                  <a:pt x="10555" y="13592"/>
                </a:lnTo>
                <a:lnTo>
                  <a:pt x="14738" y="16660"/>
                </a:lnTo>
                <a:lnTo>
                  <a:pt x="13065" y="11639"/>
                </a:lnTo>
                <a:lnTo>
                  <a:pt x="16691" y="8820"/>
                </a:lnTo>
                <a:cubicBezTo>
                  <a:pt x="16691" y="8820"/>
                  <a:pt x="12228" y="8820"/>
                  <a:pt x="12228" y="8820"/>
                </a:cubicBezTo>
                <a:close/>
                <a:moveTo>
                  <a:pt x="10800" y="20618"/>
                </a:moveTo>
                <a:cubicBezTo>
                  <a:pt x="5378" y="20618"/>
                  <a:pt x="982" y="16223"/>
                  <a:pt x="982" y="10800"/>
                </a:cubicBezTo>
                <a:cubicBezTo>
                  <a:pt x="982" y="5377"/>
                  <a:pt x="5378"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chemeClr val="bg2"/>
          </a:solidFill>
          <a:ln w="12700">
            <a:solidFill>
              <a:schemeClr val="bg2"/>
            </a:solidFill>
            <a:miter lim="400000"/>
          </a:ln>
        </p:spPr>
        <p:txBody>
          <a:bodyPr lIns="28571" tIns="28571" rIns="28571" bIns="28571" anchor="ctr"/>
          <a:lstStyle/>
          <a:p>
            <a:pPr defTabSz="34284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dirty="0"/>
          </a:p>
        </p:txBody>
      </p:sp>
      <p:sp>
        <p:nvSpPr>
          <p:cNvPr id="52" name="TextBox 51"/>
          <p:cNvSpPr txBox="1"/>
          <p:nvPr/>
        </p:nvSpPr>
        <p:spPr>
          <a:xfrm rot="2700000">
            <a:off x="10590532" y="2994449"/>
            <a:ext cx="2681865" cy="400110"/>
          </a:xfrm>
          <a:prstGeom prst="rect">
            <a:avLst/>
          </a:prstGeom>
          <a:noFill/>
        </p:spPr>
        <p:txBody>
          <a:bodyPr wrap="square" rtlCol="0">
            <a:spAutoFit/>
          </a:bodyPr>
          <a:lstStyle/>
          <a:p>
            <a:pPr defTabSz="360000"/>
            <a:r>
              <a:rPr lang="en-US" sz="2000" b="1" spc="-150"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Employees (People)</a:t>
            </a:r>
            <a:endParaRPr lang="ru-RU" sz="20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53" name="TextBox 52"/>
          <p:cNvSpPr txBox="1"/>
          <p:nvPr/>
        </p:nvSpPr>
        <p:spPr>
          <a:xfrm rot="2700000">
            <a:off x="11257282" y="4533173"/>
            <a:ext cx="2681865" cy="400110"/>
          </a:xfrm>
          <a:prstGeom prst="rect">
            <a:avLst/>
          </a:prstGeom>
          <a:noFill/>
        </p:spPr>
        <p:txBody>
          <a:bodyPr wrap="square" rtlCol="0">
            <a:spAutoFit/>
          </a:bodyPr>
          <a:lstStyle/>
          <a:p>
            <a:pPr defTabSz="360000"/>
            <a:r>
              <a:rPr lang="en-US" sz="2000" b="1"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Planet (environment)</a:t>
            </a:r>
            <a:endParaRPr lang="ru-RU" sz="20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54" name="TextBox 53"/>
          <p:cNvSpPr txBox="1"/>
          <p:nvPr/>
        </p:nvSpPr>
        <p:spPr>
          <a:xfrm rot="2700000">
            <a:off x="11689719" y="6450875"/>
            <a:ext cx="3930391" cy="400110"/>
          </a:xfrm>
          <a:prstGeom prst="rect">
            <a:avLst/>
          </a:prstGeom>
          <a:noFill/>
        </p:spPr>
        <p:txBody>
          <a:bodyPr wrap="square" rtlCol="0">
            <a:spAutoFit/>
          </a:bodyPr>
          <a:lstStyle/>
          <a:p>
            <a:pPr defTabSz="360000"/>
            <a:r>
              <a:rPr lang="en-US" sz="2000" b="1"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Profit (financial and Social Good)</a:t>
            </a:r>
            <a:endParaRPr lang="ru-RU" sz="20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4" name="TextBox 3"/>
          <p:cNvSpPr txBox="1"/>
          <p:nvPr/>
        </p:nvSpPr>
        <p:spPr>
          <a:xfrm>
            <a:off x="1978738" y="7847203"/>
            <a:ext cx="1718740" cy="477054"/>
          </a:xfrm>
          <a:prstGeom prst="rect">
            <a:avLst/>
          </a:prstGeom>
          <a:noFill/>
        </p:spPr>
        <p:txBody>
          <a:bodyPr wrap="none" rtlCol="0">
            <a:spAutoFit/>
          </a:bodyPr>
          <a:lstStyle/>
          <a:p>
            <a:r>
              <a:rPr lang="en-US" sz="2500" b="1" dirty="0" smtClean="0">
                <a:latin typeface="Roboto"/>
              </a:rPr>
              <a:t>Social Good</a:t>
            </a:r>
            <a:endParaRPr lang="en-US" sz="2500" b="1" dirty="0">
              <a:latin typeface="Roboto"/>
            </a:endParaRPr>
          </a:p>
        </p:txBody>
      </p:sp>
      <p:sp>
        <p:nvSpPr>
          <p:cNvPr id="5" name="TextBox 4"/>
          <p:cNvSpPr txBox="1"/>
          <p:nvPr/>
        </p:nvSpPr>
        <p:spPr>
          <a:xfrm>
            <a:off x="13021108" y="1743264"/>
            <a:ext cx="3342966" cy="369332"/>
          </a:xfrm>
          <a:prstGeom prst="rect">
            <a:avLst/>
          </a:prstGeom>
          <a:noFill/>
        </p:spPr>
        <p:txBody>
          <a:bodyPr wrap="none" rtlCol="0">
            <a:spAutoFit/>
          </a:bodyPr>
          <a:lstStyle/>
          <a:p>
            <a:r>
              <a:rPr lang="en-US" dirty="0"/>
              <a:t>https://youtu.be/K00uwmM811A</a:t>
            </a:r>
          </a:p>
        </p:txBody>
      </p:sp>
      <p:sp>
        <p:nvSpPr>
          <p:cNvPr id="6" name="TextBox 5"/>
          <p:cNvSpPr txBox="1"/>
          <p:nvPr/>
        </p:nvSpPr>
        <p:spPr>
          <a:xfrm>
            <a:off x="1978738" y="6118449"/>
            <a:ext cx="7128686" cy="1200329"/>
          </a:xfrm>
          <a:prstGeom prst="rect">
            <a:avLst/>
          </a:prstGeom>
          <a:noFill/>
        </p:spPr>
        <p:txBody>
          <a:bodyPr wrap="square" rtlCol="0">
            <a:spAutoFit/>
          </a:bodyPr>
          <a:lstStyle/>
          <a:p>
            <a:r>
              <a:rPr lang="en-US" sz="2400" dirty="0" smtClean="0">
                <a:latin typeface="Roboto"/>
              </a:rPr>
              <a:t>Managing </a:t>
            </a:r>
            <a:r>
              <a:rPr lang="en-US" sz="2400" dirty="0">
                <a:latin typeface="Roboto"/>
              </a:rPr>
              <a:t>the use natural resources in the most effective and efficient manner in order to </a:t>
            </a:r>
            <a:r>
              <a:rPr lang="en-US" sz="2400" dirty="0" smtClean="0">
                <a:latin typeface="Roboto"/>
              </a:rPr>
              <a:t>reduce</a:t>
            </a:r>
            <a:r>
              <a:rPr lang="en-US" sz="2400" dirty="0">
                <a:latin typeface="Roboto"/>
              </a:rPr>
              <a:t> environmental impacts and financial costs.</a:t>
            </a:r>
          </a:p>
        </p:txBody>
      </p:sp>
      <p:sp>
        <p:nvSpPr>
          <p:cNvPr id="7" name="TextBox 6"/>
          <p:cNvSpPr txBox="1"/>
          <p:nvPr/>
        </p:nvSpPr>
        <p:spPr>
          <a:xfrm>
            <a:off x="1978739" y="8324257"/>
            <a:ext cx="7933358" cy="1569660"/>
          </a:xfrm>
          <a:prstGeom prst="rect">
            <a:avLst/>
          </a:prstGeom>
          <a:noFill/>
        </p:spPr>
        <p:txBody>
          <a:bodyPr wrap="square" rtlCol="0">
            <a:spAutoFit/>
          </a:bodyPr>
          <a:lstStyle/>
          <a:p>
            <a:r>
              <a:rPr lang="en-US" sz="2400" dirty="0">
                <a:latin typeface="Roboto"/>
              </a:rPr>
              <a:t>V</a:t>
            </a:r>
            <a:r>
              <a:rPr lang="en-US" sz="2400" dirty="0" smtClean="0">
                <a:latin typeface="Roboto"/>
              </a:rPr>
              <a:t>olunteer </a:t>
            </a:r>
            <a:r>
              <a:rPr lang="en-US" sz="2400" dirty="0">
                <a:latin typeface="Roboto"/>
              </a:rPr>
              <a:t>events says a lot about a company's sincerity. By doing good deeds without expecting anything in return, </a:t>
            </a:r>
            <a:r>
              <a:rPr lang="en-US" sz="2400" dirty="0" smtClean="0">
                <a:latin typeface="Roboto"/>
              </a:rPr>
              <a:t>companies </a:t>
            </a:r>
            <a:r>
              <a:rPr lang="en-US" sz="2400" dirty="0">
                <a:latin typeface="Roboto"/>
              </a:rPr>
              <a:t>can express their concern for specific issues and commitment to certain organizations.</a:t>
            </a:r>
          </a:p>
        </p:txBody>
      </p:sp>
    </p:spTree>
    <p:extLst>
      <p:ext uri="{BB962C8B-B14F-4D97-AF65-F5344CB8AC3E}">
        <p14:creationId xmlns:p14="http://schemas.microsoft.com/office/powerpoint/2010/main" val="21143161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11336338" y="2914650"/>
            <a:ext cx="3960814" cy="3535363"/>
            <a:chOff x="11336338" y="2914650"/>
            <a:chExt cx="3960814" cy="3535363"/>
          </a:xfrm>
        </p:grpSpPr>
        <p:sp>
          <p:nvSpPr>
            <p:cNvPr id="19" name="Freeform 12"/>
            <p:cNvSpPr>
              <a:spLocks/>
            </p:cNvSpPr>
            <p:nvPr/>
          </p:nvSpPr>
          <p:spPr bwMode="auto">
            <a:xfrm>
              <a:off x="11336338" y="2914650"/>
              <a:ext cx="3960813" cy="3535363"/>
            </a:xfrm>
            <a:custGeom>
              <a:avLst/>
              <a:gdLst>
                <a:gd name="T0" fmla="*/ 3513 w 7484"/>
                <a:gd name="T1" fmla="*/ 5247 h 6681"/>
                <a:gd name="T2" fmla="*/ 3577 w 7484"/>
                <a:gd name="T3" fmla="*/ 5260 h 6681"/>
                <a:gd name="T4" fmla="*/ 3637 w 7484"/>
                <a:gd name="T5" fmla="*/ 5285 h 6681"/>
                <a:gd name="T6" fmla="*/ 3690 w 7484"/>
                <a:gd name="T7" fmla="*/ 5321 h 6681"/>
                <a:gd name="T8" fmla="*/ 3735 w 7484"/>
                <a:gd name="T9" fmla="*/ 5366 h 6681"/>
                <a:gd name="T10" fmla="*/ 3770 w 7484"/>
                <a:gd name="T11" fmla="*/ 5419 h 6681"/>
                <a:gd name="T12" fmla="*/ 3796 w 7484"/>
                <a:gd name="T13" fmla="*/ 5478 h 6681"/>
                <a:gd name="T14" fmla="*/ 3810 w 7484"/>
                <a:gd name="T15" fmla="*/ 5544 h 6681"/>
                <a:gd name="T16" fmla="*/ 3811 w 7484"/>
                <a:gd name="T17" fmla="*/ 6373 h 6681"/>
                <a:gd name="T18" fmla="*/ 3833 w 7484"/>
                <a:gd name="T19" fmla="*/ 6469 h 6681"/>
                <a:gd name="T20" fmla="*/ 3879 w 7484"/>
                <a:gd name="T21" fmla="*/ 6553 h 6681"/>
                <a:gd name="T22" fmla="*/ 3951 w 7484"/>
                <a:gd name="T23" fmla="*/ 6619 h 6681"/>
                <a:gd name="T24" fmla="*/ 4039 w 7484"/>
                <a:gd name="T25" fmla="*/ 6664 h 6681"/>
                <a:gd name="T26" fmla="*/ 4137 w 7484"/>
                <a:gd name="T27" fmla="*/ 6681 h 6681"/>
                <a:gd name="T28" fmla="*/ 4231 w 7484"/>
                <a:gd name="T29" fmla="*/ 6669 h 6681"/>
                <a:gd name="T30" fmla="*/ 4320 w 7484"/>
                <a:gd name="T31" fmla="*/ 6630 h 6681"/>
                <a:gd name="T32" fmla="*/ 7387 w 7484"/>
                <a:gd name="T33" fmla="*/ 3575 h 6681"/>
                <a:gd name="T34" fmla="*/ 7429 w 7484"/>
                <a:gd name="T35" fmla="*/ 3523 h 6681"/>
                <a:gd name="T36" fmla="*/ 7459 w 7484"/>
                <a:gd name="T37" fmla="*/ 3466 h 6681"/>
                <a:gd name="T38" fmla="*/ 7478 w 7484"/>
                <a:gd name="T39" fmla="*/ 3404 h 6681"/>
                <a:gd name="T40" fmla="*/ 7484 w 7484"/>
                <a:gd name="T41" fmla="*/ 3341 h 6681"/>
                <a:gd name="T42" fmla="*/ 7478 w 7484"/>
                <a:gd name="T43" fmla="*/ 3277 h 6681"/>
                <a:gd name="T44" fmla="*/ 7459 w 7484"/>
                <a:gd name="T45" fmla="*/ 3215 h 6681"/>
                <a:gd name="T46" fmla="*/ 7429 w 7484"/>
                <a:gd name="T47" fmla="*/ 3158 h 6681"/>
                <a:gd name="T48" fmla="*/ 7387 w 7484"/>
                <a:gd name="T49" fmla="*/ 3106 h 6681"/>
                <a:gd name="T50" fmla="*/ 4320 w 7484"/>
                <a:gd name="T51" fmla="*/ 51 h 6681"/>
                <a:gd name="T52" fmla="*/ 4231 w 7484"/>
                <a:gd name="T53" fmla="*/ 12 h 6681"/>
                <a:gd name="T54" fmla="*/ 4137 w 7484"/>
                <a:gd name="T55" fmla="*/ 0 h 6681"/>
                <a:gd name="T56" fmla="*/ 4039 w 7484"/>
                <a:gd name="T57" fmla="*/ 17 h 6681"/>
                <a:gd name="T58" fmla="*/ 3949 w 7484"/>
                <a:gd name="T59" fmla="*/ 62 h 6681"/>
                <a:gd name="T60" fmla="*/ 3879 w 7484"/>
                <a:gd name="T61" fmla="*/ 128 h 6681"/>
                <a:gd name="T62" fmla="*/ 3833 w 7484"/>
                <a:gd name="T63" fmla="*/ 212 h 6681"/>
                <a:gd name="T64" fmla="*/ 3811 w 7484"/>
                <a:gd name="T65" fmla="*/ 308 h 6681"/>
                <a:gd name="T66" fmla="*/ 3810 w 7484"/>
                <a:gd name="T67" fmla="*/ 1137 h 6681"/>
                <a:gd name="T68" fmla="*/ 3796 w 7484"/>
                <a:gd name="T69" fmla="*/ 1203 h 6681"/>
                <a:gd name="T70" fmla="*/ 3770 w 7484"/>
                <a:gd name="T71" fmla="*/ 1262 h 6681"/>
                <a:gd name="T72" fmla="*/ 3735 w 7484"/>
                <a:gd name="T73" fmla="*/ 1315 h 6681"/>
                <a:gd name="T74" fmla="*/ 3690 w 7484"/>
                <a:gd name="T75" fmla="*/ 1360 h 6681"/>
                <a:gd name="T76" fmla="*/ 3637 w 7484"/>
                <a:gd name="T77" fmla="*/ 1396 h 6681"/>
                <a:gd name="T78" fmla="*/ 3577 w 7484"/>
                <a:gd name="T79" fmla="*/ 1421 h 6681"/>
                <a:gd name="T80" fmla="*/ 3513 w 7484"/>
                <a:gd name="T81" fmla="*/ 1434 h 6681"/>
                <a:gd name="T82" fmla="*/ 315 w 7484"/>
                <a:gd name="T83" fmla="*/ 1437 h 6681"/>
                <a:gd name="T84" fmla="*/ 248 w 7484"/>
                <a:gd name="T85" fmla="*/ 1447 h 6681"/>
                <a:gd name="T86" fmla="*/ 187 w 7484"/>
                <a:gd name="T87" fmla="*/ 1469 h 6681"/>
                <a:gd name="T88" fmla="*/ 134 w 7484"/>
                <a:gd name="T89" fmla="*/ 1502 h 6681"/>
                <a:gd name="T90" fmla="*/ 86 w 7484"/>
                <a:gd name="T91" fmla="*/ 1546 h 6681"/>
                <a:gd name="T92" fmla="*/ 48 w 7484"/>
                <a:gd name="T93" fmla="*/ 1597 h 6681"/>
                <a:gd name="T94" fmla="*/ 20 w 7484"/>
                <a:gd name="T95" fmla="*/ 1655 h 6681"/>
                <a:gd name="T96" fmla="*/ 4 w 7484"/>
                <a:gd name="T97" fmla="*/ 1717 h 6681"/>
                <a:gd name="T98" fmla="*/ 0 w 7484"/>
                <a:gd name="T99" fmla="*/ 4913 h 6681"/>
                <a:gd name="T100" fmla="*/ 7 w 7484"/>
                <a:gd name="T101" fmla="*/ 4980 h 6681"/>
                <a:gd name="T102" fmla="*/ 26 w 7484"/>
                <a:gd name="T103" fmla="*/ 5042 h 6681"/>
                <a:gd name="T104" fmla="*/ 57 w 7484"/>
                <a:gd name="T105" fmla="*/ 5099 h 6681"/>
                <a:gd name="T106" fmla="*/ 97 w 7484"/>
                <a:gd name="T107" fmla="*/ 5147 h 6681"/>
                <a:gd name="T108" fmla="*/ 147 w 7484"/>
                <a:gd name="T109" fmla="*/ 5188 h 6681"/>
                <a:gd name="T110" fmla="*/ 203 w 7484"/>
                <a:gd name="T111" fmla="*/ 5220 h 6681"/>
                <a:gd name="T112" fmla="*/ 264 w 7484"/>
                <a:gd name="T113" fmla="*/ 5238 h 6681"/>
                <a:gd name="T114" fmla="*/ 331 w 7484"/>
                <a:gd name="T115" fmla="*/ 5246 h 6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84" h="6681">
                  <a:moveTo>
                    <a:pt x="331" y="5246"/>
                  </a:moveTo>
                  <a:lnTo>
                    <a:pt x="3478" y="5246"/>
                  </a:lnTo>
                  <a:lnTo>
                    <a:pt x="3496" y="5246"/>
                  </a:lnTo>
                  <a:lnTo>
                    <a:pt x="3513" y="5247"/>
                  </a:lnTo>
                  <a:lnTo>
                    <a:pt x="3529" y="5249"/>
                  </a:lnTo>
                  <a:lnTo>
                    <a:pt x="3545" y="5252"/>
                  </a:lnTo>
                  <a:lnTo>
                    <a:pt x="3561" y="5256"/>
                  </a:lnTo>
                  <a:lnTo>
                    <a:pt x="3577" y="5260"/>
                  </a:lnTo>
                  <a:lnTo>
                    <a:pt x="3593" y="5265"/>
                  </a:lnTo>
                  <a:lnTo>
                    <a:pt x="3608" y="5272"/>
                  </a:lnTo>
                  <a:lnTo>
                    <a:pt x="3622" y="5278"/>
                  </a:lnTo>
                  <a:lnTo>
                    <a:pt x="3637" y="5285"/>
                  </a:lnTo>
                  <a:lnTo>
                    <a:pt x="3651" y="5294"/>
                  </a:lnTo>
                  <a:lnTo>
                    <a:pt x="3664" y="5302"/>
                  </a:lnTo>
                  <a:lnTo>
                    <a:pt x="3677" y="5311"/>
                  </a:lnTo>
                  <a:lnTo>
                    <a:pt x="3690" y="5321"/>
                  </a:lnTo>
                  <a:lnTo>
                    <a:pt x="3702" y="5331"/>
                  </a:lnTo>
                  <a:lnTo>
                    <a:pt x="3714" y="5343"/>
                  </a:lnTo>
                  <a:lnTo>
                    <a:pt x="3724" y="5355"/>
                  </a:lnTo>
                  <a:lnTo>
                    <a:pt x="3735" y="5366"/>
                  </a:lnTo>
                  <a:lnTo>
                    <a:pt x="3744" y="5378"/>
                  </a:lnTo>
                  <a:lnTo>
                    <a:pt x="3754" y="5391"/>
                  </a:lnTo>
                  <a:lnTo>
                    <a:pt x="3763" y="5406"/>
                  </a:lnTo>
                  <a:lnTo>
                    <a:pt x="3770" y="5419"/>
                  </a:lnTo>
                  <a:lnTo>
                    <a:pt x="3778" y="5433"/>
                  </a:lnTo>
                  <a:lnTo>
                    <a:pt x="3785" y="5448"/>
                  </a:lnTo>
                  <a:lnTo>
                    <a:pt x="3791" y="5464"/>
                  </a:lnTo>
                  <a:lnTo>
                    <a:pt x="3796" y="5478"/>
                  </a:lnTo>
                  <a:lnTo>
                    <a:pt x="3801" y="5494"/>
                  </a:lnTo>
                  <a:lnTo>
                    <a:pt x="3804" y="5510"/>
                  </a:lnTo>
                  <a:lnTo>
                    <a:pt x="3807" y="5526"/>
                  </a:lnTo>
                  <a:lnTo>
                    <a:pt x="3810" y="5544"/>
                  </a:lnTo>
                  <a:lnTo>
                    <a:pt x="3811" y="5560"/>
                  </a:lnTo>
                  <a:lnTo>
                    <a:pt x="3811" y="5577"/>
                  </a:lnTo>
                  <a:lnTo>
                    <a:pt x="3811" y="6348"/>
                  </a:lnTo>
                  <a:lnTo>
                    <a:pt x="3811" y="6373"/>
                  </a:lnTo>
                  <a:lnTo>
                    <a:pt x="3814" y="6399"/>
                  </a:lnTo>
                  <a:lnTo>
                    <a:pt x="3818" y="6422"/>
                  </a:lnTo>
                  <a:lnTo>
                    <a:pt x="3826" y="6447"/>
                  </a:lnTo>
                  <a:lnTo>
                    <a:pt x="3833" y="6469"/>
                  </a:lnTo>
                  <a:lnTo>
                    <a:pt x="3842" y="6492"/>
                  </a:lnTo>
                  <a:lnTo>
                    <a:pt x="3853" y="6512"/>
                  </a:lnTo>
                  <a:lnTo>
                    <a:pt x="3866" y="6533"/>
                  </a:lnTo>
                  <a:lnTo>
                    <a:pt x="3879" y="6553"/>
                  </a:lnTo>
                  <a:lnTo>
                    <a:pt x="3895" y="6571"/>
                  </a:lnTo>
                  <a:lnTo>
                    <a:pt x="3913" y="6588"/>
                  </a:lnTo>
                  <a:lnTo>
                    <a:pt x="3930" y="6604"/>
                  </a:lnTo>
                  <a:lnTo>
                    <a:pt x="3951" y="6619"/>
                  </a:lnTo>
                  <a:lnTo>
                    <a:pt x="3971" y="6632"/>
                  </a:lnTo>
                  <a:lnTo>
                    <a:pt x="3993" y="6645"/>
                  </a:lnTo>
                  <a:lnTo>
                    <a:pt x="4016" y="6655"/>
                  </a:lnTo>
                  <a:lnTo>
                    <a:pt x="4039" y="6664"/>
                  </a:lnTo>
                  <a:lnTo>
                    <a:pt x="4064" y="6671"/>
                  </a:lnTo>
                  <a:lnTo>
                    <a:pt x="4089" y="6677"/>
                  </a:lnTo>
                  <a:lnTo>
                    <a:pt x="4112" y="6680"/>
                  </a:lnTo>
                  <a:lnTo>
                    <a:pt x="4137" y="6681"/>
                  </a:lnTo>
                  <a:lnTo>
                    <a:pt x="4160" y="6681"/>
                  </a:lnTo>
                  <a:lnTo>
                    <a:pt x="4185" y="6678"/>
                  </a:lnTo>
                  <a:lnTo>
                    <a:pt x="4208" y="6675"/>
                  </a:lnTo>
                  <a:lnTo>
                    <a:pt x="4231" y="6669"/>
                  </a:lnTo>
                  <a:lnTo>
                    <a:pt x="4254" y="6662"/>
                  </a:lnTo>
                  <a:lnTo>
                    <a:pt x="4276" y="6653"/>
                  </a:lnTo>
                  <a:lnTo>
                    <a:pt x="4298" y="6642"/>
                  </a:lnTo>
                  <a:lnTo>
                    <a:pt x="4320" y="6630"/>
                  </a:lnTo>
                  <a:lnTo>
                    <a:pt x="4340" y="6616"/>
                  </a:lnTo>
                  <a:lnTo>
                    <a:pt x="4359" y="6600"/>
                  </a:lnTo>
                  <a:lnTo>
                    <a:pt x="4378" y="6582"/>
                  </a:lnTo>
                  <a:lnTo>
                    <a:pt x="7387" y="3575"/>
                  </a:lnTo>
                  <a:lnTo>
                    <a:pt x="7398" y="3563"/>
                  </a:lnTo>
                  <a:lnTo>
                    <a:pt x="7410" y="3550"/>
                  </a:lnTo>
                  <a:lnTo>
                    <a:pt x="7420" y="3537"/>
                  </a:lnTo>
                  <a:lnTo>
                    <a:pt x="7429" y="3523"/>
                  </a:lnTo>
                  <a:lnTo>
                    <a:pt x="7437" y="3510"/>
                  </a:lnTo>
                  <a:lnTo>
                    <a:pt x="7446" y="3495"/>
                  </a:lnTo>
                  <a:lnTo>
                    <a:pt x="7453" y="3481"/>
                  </a:lnTo>
                  <a:lnTo>
                    <a:pt x="7459" y="3466"/>
                  </a:lnTo>
                  <a:lnTo>
                    <a:pt x="7465" y="3450"/>
                  </a:lnTo>
                  <a:lnTo>
                    <a:pt x="7471" y="3436"/>
                  </a:lnTo>
                  <a:lnTo>
                    <a:pt x="7474" y="3420"/>
                  </a:lnTo>
                  <a:lnTo>
                    <a:pt x="7478" y="3404"/>
                  </a:lnTo>
                  <a:lnTo>
                    <a:pt x="7481" y="3388"/>
                  </a:lnTo>
                  <a:lnTo>
                    <a:pt x="7483" y="3372"/>
                  </a:lnTo>
                  <a:lnTo>
                    <a:pt x="7484" y="3357"/>
                  </a:lnTo>
                  <a:lnTo>
                    <a:pt x="7484" y="3341"/>
                  </a:lnTo>
                  <a:lnTo>
                    <a:pt x="7484" y="3325"/>
                  </a:lnTo>
                  <a:lnTo>
                    <a:pt x="7483" y="3309"/>
                  </a:lnTo>
                  <a:lnTo>
                    <a:pt x="7481" y="3293"/>
                  </a:lnTo>
                  <a:lnTo>
                    <a:pt x="7478" y="3277"/>
                  </a:lnTo>
                  <a:lnTo>
                    <a:pt x="7474" y="3261"/>
                  </a:lnTo>
                  <a:lnTo>
                    <a:pt x="7471" y="3245"/>
                  </a:lnTo>
                  <a:lnTo>
                    <a:pt x="7465" y="3231"/>
                  </a:lnTo>
                  <a:lnTo>
                    <a:pt x="7459" y="3215"/>
                  </a:lnTo>
                  <a:lnTo>
                    <a:pt x="7453" y="3200"/>
                  </a:lnTo>
                  <a:lnTo>
                    <a:pt x="7446" y="3186"/>
                  </a:lnTo>
                  <a:lnTo>
                    <a:pt x="7437" y="3171"/>
                  </a:lnTo>
                  <a:lnTo>
                    <a:pt x="7429" y="3158"/>
                  </a:lnTo>
                  <a:lnTo>
                    <a:pt x="7420" y="3144"/>
                  </a:lnTo>
                  <a:lnTo>
                    <a:pt x="7410" y="3131"/>
                  </a:lnTo>
                  <a:lnTo>
                    <a:pt x="7398" y="3118"/>
                  </a:lnTo>
                  <a:lnTo>
                    <a:pt x="7387" y="3106"/>
                  </a:lnTo>
                  <a:lnTo>
                    <a:pt x="4378" y="99"/>
                  </a:lnTo>
                  <a:lnTo>
                    <a:pt x="4359" y="81"/>
                  </a:lnTo>
                  <a:lnTo>
                    <a:pt x="4340" y="65"/>
                  </a:lnTo>
                  <a:lnTo>
                    <a:pt x="4320" y="51"/>
                  </a:lnTo>
                  <a:lnTo>
                    <a:pt x="4298" y="39"/>
                  </a:lnTo>
                  <a:lnTo>
                    <a:pt x="4276" y="28"/>
                  </a:lnTo>
                  <a:lnTo>
                    <a:pt x="4254" y="19"/>
                  </a:lnTo>
                  <a:lnTo>
                    <a:pt x="4231" y="12"/>
                  </a:lnTo>
                  <a:lnTo>
                    <a:pt x="4208" y="6"/>
                  </a:lnTo>
                  <a:lnTo>
                    <a:pt x="4185" y="3"/>
                  </a:lnTo>
                  <a:lnTo>
                    <a:pt x="4160" y="0"/>
                  </a:lnTo>
                  <a:lnTo>
                    <a:pt x="4137" y="0"/>
                  </a:lnTo>
                  <a:lnTo>
                    <a:pt x="4112" y="1"/>
                  </a:lnTo>
                  <a:lnTo>
                    <a:pt x="4089" y="4"/>
                  </a:lnTo>
                  <a:lnTo>
                    <a:pt x="4064" y="10"/>
                  </a:lnTo>
                  <a:lnTo>
                    <a:pt x="4039" y="17"/>
                  </a:lnTo>
                  <a:lnTo>
                    <a:pt x="4016" y="26"/>
                  </a:lnTo>
                  <a:lnTo>
                    <a:pt x="3993" y="36"/>
                  </a:lnTo>
                  <a:lnTo>
                    <a:pt x="3971" y="49"/>
                  </a:lnTo>
                  <a:lnTo>
                    <a:pt x="3949" y="62"/>
                  </a:lnTo>
                  <a:lnTo>
                    <a:pt x="3930" y="77"/>
                  </a:lnTo>
                  <a:lnTo>
                    <a:pt x="3913" y="93"/>
                  </a:lnTo>
                  <a:lnTo>
                    <a:pt x="3895" y="110"/>
                  </a:lnTo>
                  <a:lnTo>
                    <a:pt x="3879" y="128"/>
                  </a:lnTo>
                  <a:lnTo>
                    <a:pt x="3866" y="148"/>
                  </a:lnTo>
                  <a:lnTo>
                    <a:pt x="3853" y="169"/>
                  </a:lnTo>
                  <a:lnTo>
                    <a:pt x="3842" y="189"/>
                  </a:lnTo>
                  <a:lnTo>
                    <a:pt x="3833" y="212"/>
                  </a:lnTo>
                  <a:lnTo>
                    <a:pt x="3826" y="234"/>
                  </a:lnTo>
                  <a:lnTo>
                    <a:pt x="3818" y="259"/>
                  </a:lnTo>
                  <a:lnTo>
                    <a:pt x="3814" y="282"/>
                  </a:lnTo>
                  <a:lnTo>
                    <a:pt x="3811" y="308"/>
                  </a:lnTo>
                  <a:lnTo>
                    <a:pt x="3811" y="333"/>
                  </a:lnTo>
                  <a:lnTo>
                    <a:pt x="3811" y="1104"/>
                  </a:lnTo>
                  <a:lnTo>
                    <a:pt x="3811" y="1121"/>
                  </a:lnTo>
                  <a:lnTo>
                    <a:pt x="3810" y="1137"/>
                  </a:lnTo>
                  <a:lnTo>
                    <a:pt x="3807" y="1155"/>
                  </a:lnTo>
                  <a:lnTo>
                    <a:pt x="3804" y="1171"/>
                  </a:lnTo>
                  <a:lnTo>
                    <a:pt x="3801" y="1187"/>
                  </a:lnTo>
                  <a:lnTo>
                    <a:pt x="3796" y="1203"/>
                  </a:lnTo>
                  <a:lnTo>
                    <a:pt x="3791" y="1217"/>
                  </a:lnTo>
                  <a:lnTo>
                    <a:pt x="3785" y="1233"/>
                  </a:lnTo>
                  <a:lnTo>
                    <a:pt x="3778" y="1248"/>
                  </a:lnTo>
                  <a:lnTo>
                    <a:pt x="3770" y="1262"/>
                  </a:lnTo>
                  <a:lnTo>
                    <a:pt x="3763" y="1275"/>
                  </a:lnTo>
                  <a:lnTo>
                    <a:pt x="3754" y="1290"/>
                  </a:lnTo>
                  <a:lnTo>
                    <a:pt x="3744" y="1303"/>
                  </a:lnTo>
                  <a:lnTo>
                    <a:pt x="3735" y="1315"/>
                  </a:lnTo>
                  <a:lnTo>
                    <a:pt x="3724" y="1326"/>
                  </a:lnTo>
                  <a:lnTo>
                    <a:pt x="3714" y="1338"/>
                  </a:lnTo>
                  <a:lnTo>
                    <a:pt x="3702" y="1350"/>
                  </a:lnTo>
                  <a:lnTo>
                    <a:pt x="3690" y="1360"/>
                  </a:lnTo>
                  <a:lnTo>
                    <a:pt x="3677" y="1370"/>
                  </a:lnTo>
                  <a:lnTo>
                    <a:pt x="3664" y="1379"/>
                  </a:lnTo>
                  <a:lnTo>
                    <a:pt x="3651" y="1387"/>
                  </a:lnTo>
                  <a:lnTo>
                    <a:pt x="3637" y="1396"/>
                  </a:lnTo>
                  <a:lnTo>
                    <a:pt x="3622" y="1403"/>
                  </a:lnTo>
                  <a:lnTo>
                    <a:pt x="3608" y="1409"/>
                  </a:lnTo>
                  <a:lnTo>
                    <a:pt x="3593" y="1416"/>
                  </a:lnTo>
                  <a:lnTo>
                    <a:pt x="3577" y="1421"/>
                  </a:lnTo>
                  <a:lnTo>
                    <a:pt x="3561" y="1425"/>
                  </a:lnTo>
                  <a:lnTo>
                    <a:pt x="3545" y="1429"/>
                  </a:lnTo>
                  <a:lnTo>
                    <a:pt x="3529" y="1432"/>
                  </a:lnTo>
                  <a:lnTo>
                    <a:pt x="3513" y="1434"/>
                  </a:lnTo>
                  <a:lnTo>
                    <a:pt x="3496" y="1435"/>
                  </a:lnTo>
                  <a:lnTo>
                    <a:pt x="3478" y="1435"/>
                  </a:lnTo>
                  <a:lnTo>
                    <a:pt x="331" y="1435"/>
                  </a:lnTo>
                  <a:lnTo>
                    <a:pt x="315" y="1437"/>
                  </a:lnTo>
                  <a:lnTo>
                    <a:pt x="298" y="1438"/>
                  </a:lnTo>
                  <a:lnTo>
                    <a:pt x="282" y="1440"/>
                  </a:lnTo>
                  <a:lnTo>
                    <a:pt x="264" y="1443"/>
                  </a:lnTo>
                  <a:lnTo>
                    <a:pt x="248" y="1447"/>
                  </a:lnTo>
                  <a:lnTo>
                    <a:pt x="234" y="1451"/>
                  </a:lnTo>
                  <a:lnTo>
                    <a:pt x="218" y="1456"/>
                  </a:lnTo>
                  <a:lnTo>
                    <a:pt x="203" y="1463"/>
                  </a:lnTo>
                  <a:lnTo>
                    <a:pt x="187" y="1469"/>
                  </a:lnTo>
                  <a:lnTo>
                    <a:pt x="174" y="1476"/>
                  </a:lnTo>
                  <a:lnTo>
                    <a:pt x="160" y="1485"/>
                  </a:lnTo>
                  <a:lnTo>
                    <a:pt x="147" y="1493"/>
                  </a:lnTo>
                  <a:lnTo>
                    <a:pt x="134" y="1502"/>
                  </a:lnTo>
                  <a:lnTo>
                    <a:pt x="121" y="1512"/>
                  </a:lnTo>
                  <a:lnTo>
                    <a:pt x="109" y="1522"/>
                  </a:lnTo>
                  <a:lnTo>
                    <a:pt x="97" y="1534"/>
                  </a:lnTo>
                  <a:lnTo>
                    <a:pt x="86" y="1546"/>
                  </a:lnTo>
                  <a:lnTo>
                    <a:pt x="76" y="1557"/>
                  </a:lnTo>
                  <a:lnTo>
                    <a:pt x="65" y="1569"/>
                  </a:lnTo>
                  <a:lnTo>
                    <a:pt x="57" y="1582"/>
                  </a:lnTo>
                  <a:lnTo>
                    <a:pt x="48" y="1597"/>
                  </a:lnTo>
                  <a:lnTo>
                    <a:pt x="41" y="1610"/>
                  </a:lnTo>
                  <a:lnTo>
                    <a:pt x="32" y="1624"/>
                  </a:lnTo>
                  <a:lnTo>
                    <a:pt x="26" y="1639"/>
                  </a:lnTo>
                  <a:lnTo>
                    <a:pt x="20" y="1655"/>
                  </a:lnTo>
                  <a:lnTo>
                    <a:pt x="14" y="1669"/>
                  </a:lnTo>
                  <a:lnTo>
                    <a:pt x="10" y="1685"/>
                  </a:lnTo>
                  <a:lnTo>
                    <a:pt x="7" y="1701"/>
                  </a:lnTo>
                  <a:lnTo>
                    <a:pt x="4" y="1717"/>
                  </a:lnTo>
                  <a:lnTo>
                    <a:pt x="1" y="1735"/>
                  </a:lnTo>
                  <a:lnTo>
                    <a:pt x="0" y="1751"/>
                  </a:lnTo>
                  <a:lnTo>
                    <a:pt x="0" y="1768"/>
                  </a:lnTo>
                  <a:lnTo>
                    <a:pt x="0" y="4913"/>
                  </a:lnTo>
                  <a:lnTo>
                    <a:pt x="0" y="4930"/>
                  </a:lnTo>
                  <a:lnTo>
                    <a:pt x="1" y="4946"/>
                  </a:lnTo>
                  <a:lnTo>
                    <a:pt x="4" y="4964"/>
                  </a:lnTo>
                  <a:lnTo>
                    <a:pt x="7" y="4980"/>
                  </a:lnTo>
                  <a:lnTo>
                    <a:pt x="10" y="4996"/>
                  </a:lnTo>
                  <a:lnTo>
                    <a:pt x="14" y="5012"/>
                  </a:lnTo>
                  <a:lnTo>
                    <a:pt x="20" y="5026"/>
                  </a:lnTo>
                  <a:lnTo>
                    <a:pt x="26" y="5042"/>
                  </a:lnTo>
                  <a:lnTo>
                    <a:pt x="32" y="5057"/>
                  </a:lnTo>
                  <a:lnTo>
                    <a:pt x="41" y="5071"/>
                  </a:lnTo>
                  <a:lnTo>
                    <a:pt x="48" y="5084"/>
                  </a:lnTo>
                  <a:lnTo>
                    <a:pt x="57" y="5099"/>
                  </a:lnTo>
                  <a:lnTo>
                    <a:pt x="65" y="5112"/>
                  </a:lnTo>
                  <a:lnTo>
                    <a:pt x="76" y="5124"/>
                  </a:lnTo>
                  <a:lnTo>
                    <a:pt x="86" y="5137"/>
                  </a:lnTo>
                  <a:lnTo>
                    <a:pt x="97" y="5147"/>
                  </a:lnTo>
                  <a:lnTo>
                    <a:pt x="109" y="5159"/>
                  </a:lnTo>
                  <a:lnTo>
                    <a:pt x="121" y="5169"/>
                  </a:lnTo>
                  <a:lnTo>
                    <a:pt x="134" y="5179"/>
                  </a:lnTo>
                  <a:lnTo>
                    <a:pt x="147" y="5188"/>
                  </a:lnTo>
                  <a:lnTo>
                    <a:pt x="160" y="5196"/>
                  </a:lnTo>
                  <a:lnTo>
                    <a:pt x="174" y="5205"/>
                  </a:lnTo>
                  <a:lnTo>
                    <a:pt x="187" y="5212"/>
                  </a:lnTo>
                  <a:lnTo>
                    <a:pt x="203" y="5220"/>
                  </a:lnTo>
                  <a:lnTo>
                    <a:pt x="218" y="5225"/>
                  </a:lnTo>
                  <a:lnTo>
                    <a:pt x="234" y="5230"/>
                  </a:lnTo>
                  <a:lnTo>
                    <a:pt x="248" y="5234"/>
                  </a:lnTo>
                  <a:lnTo>
                    <a:pt x="264" y="5238"/>
                  </a:lnTo>
                  <a:lnTo>
                    <a:pt x="282" y="5241"/>
                  </a:lnTo>
                  <a:lnTo>
                    <a:pt x="298" y="5243"/>
                  </a:lnTo>
                  <a:lnTo>
                    <a:pt x="315" y="5244"/>
                  </a:lnTo>
                  <a:lnTo>
                    <a:pt x="331" y="5246"/>
                  </a:lnTo>
                  <a:close/>
                </a:path>
              </a:pathLst>
            </a:custGeom>
            <a:solidFill>
              <a:schemeClr val="accent6"/>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25" name="Полилиния 24"/>
            <p:cNvSpPr/>
            <p:nvPr/>
          </p:nvSpPr>
          <p:spPr>
            <a:xfrm>
              <a:off x="11517659" y="4667251"/>
              <a:ext cx="3779493" cy="1782762"/>
            </a:xfrm>
            <a:custGeom>
              <a:avLst/>
              <a:gdLst>
                <a:gd name="connsiteX0" fmla="*/ 935850 w 3779493"/>
                <a:gd name="connsiteY0" fmla="*/ 0 h 1782762"/>
                <a:gd name="connsiteX1" fmla="*/ 3779063 w 3779493"/>
                <a:gd name="connsiteY1" fmla="*/ 0 h 1782762"/>
                <a:gd name="connsiteX2" fmla="*/ 3779493 w 3779493"/>
                <a:gd name="connsiteY2" fmla="*/ 6879 h 1782762"/>
                <a:gd name="connsiteX3" fmla="*/ 3779493 w 3779493"/>
                <a:gd name="connsiteY3" fmla="*/ 15345 h 1782762"/>
                <a:gd name="connsiteX4" fmla="*/ 3779493 w 3779493"/>
                <a:gd name="connsiteY4" fmla="*/ 23812 h 1782762"/>
                <a:gd name="connsiteX5" fmla="*/ 3778964 w 3779493"/>
                <a:gd name="connsiteY5" fmla="*/ 31749 h 1782762"/>
                <a:gd name="connsiteX6" fmla="*/ 3777905 w 3779493"/>
                <a:gd name="connsiteY6" fmla="*/ 40216 h 1782762"/>
                <a:gd name="connsiteX7" fmla="*/ 3776318 w 3779493"/>
                <a:gd name="connsiteY7" fmla="*/ 48683 h 1782762"/>
                <a:gd name="connsiteX8" fmla="*/ 3774201 w 3779493"/>
                <a:gd name="connsiteY8" fmla="*/ 57149 h 1782762"/>
                <a:gd name="connsiteX9" fmla="*/ 3772613 w 3779493"/>
                <a:gd name="connsiteY9" fmla="*/ 65616 h 1782762"/>
                <a:gd name="connsiteX10" fmla="*/ 3769438 w 3779493"/>
                <a:gd name="connsiteY10" fmla="*/ 73024 h 1782762"/>
                <a:gd name="connsiteX11" fmla="*/ 3766262 w 3779493"/>
                <a:gd name="connsiteY11" fmla="*/ 81491 h 1782762"/>
                <a:gd name="connsiteX12" fmla="*/ 3763087 w 3779493"/>
                <a:gd name="connsiteY12" fmla="*/ 89429 h 1782762"/>
                <a:gd name="connsiteX13" fmla="*/ 3759382 w 3779493"/>
                <a:gd name="connsiteY13" fmla="*/ 96837 h 1782762"/>
                <a:gd name="connsiteX14" fmla="*/ 3754619 w 3779493"/>
                <a:gd name="connsiteY14" fmla="*/ 104774 h 1782762"/>
                <a:gd name="connsiteX15" fmla="*/ 3750385 w 3779493"/>
                <a:gd name="connsiteY15" fmla="*/ 111654 h 1782762"/>
                <a:gd name="connsiteX16" fmla="*/ 3745622 w 3779493"/>
                <a:gd name="connsiteY16" fmla="*/ 119062 h 1782762"/>
                <a:gd name="connsiteX17" fmla="*/ 3740330 w 3779493"/>
                <a:gd name="connsiteY17" fmla="*/ 125941 h 1782762"/>
                <a:gd name="connsiteX18" fmla="*/ 3733978 w 3779493"/>
                <a:gd name="connsiteY18" fmla="*/ 132820 h 1782762"/>
                <a:gd name="connsiteX19" fmla="*/ 3728157 w 3779493"/>
                <a:gd name="connsiteY19" fmla="*/ 139170 h 1782762"/>
                <a:gd name="connsiteX20" fmla="*/ 2135682 w 3779493"/>
                <a:gd name="connsiteY20" fmla="*/ 1730375 h 1782762"/>
                <a:gd name="connsiteX21" fmla="*/ 2125626 w 3779493"/>
                <a:gd name="connsiteY21" fmla="*/ 1739900 h 1782762"/>
                <a:gd name="connsiteX22" fmla="*/ 2115570 w 3779493"/>
                <a:gd name="connsiteY22" fmla="*/ 1748366 h 1782762"/>
                <a:gd name="connsiteX23" fmla="*/ 2104986 w 3779493"/>
                <a:gd name="connsiteY23" fmla="*/ 1755775 h 1782762"/>
                <a:gd name="connsiteX24" fmla="*/ 2093342 w 3779493"/>
                <a:gd name="connsiteY24" fmla="*/ 1762125 h 1782762"/>
                <a:gd name="connsiteX25" fmla="*/ 2081699 w 3779493"/>
                <a:gd name="connsiteY25" fmla="*/ 1767945 h 1782762"/>
                <a:gd name="connsiteX26" fmla="*/ 2070056 w 3779493"/>
                <a:gd name="connsiteY26" fmla="*/ 1772708 h 1782762"/>
                <a:gd name="connsiteX27" fmla="*/ 2057884 w 3779493"/>
                <a:gd name="connsiteY27" fmla="*/ 1776412 h 1782762"/>
                <a:gd name="connsiteX28" fmla="*/ 2045711 w 3779493"/>
                <a:gd name="connsiteY28" fmla="*/ 1779587 h 1782762"/>
                <a:gd name="connsiteX29" fmla="*/ 2033539 w 3779493"/>
                <a:gd name="connsiteY29" fmla="*/ 1781175 h 1782762"/>
                <a:gd name="connsiteX30" fmla="*/ 2020308 w 3779493"/>
                <a:gd name="connsiteY30" fmla="*/ 1782762 h 1782762"/>
                <a:gd name="connsiteX31" fmla="*/ 2008135 w 3779493"/>
                <a:gd name="connsiteY31" fmla="*/ 1782762 h 1782762"/>
                <a:gd name="connsiteX32" fmla="*/ 1994904 w 3779493"/>
                <a:gd name="connsiteY32" fmla="*/ 1782233 h 1782762"/>
                <a:gd name="connsiteX33" fmla="*/ 1982732 w 3779493"/>
                <a:gd name="connsiteY33" fmla="*/ 1780645 h 1782762"/>
                <a:gd name="connsiteX34" fmla="*/ 1969501 w 3779493"/>
                <a:gd name="connsiteY34" fmla="*/ 1777470 h 1782762"/>
                <a:gd name="connsiteX35" fmla="*/ 1956270 w 3779493"/>
                <a:gd name="connsiteY35" fmla="*/ 1773766 h 1782762"/>
                <a:gd name="connsiteX36" fmla="*/ 1944098 w 3779493"/>
                <a:gd name="connsiteY36" fmla="*/ 1769004 h 1782762"/>
                <a:gd name="connsiteX37" fmla="*/ 1931925 w 3779493"/>
                <a:gd name="connsiteY37" fmla="*/ 1763712 h 1782762"/>
                <a:gd name="connsiteX38" fmla="*/ 1920282 w 3779493"/>
                <a:gd name="connsiteY38" fmla="*/ 1756833 h 1782762"/>
                <a:gd name="connsiteX39" fmla="*/ 1909697 w 3779493"/>
                <a:gd name="connsiteY39" fmla="*/ 1749954 h 1782762"/>
                <a:gd name="connsiteX40" fmla="*/ 1898583 w 3779493"/>
                <a:gd name="connsiteY40" fmla="*/ 1742016 h 1782762"/>
                <a:gd name="connsiteX41" fmla="*/ 1889586 w 3779493"/>
                <a:gd name="connsiteY41" fmla="*/ 1733550 h 1782762"/>
                <a:gd name="connsiteX42" fmla="*/ 1880060 w 3779493"/>
                <a:gd name="connsiteY42" fmla="*/ 1724554 h 1782762"/>
                <a:gd name="connsiteX43" fmla="*/ 1871592 w 3779493"/>
                <a:gd name="connsiteY43" fmla="*/ 1715029 h 1782762"/>
                <a:gd name="connsiteX44" fmla="*/ 1864712 w 3779493"/>
                <a:gd name="connsiteY44" fmla="*/ 1704445 h 1782762"/>
                <a:gd name="connsiteX45" fmla="*/ 1857832 w 3779493"/>
                <a:gd name="connsiteY45" fmla="*/ 1693333 h 1782762"/>
                <a:gd name="connsiteX46" fmla="*/ 1852010 w 3779493"/>
                <a:gd name="connsiteY46" fmla="*/ 1682750 h 1782762"/>
                <a:gd name="connsiteX47" fmla="*/ 1847247 w 3779493"/>
                <a:gd name="connsiteY47" fmla="*/ 1670579 h 1782762"/>
                <a:gd name="connsiteX48" fmla="*/ 1843542 w 3779493"/>
                <a:gd name="connsiteY48" fmla="*/ 1658937 h 1782762"/>
                <a:gd name="connsiteX49" fmla="*/ 1839308 w 3779493"/>
                <a:gd name="connsiteY49" fmla="*/ 1645708 h 1782762"/>
                <a:gd name="connsiteX50" fmla="*/ 1837192 w 3779493"/>
                <a:gd name="connsiteY50" fmla="*/ 1633537 h 1782762"/>
                <a:gd name="connsiteX51" fmla="*/ 1835604 w 3779493"/>
                <a:gd name="connsiteY51" fmla="*/ 1619779 h 1782762"/>
                <a:gd name="connsiteX52" fmla="*/ 1835604 w 3779493"/>
                <a:gd name="connsiteY52" fmla="*/ 1606550 h 1782762"/>
                <a:gd name="connsiteX53" fmla="*/ 1835604 w 3779493"/>
                <a:gd name="connsiteY53" fmla="*/ 1198562 h 1782762"/>
                <a:gd name="connsiteX54" fmla="*/ 1835604 w 3779493"/>
                <a:gd name="connsiteY54" fmla="*/ 1189566 h 1782762"/>
                <a:gd name="connsiteX55" fmla="*/ 1835075 w 3779493"/>
                <a:gd name="connsiteY55" fmla="*/ 1181100 h 1782762"/>
                <a:gd name="connsiteX56" fmla="*/ 1833487 w 3779493"/>
                <a:gd name="connsiteY56" fmla="*/ 1171575 h 1782762"/>
                <a:gd name="connsiteX57" fmla="*/ 1831899 w 3779493"/>
                <a:gd name="connsiteY57" fmla="*/ 1163108 h 1782762"/>
                <a:gd name="connsiteX58" fmla="*/ 1830312 w 3779493"/>
                <a:gd name="connsiteY58" fmla="*/ 1154641 h 1782762"/>
                <a:gd name="connsiteX59" fmla="*/ 1827665 w 3779493"/>
                <a:gd name="connsiteY59" fmla="*/ 1146175 h 1782762"/>
                <a:gd name="connsiteX60" fmla="*/ 1825019 w 3779493"/>
                <a:gd name="connsiteY60" fmla="*/ 1138766 h 1782762"/>
                <a:gd name="connsiteX61" fmla="*/ 1821844 w 3779493"/>
                <a:gd name="connsiteY61" fmla="*/ 1130300 h 1782762"/>
                <a:gd name="connsiteX62" fmla="*/ 1818139 w 3779493"/>
                <a:gd name="connsiteY62" fmla="*/ 1122362 h 1782762"/>
                <a:gd name="connsiteX63" fmla="*/ 1813905 w 3779493"/>
                <a:gd name="connsiteY63" fmla="*/ 1114954 h 1782762"/>
                <a:gd name="connsiteX64" fmla="*/ 1810200 w 3779493"/>
                <a:gd name="connsiteY64" fmla="*/ 1108075 h 1782762"/>
                <a:gd name="connsiteX65" fmla="*/ 1805437 w 3779493"/>
                <a:gd name="connsiteY65" fmla="*/ 1100137 h 1782762"/>
                <a:gd name="connsiteX66" fmla="*/ 1800145 w 3779493"/>
                <a:gd name="connsiteY66" fmla="*/ 1093258 h 1782762"/>
                <a:gd name="connsiteX67" fmla="*/ 1795382 w 3779493"/>
                <a:gd name="connsiteY67" fmla="*/ 1086908 h 1782762"/>
                <a:gd name="connsiteX68" fmla="*/ 1789560 w 3779493"/>
                <a:gd name="connsiteY68" fmla="*/ 1081087 h 1782762"/>
                <a:gd name="connsiteX69" fmla="*/ 1784268 w 3779493"/>
                <a:gd name="connsiteY69" fmla="*/ 1074737 h 1782762"/>
                <a:gd name="connsiteX70" fmla="*/ 1777917 w 3779493"/>
                <a:gd name="connsiteY70" fmla="*/ 1068387 h 1782762"/>
                <a:gd name="connsiteX71" fmla="*/ 1771566 w 3779493"/>
                <a:gd name="connsiteY71" fmla="*/ 1063095 h 1782762"/>
                <a:gd name="connsiteX72" fmla="*/ 1764686 w 3779493"/>
                <a:gd name="connsiteY72" fmla="*/ 1057804 h 1782762"/>
                <a:gd name="connsiteX73" fmla="*/ 1757806 w 3779493"/>
                <a:gd name="connsiteY73" fmla="*/ 1053041 h 1782762"/>
                <a:gd name="connsiteX74" fmla="*/ 1750926 w 3779493"/>
                <a:gd name="connsiteY74" fmla="*/ 1048808 h 1782762"/>
                <a:gd name="connsiteX75" fmla="*/ 1743517 w 3779493"/>
                <a:gd name="connsiteY75" fmla="*/ 1044045 h 1782762"/>
                <a:gd name="connsiteX76" fmla="*/ 1735578 w 3779493"/>
                <a:gd name="connsiteY76" fmla="*/ 1040341 h 1782762"/>
                <a:gd name="connsiteX77" fmla="*/ 1728169 w 3779493"/>
                <a:gd name="connsiteY77" fmla="*/ 1037166 h 1782762"/>
                <a:gd name="connsiteX78" fmla="*/ 1720230 w 3779493"/>
                <a:gd name="connsiteY78" fmla="*/ 1033462 h 1782762"/>
                <a:gd name="connsiteX79" fmla="*/ 1711762 w 3779493"/>
                <a:gd name="connsiteY79" fmla="*/ 1030816 h 1782762"/>
                <a:gd name="connsiteX80" fmla="*/ 1703294 w 3779493"/>
                <a:gd name="connsiteY80" fmla="*/ 1028700 h 1782762"/>
                <a:gd name="connsiteX81" fmla="*/ 1694827 w 3779493"/>
                <a:gd name="connsiteY81" fmla="*/ 1026583 h 1782762"/>
                <a:gd name="connsiteX82" fmla="*/ 1686359 w 3779493"/>
                <a:gd name="connsiteY82" fmla="*/ 1024995 h 1782762"/>
                <a:gd name="connsiteX83" fmla="*/ 1677891 w 3779493"/>
                <a:gd name="connsiteY83" fmla="*/ 1023937 h 1782762"/>
                <a:gd name="connsiteX84" fmla="*/ 1668894 w 3779493"/>
                <a:gd name="connsiteY84" fmla="*/ 1023408 h 1782762"/>
                <a:gd name="connsiteX85" fmla="*/ 1659368 w 3779493"/>
                <a:gd name="connsiteY85" fmla="*/ 1023408 h 1782762"/>
                <a:gd name="connsiteX86" fmla="*/ 0 w 3779493"/>
                <a:gd name="connsiteY86" fmla="*/ 1023408 h 1782762"/>
                <a:gd name="connsiteX87" fmla="*/ 884944 w 3779493"/>
                <a:gd name="connsiteY87" fmla="*/ 139170 h 1782762"/>
                <a:gd name="connsiteX88" fmla="*/ 891295 w 3779493"/>
                <a:gd name="connsiteY88" fmla="*/ 132820 h 1782762"/>
                <a:gd name="connsiteX89" fmla="*/ 897116 w 3779493"/>
                <a:gd name="connsiteY89" fmla="*/ 125941 h 1782762"/>
                <a:gd name="connsiteX90" fmla="*/ 902409 w 3779493"/>
                <a:gd name="connsiteY90" fmla="*/ 119062 h 1782762"/>
                <a:gd name="connsiteX91" fmla="*/ 907172 w 3779493"/>
                <a:gd name="connsiteY91" fmla="*/ 111654 h 1782762"/>
                <a:gd name="connsiteX92" fmla="*/ 911935 w 3779493"/>
                <a:gd name="connsiteY92" fmla="*/ 104774 h 1782762"/>
                <a:gd name="connsiteX93" fmla="*/ 916698 w 3779493"/>
                <a:gd name="connsiteY93" fmla="*/ 96837 h 1782762"/>
                <a:gd name="connsiteX94" fmla="*/ 920403 w 3779493"/>
                <a:gd name="connsiteY94" fmla="*/ 89429 h 1782762"/>
                <a:gd name="connsiteX95" fmla="*/ 923578 w 3779493"/>
                <a:gd name="connsiteY95" fmla="*/ 81491 h 1782762"/>
                <a:gd name="connsiteX96" fmla="*/ 926754 w 3779493"/>
                <a:gd name="connsiteY96" fmla="*/ 73024 h 1782762"/>
                <a:gd name="connsiteX97" fmla="*/ 929400 w 3779493"/>
                <a:gd name="connsiteY97" fmla="*/ 65616 h 1782762"/>
                <a:gd name="connsiteX98" fmla="*/ 930988 w 3779493"/>
                <a:gd name="connsiteY98" fmla="*/ 57149 h 1782762"/>
                <a:gd name="connsiteX99" fmla="*/ 933634 w 3779493"/>
                <a:gd name="connsiteY99" fmla="*/ 48683 h 1782762"/>
                <a:gd name="connsiteX100" fmla="*/ 935222 w 3779493"/>
                <a:gd name="connsiteY100" fmla="*/ 40216 h 1782762"/>
                <a:gd name="connsiteX101" fmla="*/ 935751 w 3779493"/>
                <a:gd name="connsiteY101" fmla="*/ 31749 h 1782762"/>
                <a:gd name="connsiteX102" fmla="*/ 936280 w 3779493"/>
                <a:gd name="connsiteY102" fmla="*/ 23812 h 1782762"/>
                <a:gd name="connsiteX103" fmla="*/ 936280 w 3779493"/>
                <a:gd name="connsiteY103" fmla="*/ 15345 h 1782762"/>
                <a:gd name="connsiteX104" fmla="*/ 936280 w 3779493"/>
                <a:gd name="connsiteY104" fmla="*/ 6879 h 1782762"/>
                <a:gd name="connsiteX105" fmla="*/ 935850 w 3779493"/>
                <a:gd name="connsiteY105" fmla="*/ 0 h 178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779493" h="1782762">
                  <a:moveTo>
                    <a:pt x="935850" y="0"/>
                  </a:moveTo>
                  <a:lnTo>
                    <a:pt x="3779063" y="0"/>
                  </a:lnTo>
                  <a:lnTo>
                    <a:pt x="3779493" y="6879"/>
                  </a:lnTo>
                  <a:lnTo>
                    <a:pt x="3779493" y="15345"/>
                  </a:lnTo>
                  <a:lnTo>
                    <a:pt x="3779493" y="23812"/>
                  </a:lnTo>
                  <a:lnTo>
                    <a:pt x="3778964" y="31749"/>
                  </a:lnTo>
                  <a:lnTo>
                    <a:pt x="3777905" y="40216"/>
                  </a:lnTo>
                  <a:lnTo>
                    <a:pt x="3776318" y="48683"/>
                  </a:lnTo>
                  <a:lnTo>
                    <a:pt x="3774201" y="57149"/>
                  </a:lnTo>
                  <a:lnTo>
                    <a:pt x="3772613" y="65616"/>
                  </a:lnTo>
                  <a:lnTo>
                    <a:pt x="3769438" y="73024"/>
                  </a:lnTo>
                  <a:lnTo>
                    <a:pt x="3766262" y="81491"/>
                  </a:lnTo>
                  <a:lnTo>
                    <a:pt x="3763087" y="89429"/>
                  </a:lnTo>
                  <a:lnTo>
                    <a:pt x="3759382" y="96837"/>
                  </a:lnTo>
                  <a:lnTo>
                    <a:pt x="3754619" y="104774"/>
                  </a:lnTo>
                  <a:lnTo>
                    <a:pt x="3750385" y="111654"/>
                  </a:lnTo>
                  <a:lnTo>
                    <a:pt x="3745622" y="119062"/>
                  </a:lnTo>
                  <a:lnTo>
                    <a:pt x="3740330" y="125941"/>
                  </a:lnTo>
                  <a:lnTo>
                    <a:pt x="3733978" y="132820"/>
                  </a:lnTo>
                  <a:lnTo>
                    <a:pt x="3728157" y="139170"/>
                  </a:lnTo>
                  <a:lnTo>
                    <a:pt x="2135682" y="1730375"/>
                  </a:lnTo>
                  <a:lnTo>
                    <a:pt x="2125626" y="1739900"/>
                  </a:lnTo>
                  <a:lnTo>
                    <a:pt x="2115570" y="1748366"/>
                  </a:lnTo>
                  <a:lnTo>
                    <a:pt x="2104986" y="1755775"/>
                  </a:lnTo>
                  <a:lnTo>
                    <a:pt x="2093342" y="1762125"/>
                  </a:lnTo>
                  <a:lnTo>
                    <a:pt x="2081699" y="1767945"/>
                  </a:lnTo>
                  <a:lnTo>
                    <a:pt x="2070056" y="1772708"/>
                  </a:lnTo>
                  <a:lnTo>
                    <a:pt x="2057884" y="1776412"/>
                  </a:lnTo>
                  <a:lnTo>
                    <a:pt x="2045711" y="1779587"/>
                  </a:lnTo>
                  <a:lnTo>
                    <a:pt x="2033539" y="1781175"/>
                  </a:lnTo>
                  <a:lnTo>
                    <a:pt x="2020308" y="1782762"/>
                  </a:lnTo>
                  <a:lnTo>
                    <a:pt x="2008135" y="1782762"/>
                  </a:lnTo>
                  <a:lnTo>
                    <a:pt x="1994904" y="1782233"/>
                  </a:lnTo>
                  <a:lnTo>
                    <a:pt x="1982732" y="1780645"/>
                  </a:lnTo>
                  <a:lnTo>
                    <a:pt x="1969501" y="1777470"/>
                  </a:lnTo>
                  <a:lnTo>
                    <a:pt x="1956270" y="1773766"/>
                  </a:lnTo>
                  <a:lnTo>
                    <a:pt x="1944098" y="1769004"/>
                  </a:lnTo>
                  <a:lnTo>
                    <a:pt x="1931925" y="1763712"/>
                  </a:lnTo>
                  <a:lnTo>
                    <a:pt x="1920282" y="1756833"/>
                  </a:lnTo>
                  <a:lnTo>
                    <a:pt x="1909697" y="1749954"/>
                  </a:lnTo>
                  <a:lnTo>
                    <a:pt x="1898583" y="1742016"/>
                  </a:lnTo>
                  <a:lnTo>
                    <a:pt x="1889586" y="1733550"/>
                  </a:lnTo>
                  <a:lnTo>
                    <a:pt x="1880060" y="1724554"/>
                  </a:lnTo>
                  <a:lnTo>
                    <a:pt x="1871592" y="1715029"/>
                  </a:lnTo>
                  <a:lnTo>
                    <a:pt x="1864712" y="1704445"/>
                  </a:lnTo>
                  <a:lnTo>
                    <a:pt x="1857832" y="1693333"/>
                  </a:lnTo>
                  <a:lnTo>
                    <a:pt x="1852010" y="1682750"/>
                  </a:lnTo>
                  <a:lnTo>
                    <a:pt x="1847247" y="1670579"/>
                  </a:lnTo>
                  <a:lnTo>
                    <a:pt x="1843542" y="1658937"/>
                  </a:lnTo>
                  <a:lnTo>
                    <a:pt x="1839308" y="1645708"/>
                  </a:lnTo>
                  <a:lnTo>
                    <a:pt x="1837192" y="1633537"/>
                  </a:lnTo>
                  <a:lnTo>
                    <a:pt x="1835604" y="1619779"/>
                  </a:lnTo>
                  <a:lnTo>
                    <a:pt x="1835604" y="1606550"/>
                  </a:lnTo>
                  <a:lnTo>
                    <a:pt x="1835604" y="1198562"/>
                  </a:lnTo>
                  <a:lnTo>
                    <a:pt x="1835604" y="1189566"/>
                  </a:lnTo>
                  <a:lnTo>
                    <a:pt x="1835075" y="1181100"/>
                  </a:lnTo>
                  <a:lnTo>
                    <a:pt x="1833487" y="1171575"/>
                  </a:lnTo>
                  <a:lnTo>
                    <a:pt x="1831899" y="1163108"/>
                  </a:lnTo>
                  <a:lnTo>
                    <a:pt x="1830312" y="1154641"/>
                  </a:lnTo>
                  <a:lnTo>
                    <a:pt x="1827665" y="1146175"/>
                  </a:lnTo>
                  <a:lnTo>
                    <a:pt x="1825019" y="1138766"/>
                  </a:lnTo>
                  <a:lnTo>
                    <a:pt x="1821844" y="1130300"/>
                  </a:lnTo>
                  <a:lnTo>
                    <a:pt x="1818139" y="1122362"/>
                  </a:lnTo>
                  <a:lnTo>
                    <a:pt x="1813905" y="1114954"/>
                  </a:lnTo>
                  <a:lnTo>
                    <a:pt x="1810200" y="1108075"/>
                  </a:lnTo>
                  <a:lnTo>
                    <a:pt x="1805437" y="1100137"/>
                  </a:lnTo>
                  <a:lnTo>
                    <a:pt x="1800145" y="1093258"/>
                  </a:lnTo>
                  <a:lnTo>
                    <a:pt x="1795382" y="1086908"/>
                  </a:lnTo>
                  <a:lnTo>
                    <a:pt x="1789560" y="1081087"/>
                  </a:lnTo>
                  <a:lnTo>
                    <a:pt x="1784268" y="1074737"/>
                  </a:lnTo>
                  <a:lnTo>
                    <a:pt x="1777917" y="1068387"/>
                  </a:lnTo>
                  <a:lnTo>
                    <a:pt x="1771566" y="1063095"/>
                  </a:lnTo>
                  <a:lnTo>
                    <a:pt x="1764686" y="1057804"/>
                  </a:lnTo>
                  <a:lnTo>
                    <a:pt x="1757806" y="1053041"/>
                  </a:lnTo>
                  <a:lnTo>
                    <a:pt x="1750926" y="1048808"/>
                  </a:lnTo>
                  <a:lnTo>
                    <a:pt x="1743517" y="1044045"/>
                  </a:lnTo>
                  <a:lnTo>
                    <a:pt x="1735578" y="1040341"/>
                  </a:lnTo>
                  <a:lnTo>
                    <a:pt x="1728169" y="1037166"/>
                  </a:lnTo>
                  <a:lnTo>
                    <a:pt x="1720230" y="1033462"/>
                  </a:lnTo>
                  <a:lnTo>
                    <a:pt x="1711762" y="1030816"/>
                  </a:lnTo>
                  <a:lnTo>
                    <a:pt x="1703294" y="1028700"/>
                  </a:lnTo>
                  <a:lnTo>
                    <a:pt x="1694827" y="1026583"/>
                  </a:lnTo>
                  <a:lnTo>
                    <a:pt x="1686359" y="1024995"/>
                  </a:lnTo>
                  <a:lnTo>
                    <a:pt x="1677891" y="1023937"/>
                  </a:lnTo>
                  <a:lnTo>
                    <a:pt x="1668894" y="1023408"/>
                  </a:lnTo>
                  <a:lnTo>
                    <a:pt x="1659368" y="1023408"/>
                  </a:lnTo>
                  <a:lnTo>
                    <a:pt x="0" y="1023408"/>
                  </a:lnTo>
                  <a:lnTo>
                    <a:pt x="884944" y="139170"/>
                  </a:lnTo>
                  <a:lnTo>
                    <a:pt x="891295" y="132820"/>
                  </a:lnTo>
                  <a:lnTo>
                    <a:pt x="897116" y="125941"/>
                  </a:lnTo>
                  <a:lnTo>
                    <a:pt x="902409" y="119062"/>
                  </a:lnTo>
                  <a:lnTo>
                    <a:pt x="907172" y="111654"/>
                  </a:lnTo>
                  <a:lnTo>
                    <a:pt x="911935" y="104774"/>
                  </a:lnTo>
                  <a:lnTo>
                    <a:pt x="916698" y="96837"/>
                  </a:lnTo>
                  <a:lnTo>
                    <a:pt x="920403" y="89429"/>
                  </a:lnTo>
                  <a:lnTo>
                    <a:pt x="923578" y="81491"/>
                  </a:lnTo>
                  <a:lnTo>
                    <a:pt x="926754" y="73024"/>
                  </a:lnTo>
                  <a:lnTo>
                    <a:pt x="929400" y="65616"/>
                  </a:lnTo>
                  <a:lnTo>
                    <a:pt x="930988" y="57149"/>
                  </a:lnTo>
                  <a:lnTo>
                    <a:pt x="933634" y="48683"/>
                  </a:lnTo>
                  <a:lnTo>
                    <a:pt x="935222" y="40216"/>
                  </a:lnTo>
                  <a:lnTo>
                    <a:pt x="935751" y="31749"/>
                  </a:lnTo>
                  <a:lnTo>
                    <a:pt x="936280" y="23812"/>
                  </a:lnTo>
                  <a:lnTo>
                    <a:pt x="936280" y="15345"/>
                  </a:lnTo>
                  <a:lnTo>
                    <a:pt x="936280" y="6879"/>
                  </a:lnTo>
                  <a:lnTo>
                    <a:pt x="935850" y="0"/>
                  </a:lnTo>
                  <a:close/>
                </a:path>
              </a:pathLst>
            </a:custGeom>
            <a:gradFill flip="none" rotWithShape="1">
              <a:gsLst>
                <a:gs pos="0">
                  <a:schemeClr val="accent6">
                    <a:lumMod val="75000"/>
                  </a:schemeClr>
                </a:gs>
                <a:gs pos="100000">
                  <a:schemeClr val="accent6"/>
                </a:gs>
              </a:gsLst>
              <a:lin ang="2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 name="Группа 3"/>
          <p:cNvGrpSpPr/>
          <p:nvPr/>
        </p:nvGrpSpPr>
        <p:grpSpPr>
          <a:xfrm>
            <a:off x="8493125" y="2914650"/>
            <a:ext cx="3960813" cy="3535363"/>
            <a:chOff x="8493125" y="2914650"/>
            <a:chExt cx="3960813" cy="3535363"/>
          </a:xfrm>
        </p:grpSpPr>
        <p:sp>
          <p:nvSpPr>
            <p:cNvPr id="20" name="Freeform 13"/>
            <p:cNvSpPr>
              <a:spLocks/>
            </p:cNvSpPr>
            <p:nvPr/>
          </p:nvSpPr>
          <p:spPr bwMode="auto">
            <a:xfrm>
              <a:off x="8493125" y="2914650"/>
              <a:ext cx="3960813" cy="3535363"/>
            </a:xfrm>
            <a:custGeom>
              <a:avLst/>
              <a:gdLst>
                <a:gd name="T0" fmla="*/ 3513 w 7484"/>
                <a:gd name="T1" fmla="*/ 5247 h 6681"/>
                <a:gd name="T2" fmla="*/ 3577 w 7484"/>
                <a:gd name="T3" fmla="*/ 5260 h 6681"/>
                <a:gd name="T4" fmla="*/ 3637 w 7484"/>
                <a:gd name="T5" fmla="*/ 5285 h 6681"/>
                <a:gd name="T6" fmla="*/ 3689 w 7484"/>
                <a:gd name="T7" fmla="*/ 5321 h 6681"/>
                <a:gd name="T8" fmla="*/ 3734 w 7484"/>
                <a:gd name="T9" fmla="*/ 5366 h 6681"/>
                <a:gd name="T10" fmla="*/ 3771 w 7484"/>
                <a:gd name="T11" fmla="*/ 5419 h 6681"/>
                <a:gd name="T12" fmla="*/ 3795 w 7484"/>
                <a:gd name="T13" fmla="*/ 5478 h 6681"/>
                <a:gd name="T14" fmla="*/ 3810 w 7484"/>
                <a:gd name="T15" fmla="*/ 5544 h 6681"/>
                <a:gd name="T16" fmla="*/ 3811 w 7484"/>
                <a:gd name="T17" fmla="*/ 6373 h 6681"/>
                <a:gd name="T18" fmla="*/ 3833 w 7484"/>
                <a:gd name="T19" fmla="*/ 6469 h 6681"/>
                <a:gd name="T20" fmla="*/ 3880 w 7484"/>
                <a:gd name="T21" fmla="*/ 6553 h 6681"/>
                <a:gd name="T22" fmla="*/ 3949 w 7484"/>
                <a:gd name="T23" fmla="*/ 6619 h 6681"/>
                <a:gd name="T24" fmla="*/ 4040 w 7484"/>
                <a:gd name="T25" fmla="*/ 6664 h 6681"/>
                <a:gd name="T26" fmla="*/ 4137 w 7484"/>
                <a:gd name="T27" fmla="*/ 6681 h 6681"/>
                <a:gd name="T28" fmla="*/ 4231 w 7484"/>
                <a:gd name="T29" fmla="*/ 6669 h 6681"/>
                <a:gd name="T30" fmla="*/ 4320 w 7484"/>
                <a:gd name="T31" fmla="*/ 6630 h 6681"/>
                <a:gd name="T32" fmla="*/ 7387 w 7484"/>
                <a:gd name="T33" fmla="*/ 3575 h 6681"/>
                <a:gd name="T34" fmla="*/ 7429 w 7484"/>
                <a:gd name="T35" fmla="*/ 3523 h 6681"/>
                <a:gd name="T36" fmla="*/ 7460 w 7484"/>
                <a:gd name="T37" fmla="*/ 3466 h 6681"/>
                <a:gd name="T38" fmla="*/ 7479 w 7484"/>
                <a:gd name="T39" fmla="*/ 3404 h 6681"/>
                <a:gd name="T40" fmla="*/ 7484 w 7484"/>
                <a:gd name="T41" fmla="*/ 3341 h 6681"/>
                <a:gd name="T42" fmla="*/ 7479 w 7484"/>
                <a:gd name="T43" fmla="*/ 3277 h 6681"/>
                <a:gd name="T44" fmla="*/ 7460 w 7484"/>
                <a:gd name="T45" fmla="*/ 3215 h 6681"/>
                <a:gd name="T46" fmla="*/ 7429 w 7484"/>
                <a:gd name="T47" fmla="*/ 3158 h 6681"/>
                <a:gd name="T48" fmla="*/ 7387 w 7484"/>
                <a:gd name="T49" fmla="*/ 3106 h 6681"/>
                <a:gd name="T50" fmla="*/ 4320 w 7484"/>
                <a:gd name="T51" fmla="*/ 51 h 6681"/>
                <a:gd name="T52" fmla="*/ 4231 w 7484"/>
                <a:gd name="T53" fmla="*/ 12 h 6681"/>
                <a:gd name="T54" fmla="*/ 4137 w 7484"/>
                <a:gd name="T55" fmla="*/ 0 h 6681"/>
                <a:gd name="T56" fmla="*/ 4040 w 7484"/>
                <a:gd name="T57" fmla="*/ 17 h 6681"/>
                <a:gd name="T58" fmla="*/ 3949 w 7484"/>
                <a:gd name="T59" fmla="*/ 62 h 6681"/>
                <a:gd name="T60" fmla="*/ 3880 w 7484"/>
                <a:gd name="T61" fmla="*/ 128 h 6681"/>
                <a:gd name="T62" fmla="*/ 3833 w 7484"/>
                <a:gd name="T63" fmla="*/ 212 h 6681"/>
                <a:gd name="T64" fmla="*/ 3811 w 7484"/>
                <a:gd name="T65" fmla="*/ 308 h 6681"/>
                <a:gd name="T66" fmla="*/ 3810 w 7484"/>
                <a:gd name="T67" fmla="*/ 1137 h 6681"/>
                <a:gd name="T68" fmla="*/ 3795 w 7484"/>
                <a:gd name="T69" fmla="*/ 1203 h 6681"/>
                <a:gd name="T70" fmla="*/ 3771 w 7484"/>
                <a:gd name="T71" fmla="*/ 1262 h 6681"/>
                <a:gd name="T72" fmla="*/ 3734 w 7484"/>
                <a:gd name="T73" fmla="*/ 1315 h 6681"/>
                <a:gd name="T74" fmla="*/ 3689 w 7484"/>
                <a:gd name="T75" fmla="*/ 1360 h 6681"/>
                <a:gd name="T76" fmla="*/ 3637 w 7484"/>
                <a:gd name="T77" fmla="*/ 1396 h 6681"/>
                <a:gd name="T78" fmla="*/ 3577 w 7484"/>
                <a:gd name="T79" fmla="*/ 1421 h 6681"/>
                <a:gd name="T80" fmla="*/ 3513 w 7484"/>
                <a:gd name="T81" fmla="*/ 1434 h 6681"/>
                <a:gd name="T82" fmla="*/ 316 w 7484"/>
                <a:gd name="T83" fmla="*/ 1437 h 6681"/>
                <a:gd name="T84" fmla="*/ 249 w 7484"/>
                <a:gd name="T85" fmla="*/ 1447 h 6681"/>
                <a:gd name="T86" fmla="*/ 188 w 7484"/>
                <a:gd name="T87" fmla="*/ 1469 h 6681"/>
                <a:gd name="T88" fmla="*/ 134 w 7484"/>
                <a:gd name="T89" fmla="*/ 1502 h 6681"/>
                <a:gd name="T90" fmla="*/ 86 w 7484"/>
                <a:gd name="T91" fmla="*/ 1546 h 6681"/>
                <a:gd name="T92" fmla="*/ 48 w 7484"/>
                <a:gd name="T93" fmla="*/ 1597 h 6681"/>
                <a:gd name="T94" fmla="*/ 21 w 7484"/>
                <a:gd name="T95" fmla="*/ 1655 h 6681"/>
                <a:gd name="T96" fmla="*/ 3 w 7484"/>
                <a:gd name="T97" fmla="*/ 1717 h 6681"/>
                <a:gd name="T98" fmla="*/ 0 w 7484"/>
                <a:gd name="T99" fmla="*/ 4913 h 6681"/>
                <a:gd name="T100" fmla="*/ 6 w 7484"/>
                <a:gd name="T101" fmla="*/ 4980 h 6681"/>
                <a:gd name="T102" fmla="*/ 27 w 7484"/>
                <a:gd name="T103" fmla="*/ 5042 h 6681"/>
                <a:gd name="T104" fmla="*/ 57 w 7484"/>
                <a:gd name="T105" fmla="*/ 5099 h 6681"/>
                <a:gd name="T106" fmla="*/ 98 w 7484"/>
                <a:gd name="T107" fmla="*/ 5147 h 6681"/>
                <a:gd name="T108" fmla="*/ 147 w 7484"/>
                <a:gd name="T109" fmla="*/ 5188 h 6681"/>
                <a:gd name="T110" fmla="*/ 204 w 7484"/>
                <a:gd name="T111" fmla="*/ 5220 h 6681"/>
                <a:gd name="T112" fmla="*/ 265 w 7484"/>
                <a:gd name="T113" fmla="*/ 5238 h 6681"/>
                <a:gd name="T114" fmla="*/ 332 w 7484"/>
                <a:gd name="T115" fmla="*/ 5246 h 6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84" h="6681">
                  <a:moveTo>
                    <a:pt x="332" y="5246"/>
                  </a:moveTo>
                  <a:lnTo>
                    <a:pt x="3479" y="5246"/>
                  </a:lnTo>
                  <a:lnTo>
                    <a:pt x="3496" y="5246"/>
                  </a:lnTo>
                  <a:lnTo>
                    <a:pt x="3513" y="5247"/>
                  </a:lnTo>
                  <a:lnTo>
                    <a:pt x="3529" y="5249"/>
                  </a:lnTo>
                  <a:lnTo>
                    <a:pt x="3545" y="5252"/>
                  </a:lnTo>
                  <a:lnTo>
                    <a:pt x="3561" y="5256"/>
                  </a:lnTo>
                  <a:lnTo>
                    <a:pt x="3577" y="5260"/>
                  </a:lnTo>
                  <a:lnTo>
                    <a:pt x="3593" y="5265"/>
                  </a:lnTo>
                  <a:lnTo>
                    <a:pt x="3608" y="5272"/>
                  </a:lnTo>
                  <a:lnTo>
                    <a:pt x="3622" y="5278"/>
                  </a:lnTo>
                  <a:lnTo>
                    <a:pt x="3637" y="5285"/>
                  </a:lnTo>
                  <a:lnTo>
                    <a:pt x="3652" y="5294"/>
                  </a:lnTo>
                  <a:lnTo>
                    <a:pt x="3665" y="5302"/>
                  </a:lnTo>
                  <a:lnTo>
                    <a:pt x="3678" y="5311"/>
                  </a:lnTo>
                  <a:lnTo>
                    <a:pt x="3689" y="5321"/>
                  </a:lnTo>
                  <a:lnTo>
                    <a:pt x="3702" y="5331"/>
                  </a:lnTo>
                  <a:lnTo>
                    <a:pt x="3714" y="5343"/>
                  </a:lnTo>
                  <a:lnTo>
                    <a:pt x="3724" y="5355"/>
                  </a:lnTo>
                  <a:lnTo>
                    <a:pt x="3734" y="5366"/>
                  </a:lnTo>
                  <a:lnTo>
                    <a:pt x="3745" y="5378"/>
                  </a:lnTo>
                  <a:lnTo>
                    <a:pt x="3755" y="5391"/>
                  </a:lnTo>
                  <a:lnTo>
                    <a:pt x="3763" y="5406"/>
                  </a:lnTo>
                  <a:lnTo>
                    <a:pt x="3771" y="5419"/>
                  </a:lnTo>
                  <a:lnTo>
                    <a:pt x="3778" y="5433"/>
                  </a:lnTo>
                  <a:lnTo>
                    <a:pt x="3785" y="5448"/>
                  </a:lnTo>
                  <a:lnTo>
                    <a:pt x="3791" y="5464"/>
                  </a:lnTo>
                  <a:lnTo>
                    <a:pt x="3795" y="5478"/>
                  </a:lnTo>
                  <a:lnTo>
                    <a:pt x="3801" y="5494"/>
                  </a:lnTo>
                  <a:lnTo>
                    <a:pt x="3804" y="5510"/>
                  </a:lnTo>
                  <a:lnTo>
                    <a:pt x="3807" y="5526"/>
                  </a:lnTo>
                  <a:lnTo>
                    <a:pt x="3810" y="5544"/>
                  </a:lnTo>
                  <a:lnTo>
                    <a:pt x="3810" y="5560"/>
                  </a:lnTo>
                  <a:lnTo>
                    <a:pt x="3811" y="5577"/>
                  </a:lnTo>
                  <a:lnTo>
                    <a:pt x="3811" y="6348"/>
                  </a:lnTo>
                  <a:lnTo>
                    <a:pt x="3811" y="6373"/>
                  </a:lnTo>
                  <a:lnTo>
                    <a:pt x="3814" y="6399"/>
                  </a:lnTo>
                  <a:lnTo>
                    <a:pt x="3819" y="6422"/>
                  </a:lnTo>
                  <a:lnTo>
                    <a:pt x="3826" y="6447"/>
                  </a:lnTo>
                  <a:lnTo>
                    <a:pt x="3833" y="6469"/>
                  </a:lnTo>
                  <a:lnTo>
                    <a:pt x="3842" y="6492"/>
                  </a:lnTo>
                  <a:lnTo>
                    <a:pt x="3854" y="6512"/>
                  </a:lnTo>
                  <a:lnTo>
                    <a:pt x="3867" y="6533"/>
                  </a:lnTo>
                  <a:lnTo>
                    <a:pt x="3880" y="6553"/>
                  </a:lnTo>
                  <a:lnTo>
                    <a:pt x="3896" y="6571"/>
                  </a:lnTo>
                  <a:lnTo>
                    <a:pt x="3912" y="6588"/>
                  </a:lnTo>
                  <a:lnTo>
                    <a:pt x="3931" y="6604"/>
                  </a:lnTo>
                  <a:lnTo>
                    <a:pt x="3949" y="6619"/>
                  </a:lnTo>
                  <a:lnTo>
                    <a:pt x="3971" y="6632"/>
                  </a:lnTo>
                  <a:lnTo>
                    <a:pt x="3993" y="6645"/>
                  </a:lnTo>
                  <a:lnTo>
                    <a:pt x="4016" y="6655"/>
                  </a:lnTo>
                  <a:lnTo>
                    <a:pt x="4040" y="6664"/>
                  </a:lnTo>
                  <a:lnTo>
                    <a:pt x="4064" y="6671"/>
                  </a:lnTo>
                  <a:lnTo>
                    <a:pt x="4088" y="6677"/>
                  </a:lnTo>
                  <a:lnTo>
                    <a:pt x="4112" y="6680"/>
                  </a:lnTo>
                  <a:lnTo>
                    <a:pt x="4137" y="6681"/>
                  </a:lnTo>
                  <a:lnTo>
                    <a:pt x="4160" y="6681"/>
                  </a:lnTo>
                  <a:lnTo>
                    <a:pt x="4185" y="6678"/>
                  </a:lnTo>
                  <a:lnTo>
                    <a:pt x="4208" y="6675"/>
                  </a:lnTo>
                  <a:lnTo>
                    <a:pt x="4231" y="6669"/>
                  </a:lnTo>
                  <a:lnTo>
                    <a:pt x="4255" y="6662"/>
                  </a:lnTo>
                  <a:lnTo>
                    <a:pt x="4277" y="6653"/>
                  </a:lnTo>
                  <a:lnTo>
                    <a:pt x="4298" y="6642"/>
                  </a:lnTo>
                  <a:lnTo>
                    <a:pt x="4320" y="6630"/>
                  </a:lnTo>
                  <a:lnTo>
                    <a:pt x="4340" y="6616"/>
                  </a:lnTo>
                  <a:lnTo>
                    <a:pt x="4359" y="6600"/>
                  </a:lnTo>
                  <a:lnTo>
                    <a:pt x="4378" y="6582"/>
                  </a:lnTo>
                  <a:lnTo>
                    <a:pt x="7387" y="3575"/>
                  </a:lnTo>
                  <a:lnTo>
                    <a:pt x="7399" y="3563"/>
                  </a:lnTo>
                  <a:lnTo>
                    <a:pt x="7410" y="3550"/>
                  </a:lnTo>
                  <a:lnTo>
                    <a:pt x="7420" y="3537"/>
                  </a:lnTo>
                  <a:lnTo>
                    <a:pt x="7429" y="3523"/>
                  </a:lnTo>
                  <a:lnTo>
                    <a:pt x="7438" y="3510"/>
                  </a:lnTo>
                  <a:lnTo>
                    <a:pt x="7447" y="3495"/>
                  </a:lnTo>
                  <a:lnTo>
                    <a:pt x="7454" y="3481"/>
                  </a:lnTo>
                  <a:lnTo>
                    <a:pt x="7460" y="3466"/>
                  </a:lnTo>
                  <a:lnTo>
                    <a:pt x="7466" y="3450"/>
                  </a:lnTo>
                  <a:lnTo>
                    <a:pt x="7471" y="3436"/>
                  </a:lnTo>
                  <a:lnTo>
                    <a:pt x="7474" y="3420"/>
                  </a:lnTo>
                  <a:lnTo>
                    <a:pt x="7479" y="3404"/>
                  </a:lnTo>
                  <a:lnTo>
                    <a:pt x="7482" y="3388"/>
                  </a:lnTo>
                  <a:lnTo>
                    <a:pt x="7483" y="3372"/>
                  </a:lnTo>
                  <a:lnTo>
                    <a:pt x="7484" y="3357"/>
                  </a:lnTo>
                  <a:lnTo>
                    <a:pt x="7484" y="3341"/>
                  </a:lnTo>
                  <a:lnTo>
                    <a:pt x="7484" y="3325"/>
                  </a:lnTo>
                  <a:lnTo>
                    <a:pt x="7483" y="3309"/>
                  </a:lnTo>
                  <a:lnTo>
                    <a:pt x="7482" y="3293"/>
                  </a:lnTo>
                  <a:lnTo>
                    <a:pt x="7479" y="3277"/>
                  </a:lnTo>
                  <a:lnTo>
                    <a:pt x="7474" y="3261"/>
                  </a:lnTo>
                  <a:lnTo>
                    <a:pt x="7471" y="3245"/>
                  </a:lnTo>
                  <a:lnTo>
                    <a:pt x="7466" y="3231"/>
                  </a:lnTo>
                  <a:lnTo>
                    <a:pt x="7460" y="3215"/>
                  </a:lnTo>
                  <a:lnTo>
                    <a:pt x="7454" y="3200"/>
                  </a:lnTo>
                  <a:lnTo>
                    <a:pt x="7447" y="3186"/>
                  </a:lnTo>
                  <a:lnTo>
                    <a:pt x="7438" y="3171"/>
                  </a:lnTo>
                  <a:lnTo>
                    <a:pt x="7429" y="3158"/>
                  </a:lnTo>
                  <a:lnTo>
                    <a:pt x="7420" y="3144"/>
                  </a:lnTo>
                  <a:lnTo>
                    <a:pt x="7410" y="3131"/>
                  </a:lnTo>
                  <a:lnTo>
                    <a:pt x="7399" y="3118"/>
                  </a:lnTo>
                  <a:lnTo>
                    <a:pt x="7387" y="3106"/>
                  </a:lnTo>
                  <a:lnTo>
                    <a:pt x="4378" y="99"/>
                  </a:lnTo>
                  <a:lnTo>
                    <a:pt x="4359" y="81"/>
                  </a:lnTo>
                  <a:lnTo>
                    <a:pt x="4340" y="65"/>
                  </a:lnTo>
                  <a:lnTo>
                    <a:pt x="4320" y="51"/>
                  </a:lnTo>
                  <a:lnTo>
                    <a:pt x="4298" y="39"/>
                  </a:lnTo>
                  <a:lnTo>
                    <a:pt x="4277" y="28"/>
                  </a:lnTo>
                  <a:lnTo>
                    <a:pt x="4255" y="19"/>
                  </a:lnTo>
                  <a:lnTo>
                    <a:pt x="4231" y="12"/>
                  </a:lnTo>
                  <a:lnTo>
                    <a:pt x="4208" y="6"/>
                  </a:lnTo>
                  <a:lnTo>
                    <a:pt x="4185" y="3"/>
                  </a:lnTo>
                  <a:lnTo>
                    <a:pt x="4160" y="0"/>
                  </a:lnTo>
                  <a:lnTo>
                    <a:pt x="4137" y="0"/>
                  </a:lnTo>
                  <a:lnTo>
                    <a:pt x="4112" y="1"/>
                  </a:lnTo>
                  <a:lnTo>
                    <a:pt x="4088" y="4"/>
                  </a:lnTo>
                  <a:lnTo>
                    <a:pt x="4064" y="10"/>
                  </a:lnTo>
                  <a:lnTo>
                    <a:pt x="4040" y="17"/>
                  </a:lnTo>
                  <a:lnTo>
                    <a:pt x="4016" y="26"/>
                  </a:lnTo>
                  <a:lnTo>
                    <a:pt x="3993" y="36"/>
                  </a:lnTo>
                  <a:lnTo>
                    <a:pt x="3971" y="49"/>
                  </a:lnTo>
                  <a:lnTo>
                    <a:pt x="3949" y="62"/>
                  </a:lnTo>
                  <a:lnTo>
                    <a:pt x="3931" y="77"/>
                  </a:lnTo>
                  <a:lnTo>
                    <a:pt x="3912" y="93"/>
                  </a:lnTo>
                  <a:lnTo>
                    <a:pt x="3896" y="110"/>
                  </a:lnTo>
                  <a:lnTo>
                    <a:pt x="3880" y="128"/>
                  </a:lnTo>
                  <a:lnTo>
                    <a:pt x="3867" y="148"/>
                  </a:lnTo>
                  <a:lnTo>
                    <a:pt x="3854" y="169"/>
                  </a:lnTo>
                  <a:lnTo>
                    <a:pt x="3842" y="189"/>
                  </a:lnTo>
                  <a:lnTo>
                    <a:pt x="3833" y="212"/>
                  </a:lnTo>
                  <a:lnTo>
                    <a:pt x="3826" y="234"/>
                  </a:lnTo>
                  <a:lnTo>
                    <a:pt x="3819" y="259"/>
                  </a:lnTo>
                  <a:lnTo>
                    <a:pt x="3814" y="282"/>
                  </a:lnTo>
                  <a:lnTo>
                    <a:pt x="3811" y="308"/>
                  </a:lnTo>
                  <a:lnTo>
                    <a:pt x="3811" y="333"/>
                  </a:lnTo>
                  <a:lnTo>
                    <a:pt x="3811" y="1104"/>
                  </a:lnTo>
                  <a:lnTo>
                    <a:pt x="3810" y="1121"/>
                  </a:lnTo>
                  <a:lnTo>
                    <a:pt x="3810" y="1137"/>
                  </a:lnTo>
                  <a:lnTo>
                    <a:pt x="3807" y="1155"/>
                  </a:lnTo>
                  <a:lnTo>
                    <a:pt x="3804" y="1171"/>
                  </a:lnTo>
                  <a:lnTo>
                    <a:pt x="3801" y="1187"/>
                  </a:lnTo>
                  <a:lnTo>
                    <a:pt x="3795" y="1203"/>
                  </a:lnTo>
                  <a:lnTo>
                    <a:pt x="3791" y="1217"/>
                  </a:lnTo>
                  <a:lnTo>
                    <a:pt x="3785" y="1233"/>
                  </a:lnTo>
                  <a:lnTo>
                    <a:pt x="3778" y="1248"/>
                  </a:lnTo>
                  <a:lnTo>
                    <a:pt x="3771" y="1262"/>
                  </a:lnTo>
                  <a:lnTo>
                    <a:pt x="3763" y="1275"/>
                  </a:lnTo>
                  <a:lnTo>
                    <a:pt x="3755" y="1290"/>
                  </a:lnTo>
                  <a:lnTo>
                    <a:pt x="3745" y="1303"/>
                  </a:lnTo>
                  <a:lnTo>
                    <a:pt x="3734" y="1315"/>
                  </a:lnTo>
                  <a:lnTo>
                    <a:pt x="3724" y="1326"/>
                  </a:lnTo>
                  <a:lnTo>
                    <a:pt x="3714" y="1338"/>
                  </a:lnTo>
                  <a:lnTo>
                    <a:pt x="3702" y="1350"/>
                  </a:lnTo>
                  <a:lnTo>
                    <a:pt x="3689" y="1360"/>
                  </a:lnTo>
                  <a:lnTo>
                    <a:pt x="3678" y="1370"/>
                  </a:lnTo>
                  <a:lnTo>
                    <a:pt x="3665" y="1379"/>
                  </a:lnTo>
                  <a:lnTo>
                    <a:pt x="3652" y="1387"/>
                  </a:lnTo>
                  <a:lnTo>
                    <a:pt x="3637" y="1396"/>
                  </a:lnTo>
                  <a:lnTo>
                    <a:pt x="3622" y="1403"/>
                  </a:lnTo>
                  <a:lnTo>
                    <a:pt x="3608" y="1409"/>
                  </a:lnTo>
                  <a:lnTo>
                    <a:pt x="3593" y="1416"/>
                  </a:lnTo>
                  <a:lnTo>
                    <a:pt x="3577" y="1421"/>
                  </a:lnTo>
                  <a:lnTo>
                    <a:pt x="3561" y="1425"/>
                  </a:lnTo>
                  <a:lnTo>
                    <a:pt x="3545" y="1429"/>
                  </a:lnTo>
                  <a:lnTo>
                    <a:pt x="3529" y="1432"/>
                  </a:lnTo>
                  <a:lnTo>
                    <a:pt x="3513" y="1434"/>
                  </a:lnTo>
                  <a:lnTo>
                    <a:pt x="3496" y="1435"/>
                  </a:lnTo>
                  <a:lnTo>
                    <a:pt x="3479" y="1435"/>
                  </a:lnTo>
                  <a:lnTo>
                    <a:pt x="332" y="1435"/>
                  </a:lnTo>
                  <a:lnTo>
                    <a:pt x="316" y="1437"/>
                  </a:lnTo>
                  <a:lnTo>
                    <a:pt x="298" y="1438"/>
                  </a:lnTo>
                  <a:lnTo>
                    <a:pt x="282" y="1440"/>
                  </a:lnTo>
                  <a:lnTo>
                    <a:pt x="265" y="1443"/>
                  </a:lnTo>
                  <a:lnTo>
                    <a:pt x="249" y="1447"/>
                  </a:lnTo>
                  <a:lnTo>
                    <a:pt x="233" y="1451"/>
                  </a:lnTo>
                  <a:lnTo>
                    <a:pt x="218" y="1456"/>
                  </a:lnTo>
                  <a:lnTo>
                    <a:pt x="204" y="1463"/>
                  </a:lnTo>
                  <a:lnTo>
                    <a:pt x="188" y="1469"/>
                  </a:lnTo>
                  <a:lnTo>
                    <a:pt x="175" y="1476"/>
                  </a:lnTo>
                  <a:lnTo>
                    <a:pt x="160" y="1485"/>
                  </a:lnTo>
                  <a:lnTo>
                    <a:pt x="147" y="1493"/>
                  </a:lnTo>
                  <a:lnTo>
                    <a:pt x="134" y="1502"/>
                  </a:lnTo>
                  <a:lnTo>
                    <a:pt x="121" y="1512"/>
                  </a:lnTo>
                  <a:lnTo>
                    <a:pt x="109" y="1522"/>
                  </a:lnTo>
                  <a:lnTo>
                    <a:pt x="98" y="1534"/>
                  </a:lnTo>
                  <a:lnTo>
                    <a:pt x="86" y="1546"/>
                  </a:lnTo>
                  <a:lnTo>
                    <a:pt x="76" y="1557"/>
                  </a:lnTo>
                  <a:lnTo>
                    <a:pt x="66" y="1569"/>
                  </a:lnTo>
                  <a:lnTo>
                    <a:pt x="57" y="1582"/>
                  </a:lnTo>
                  <a:lnTo>
                    <a:pt x="48" y="1597"/>
                  </a:lnTo>
                  <a:lnTo>
                    <a:pt x="40" y="1610"/>
                  </a:lnTo>
                  <a:lnTo>
                    <a:pt x="32" y="1624"/>
                  </a:lnTo>
                  <a:lnTo>
                    <a:pt x="27" y="1639"/>
                  </a:lnTo>
                  <a:lnTo>
                    <a:pt x="21" y="1655"/>
                  </a:lnTo>
                  <a:lnTo>
                    <a:pt x="15" y="1669"/>
                  </a:lnTo>
                  <a:lnTo>
                    <a:pt x="11" y="1685"/>
                  </a:lnTo>
                  <a:lnTo>
                    <a:pt x="6" y="1701"/>
                  </a:lnTo>
                  <a:lnTo>
                    <a:pt x="3" y="1717"/>
                  </a:lnTo>
                  <a:lnTo>
                    <a:pt x="2" y="1735"/>
                  </a:lnTo>
                  <a:lnTo>
                    <a:pt x="0" y="1751"/>
                  </a:lnTo>
                  <a:lnTo>
                    <a:pt x="0" y="1768"/>
                  </a:lnTo>
                  <a:lnTo>
                    <a:pt x="0" y="4913"/>
                  </a:lnTo>
                  <a:lnTo>
                    <a:pt x="0" y="4930"/>
                  </a:lnTo>
                  <a:lnTo>
                    <a:pt x="2" y="4946"/>
                  </a:lnTo>
                  <a:lnTo>
                    <a:pt x="3" y="4964"/>
                  </a:lnTo>
                  <a:lnTo>
                    <a:pt x="6" y="4980"/>
                  </a:lnTo>
                  <a:lnTo>
                    <a:pt x="11" y="4996"/>
                  </a:lnTo>
                  <a:lnTo>
                    <a:pt x="15" y="5012"/>
                  </a:lnTo>
                  <a:lnTo>
                    <a:pt x="21" y="5026"/>
                  </a:lnTo>
                  <a:lnTo>
                    <a:pt x="27" y="5042"/>
                  </a:lnTo>
                  <a:lnTo>
                    <a:pt x="32" y="5057"/>
                  </a:lnTo>
                  <a:lnTo>
                    <a:pt x="40" y="5071"/>
                  </a:lnTo>
                  <a:lnTo>
                    <a:pt x="48" y="5084"/>
                  </a:lnTo>
                  <a:lnTo>
                    <a:pt x="57" y="5099"/>
                  </a:lnTo>
                  <a:lnTo>
                    <a:pt x="66" y="5112"/>
                  </a:lnTo>
                  <a:lnTo>
                    <a:pt x="76" y="5124"/>
                  </a:lnTo>
                  <a:lnTo>
                    <a:pt x="86" y="5137"/>
                  </a:lnTo>
                  <a:lnTo>
                    <a:pt x="98" y="5147"/>
                  </a:lnTo>
                  <a:lnTo>
                    <a:pt x="109" y="5159"/>
                  </a:lnTo>
                  <a:lnTo>
                    <a:pt x="121" y="5169"/>
                  </a:lnTo>
                  <a:lnTo>
                    <a:pt x="134" y="5179"/>
                  </a:lnTo>
                  <a:lnTo>
                    <a:pt x="147" y="5188"/>
                  </a:lnTo>
                  <a:lnTo>
                    <a:pt x="160" y="5196"/>
                  </a:lnTo>
                  <a:lnTo>
                    <a:pt x="175" y="5205"/>
                  </a:lnTo>
                  <a:lnTo>
                    <a:pt x="188" y="5212"/>
                  </a:lnTo>
                  <a:lnTo>
                    <a:pt x="204" y="5220"/>
                  </a:lnTo>
                  <a:lnTo>
                    <a:pt x="218" y="5225"/>
                  </a:lnTo>
                  <a:lnTo>
                    <a:pt x="233" y="5230"/>
                  </a:lnTo>
                  <a:lnTo>
                    <a:pt x="249" y="5234"/>
                  </a:lnTo>
                  <a:lnTo>
                    <a:pt x="265" y="5238"/>
                  </a:lnTo>
                  <a:lnTo>
                    <a:pt x="282" y="5241"/>
                  </a:lnTo>
                  <a:lnTo>
                    <a:pt x="298" y="5243"/>
                  </a:lnTo>
                  <a:lnTo>
                    <a:pt x="316" y="5244"/>
                  </a:lnTo>
                  <a:lnTo>
                    <a:pt x="332" y="5246"/>
                  </a:lnTo>
                  <a:close/>
                </a:path>
              </a:pathLst>
            </a:custGeom>
            <a:solidFill>
              <a:schemeClr val="accent5"/>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24" name="Полилиния 23"/>
            <p:cNvSpPr/>
            <p:nvPr/>
          </p:nvSpPr>
          <p:spPr>
            <a:xfrm>
              <a:off x="8673093" y="4667251"/>
              <a:ext cx="3780844" cy="1782762"/>
            </a:xfrm>
            <a:custGeom>
              <a:avLst/>
              <a:gdLst>
                <a:gd name="connsiteX0" fmla="*/ 935615 w 3780844"/>
                <a:gd name="connsiteY0" fmla="*/ 0 h 1782762"/>
                <a:gd name="connsiteX1" fmla="*/ 2663244 w 3780844"/>
                <a:gd name="connsiteY1" fmla="*/ 0 h 1782762"/>
                <a:gd name="connsiteX2" fmla="*/ 2663245 w 3780844"/>
                <a:gd name="connsiteY2" fmla="*/ 0 h 1782762"/>
                <a:gd name="connsiteX3" fmla="*/ 3780414 w 3780844"/>
                <a:gd name="connsiteY3" fmla="*/ 0 h 1782762"/>
                <a:gd name="connsiteX4" fmla="*/ 3780844 w 3780844"/>
                <a:gd name="connsiteY4" fmla="*/ 6879 h 1782762"/>
                <a:gd name="connsiteX5" fmla="*/ 3780844 w 3780844"/>
                <a:gd name="connsiteY5" fmla="*/ 15345 h 1782762"/>
                <a:gd name="connsiteX6" fmla="*/ 3780844 w 3780844"/>
                <a:gd name="connsiteY6" fmla="*/ 23812 h 1782762"/>
                <a:gd name="connsiteX7" fmla="*/ 3780315 w 3780844"/>
                <a:gd name="connsiteY7" fmla="*/ 31749 h 1782762"/>
                <a:gd name="connsiteX8" fmla="*/ 3779786 w 3780844"/>
                <a:gd name="connsiteY8" fmla="*/ 40216 h 1782762"/>
                <a:gd name="connsiteX9" fmla="*/ 3778198 w 3780844"/>
                <a:gd name="connsiteY9" fmla="*/ 48683 h 1782762"/>
                <a:gd name="connsiteX10" fmla="*/ 3775552 w 3780844"/>
                <a:gd name="connsiteY10" fmla="*/ 57149 h 1782762"/>
                <a:gd name="connsiteX11" fmla="*/ 3773964 w 3780844"/>
                <a:gd name="connsiteY11" fmla="*/ 65616 h 1782762"/>
                <a:gd name="connsiteX12" fmla="*/ 3771318 w 3780844"/>
                <a:gd name="connsiteY12" fmla="*/ 73024 h 1782762"/>
                <a:gd name="connsiteX13" fmla="*/ 3768142 w 3780844"/>
                <a:gd name="connsiteY13" fmla="*/ 81491 h 1782762"/>
                <a:gd name="connsiteX14" fmla="*/ 3764967 w 3780844"/>
                <a:gd name="connsiteY14" fmla="*/ 89429 h 1782762"/>
                <a:gd name="connsiteX15" fmla="*/ 3761262 w 3780844"/>
                <a:gd name="connsiteY15" fmla="*/ 96837 h 1782762"/>
                <a:gd name="connsiteX16" fmla="*/ 3756499 w 3780844"/>
                <a:gd name="connsiteY16" fmla="*/ 104774 h 1782762"/>
                <a:gd name="connsiteX17" fmla="*/ 3751736 w 3780844"/>
                <a:gd name="connsiteY17" fmla="*/ 111654 h 1782762"/>
                <a:gd name="connsiteX18" fmla="*/ 3746973 w 3780844"/>
                <a:gd name="connsiteY18" fmla="*/ 119062 h 1782762"/>
                <a:gd name="connsiteX19" fmla="*/ 3741680 w 3780844"/>
                <a:gd name="connsiteY19" fmla="*/ 125941 h 1782762"/>
                <a:gd name="connsiteX20" fmla="*/ 3735859 w 3780844"/>
                <a:gd name="connsiteY20" fmla="*/ 132820 h 1782762"/>
                <a:gd name="connsiteX21" fmla="*/ 3729508 w 3780844"/>
                <a:gd name="connsiteY21" fmla="*/ 139170 h 1782762"/>
                <a:gd name="connsiteX22" fmla="*/ 2844564 w 3780844"/>
                <a:gd name="connsiteY22" fmla="*/ 1023408 h 1782762"/>
                <a:gd name="connsiteX23" fmla="*/ 2844565 w 3780844"/>
                <a:gd name="connsiteY23" fmla="*/ 1023408 h 1782762"/>
                <a:gd name="connsiteX24" fmla="*/ 2137033 w 3780844"/>
                <a:gd name="connsiteY24" fmla="*/ 1730375 h 1782762"/>
                <a:gd name="connsiteX25" fmla="*/ 2126978 w 3780844"/>
                <a:gd name="connsiteY25" fmla="*/ 1739900 h 1782762"/>
                <a:gd name="connsiteX26" fmla="*/ 2116923 w 3780844"/>
                <a:gd name="connsiteY26" fmla="*/ 1748366 h 1782762"/>
                <a:gd name="connsiteX27" fmla="*/ 2106338 w 3780844"/>
                <a:gd name="connsiteY27" fmla="*/ 1755775 h 1782762"/>
                <a:gd name="connsiteX28" fmla="*/ 2094695 w 3780844"/>
                <a:gd name="connsiteY28" fmla="*/ 1762125 h 1782762"/>
                <a:gd name="connsiteX29" fmla="*/ 2083581 w 3780844"/>
                <a:gd name="connsiteY29" fmla="*/ 1767945 h 1782762"/>
                <a:gd name="connsiteX30" fmla="*/ 2071937 w 3780844"/>
                <a:gd name="connsiteY30" fmla="*/ 1772708 h 1782762"/>
                <a:gd name="connsiteX31" fmla="*/ 2059235 w 3780844"/>
                <a:gd name="connsiteY31" fmla="*/ 1776412 h 1782762"/>
                <a:gd name="connsiteX32" fmla="*/ 2047063 w 3780844"/>
                <a:gd name="connsiteY32" fmla="*/ 1779587 h 1782762"/>
                <a:gd name="connsiteX33" fmla="*/ 2034891 w 3780844"/>
                <a:gd name="connsiteY33" fmla="*/ 1781175 h 1782762"/>
                <a:gd name="connsiteX34" fmla="*/ 2021660 w 3780844"/>
                <a:gd name="connsiteY34" fmla="*/ 1782762 h 1782762"/>
                <a:gd name="connsiteX35" fmla="*/ 2009487 w 3780844"/>
                <a:gd name="connsiteY35" fmla="*/ 1782762 h 1782762"/>
                <a:gd name="connsiteX36" fmla="*/ 1996256 w 3780844"/>
                <a:gd name="connsiteY36" fmla="*/ 1782233 h 1782762"/>
                <a:gd name="connsiteX37" fmla="*/ 1983555 w 3780844"/>
                <a:gd name="connsiteY37" fmla="*/ 1780645 h 1782762"/>
                <a:gd name="connsiteX38" fmla="*/ 1970853 w 3780844"/>
                <a:gd name="connsiteY38" fmla="*/ 1777470 h 1782762"/>
                <a:gd name="connsiteX39" fmla="*/ 1958151 w 3780844"/>
                <a:gd name="connsiteY39" fmla="*/ 1773766 h 1782762"/>
                <a:gd name="connsiteX40" fmla="*/ 1945449 w 3780844"/>
                <a:gd name="connsiteY40" fmla="*/ 1769004 h 1782762"/>
                <a:gd name="connsiteX41" fmla="*/ 1933277 w 3780844"/>
                <a:gd name="connsiteY41" fmla="*/ 1763712 h 1782762"/>
                <a:gd name="connsiteX42" fmla="*/ 1921634 w 3780844"/>
                <a:gd name="connsiteY42" fmla="*/ 1756833 h 1782762"/>
                <a:gd name="connsiteX43" fmla="*/ 1909991 w 3780844"/>
                <a:gd name="connsiteY43" fmla="*/ 1749954 h 1782762"/>
                <a:gd name="connsiteX44" fmla="*/ 1900464 w 3780844"/>
                <a:gd name="connsiteY44" fmla="*/ 1742016 h 1782762"/>
                <a:gd name="connsiteX45" fmla="*/ 1890409 w 3780844"/>
                <a:gd name="connsiteY45" fmla="*/ 1733550 h 1782762"/>
                <a:gd name="connsiteX46" fmla="*/ 1881941 w 3780844"/>
                <a:gd name="connsiteY46" fmla="*/ 1724554 h 1782762"/>
                <a:gd name="connsiteX47" fmla="*/ 1873473 w 3780844"/>
                <a:gd name="connsiteY47" fmla="*/ 1715029 h 1782762"/>
                <a:gd name="connsiteX48" fmla="*/ 1866593 w 3780844"/>
                <a:gd name="connsiteY48" fmla="*/ 1704445 h 1782762"/>
                <a:gd name="connsiteX49" fmla="*/ 1859713 w 3780844"/>
                <a:gd name="connsiteY49" fmla="*/ 1693333 h 1782762"/>
                <a:gd name="connsiteX50" fmla="*/ 1853362 w 3780844"/>
                <a:gd name="connsiteY50" fmla="*/ 1682750 h 1782762"/>
                <a:gd name="connsiteX51" fmla="*/ 1848599 w 3780844"/>
                <a:gd name="connsiteY51" fmla="*/ 1670579 h 1782762"/>
                <a:gd name="connsiteX52" fmla="*/ 1844895 w 3780844"/>
                <a:gd name="connsiteY52" fmla="*/ 1658937 h 1782762"/>
                <a:gd name="connsiteX53" fmla="*/ 1841190 w 3780844"/>
                <a:gd name="connsiteY53" fmla="*/ 1645708 h 1782762"/>
                <a:gd name="connsiteX54" fmla="*/ 1838544 w 3780844"/>
                <a:gd name="connsiteY54" fmla="*/ 1633537 h 1782762"/>
                <a:gd name="connsiteX55" fmla="*/ 1836956 w 3780844"/>
                <a:gd name="connsiteY55" fmla="*/ 1619779 h 1782762"/>
                <a:gd name="connsiteX56" fmla="*/ 1836956 w 3780844"/>
                <a:gd name="connsiteY56" fmla="*/ 1606550 h 1782762"/>
                <a:gd name="connsiteX57" fmla="*/ 1836956 w 3780844"/>
                <a:gd name="connsiteY57" fmla="*/ 1198562 h 1782762"/>
                <a:gd name="connsiteX58" fmla="*/ 1836427 w 3780844"/>
                <a:gd name="connsiteY58" fmla="*/ 1189566 h 1782762"/>
                <a:gd name="connsiteX59" fmla="*/ 1836427 w 3780844"/>
                <a:gd name="connsiteY59" fmla="*/ 1181100 h 1782762"/>
                <a:gd name="connsiteX60" fmla="*/ 1834839 w 3780844"/>
                <a:gd name="connsiteY60" fmla="*/ 1171575 h 1782762"/>
                <a:gd name="connsiteX61" fmla="*/ 1833251 w 3780844"/>
                <a:gd name="connsiteY61" fmla="*/ 1163108 h 1782762"/>
                <a:gd name="connsiteX62" fmla="*/ 1831663 w 3780844"/>
                <a:gd name="connsiteY62" fmla="*/ 1154641 h 1782762"/>
                <a:gd name="connsiteX63" fmla="*/ 1828488 w 3780844"/>
                <a:gd name="connsiteY63" fmla="*/ 1146175 h 1782762"/>
                <a:gd name="connsiteX64" fmla="*/ 1826371 w 3780844"/>
                <a:gd name="connsiteY64" fmla="*/ 1138766 h 1782762"/>
                <a:gd name="connsiteX65" fmla="*/ 1823196 w 3780844"/>
                <a:gd name="connsiteY65" fmla="*/ 1130300 h 1782762"/>
                <a:gd name="connsiteX66" fmla="*/ 1819491 w 3780844"/>
                <a:gd name="connsiteY66" fmla="*/ 1122362 h 1782762"/>
                <a:gd name="connsiteX67" fmla="*/ 1815786 w 3780844"/>
                <a:gd name="connsiteY67" fmla="*/ 1114954 h 1782762"/>
                <a:gd name="connsiteX68" fmla="*/ 1811553 w 3780844"/>
                <a:gd name="connsiteY68" fmla="*/ 1108075 h 1782762"/>
                <a:gd name="connsiteX69" fmla="*/ 1807319 w 3780844"/>
                <a:gd name="connsiteY69" fmla="*/ 1100137 h 1782762"/>
                <a:gd name="connsiteX70" fmla="*/ 1802026 w 3780844"/>
                <a:gd name="connsiteY70" fmla="*/ 1093258 h 1782762"/>
                <a:gd name="connsiteX71" fmla="*/ 1796205 w 3780844"/>
                <a:gd name="connsiteY71" fmla="*/ 1086908 h 1782762"/>
                <a:gd name="connsiteX72" fmla="*/ 1790912 w 3780844"/>
                <a:gd name="connsiteY72" fmla="*/ 1081087 h 1782762"/>
                <a:gd name="connsiteX73" fmla="*/ 1785620 w 3780844"/>
                <a:gd name="connsiteY73" fmla="*/ 1074737 h 1782762"/>
                <a:gd name="connsiteX74" fmla="*/ 1779269 w 3780844"/>
                <a:gd name="connsiteY74" fmla="*/ 1068387 h 1782762"/>
                <a:gd name="connsiteX75" fmla="*/ 1772389 w 3780844"/>
                <a:gd name="connsiteY75" fmla="*/ 1063095 h 1782762"/>
                <a:gd name="connsiteX76" fmla="*/ 1766567 w 3780844"/>
                <a:gd name="connsiteY76" fmla="*/ 1057804 h 1782762"/>
                <a:gd name="connsiteX77" fmla="*/ 1759687 w 3780844"/>
                <a:gd name="connsiteY77" fmla="*/ 1053041 h 1782762"/>
                <a:gd name="connsiteX78" fmla="*/ 1752807 w 3780844"/>
                <a:gd name="connsiteY78" fmla="*/ 1048808 h 1782762"/>
                <a:gd name="connsiteX79" fmla="*/ 1744869 w 3780844"/>
                <a:gd name="connsiteY79" fmla="*/ 1044045 h 1782762"/>
                <a:gd name="connsiteX80" fmla="*/ 1736930 w 3780844"/>
                <a:gd name="connsiteY80" fmla="*/ 1040341 h 1782762"/>
                <a:gd name="connsiteX81" fmla="*/ 1729521 w 3780844"/>
                <a:gd name="connsiteY81" fmla="*/ 1037166 h 1782762"/>
                <a:gd name="connsiteX82" fmla="*/ 1721582 w 3780844"/>
                <a:gd name="connsiteY82" fmla="*/ 1033462 h 1782762"/>
                <a:gd name="connsiteX83" fmla="*/ 1713114 w 3780844"/>
                <a:gd name="connsiteY83" fmla="*/ 1030816 h 1782762"/>
                <a:gd name="connsiteX84" fmla="*/ 1704647 w 3780844"/>
                <a:gd name="connsiteY84" fmla="*/ 1028700 h 1782762"/>
                <a:gd name="connsiteX85" fmla="*/ 1696179 w 3780844"/>
                <a:gd name="connsiteY85" fmla="*/ 1026583 h 1782762"/>
                <a:gd name="connsiteX86" fmla="*/ 1687711 w 3780844"/>
                <a:gd name="connsiteY86" fmla="*/ 1024995 h 1782762"/>
                <a:gd name="connsiteX87" fmla="*/ 1679243 w 3780844"/>
                <a:gd name="connsiteY87" fmla="*/ 1023937 h 1782762"/>
                <a:gd name="connsiteX88" fmla="*/ 1670246 w 3780844"/>
                <a:gd name="connsiteY88" fmla="*/ 1023408 h 1782762"/>
                <a:gd name="connsiteX89" fmla="*/ 1661249 w 3780844"/>
                <a:gd name="connsiteY89" fmla="*/ 1023408 h 1782762"/>
                <a:gd name="connsiteX90" fmla="*/ 0 w 3780844"/>
                <a:gd name="connsiteY90" fmla="*/ 1023408 h 1782762"/>
                <a:gd name="connsiteX91" fmla="*/ 885238 w 3780844"/>
                <a:gd name="connsiteY91" fmla="*/ 139170 h 1782762"/>
                <a:gd name="connsiteX92" fmla="*/ 891589 w 3780844"/>
                <a:gd name="connsiteY92" fmla="*/ 132820 h 1782762"/>
                <a:gd name="connsiteX93" fmla="*/ 896881 w 3780844"/>
                <a:gd name="connsiteY93" fmla="*/ 125941 h 1782762"/>
                <a:gd name="connsiteX94" fmla="*/ 902174 w 3780844"/>
                <a:gd name="connsiteY94" fmla="*/ 119062 h 1782762"/>
                <a:gd name="connsiteX95" fmla="*/ 907995 w 3780844"/>
                <a:gd name="connsiteY95" fmla="*/ 111654 h 1782762"/>
                <a:gd name="connsiteX96" fmla="*/ 912229 w 3780844"/>
                <a:gd name="connsiteY96" fmla="*/ 104774 h 1782762"/>
                <a:gd name="connsiteX97" fmla="*/ 916463 w 3780844"/>
                <a:gd name="connsiteY97" fmla="*/ 96837 h 1782762"/>
                <a:gd name="connsiteX98" fmla="*/ 920168 w 3780844"/>
                <a:gd name="connsiteY98" fmla="*/ 89429 h 1782762"/>
                <a:gd name="connsiteX99" fmla="*/ 923873 w 3780844"/>
                <a:gd name="connsiteY99" fmla="*/ 81491 h 1782762"/>
                <a:gd name="connsiteX100" fmla="*/ 927048 w 3780844"/>
                <a:gd name="connsiteY100" fmla="*/ 73024 h 1782762"/>
                <a:gd name="connsiteX101" fmla="*/ 929165 w 3780844"/>
                <a:gd name="connsiteY101" fmla="*/ 65616 h 1782762"/>
                <a:gd name="connsiteX102" fmla="*/ 931811 w 3780844"/>
                <a:gd name="connsiteY102" fmla="*/ 57149 h 1782762"/>
                <a:gd name="connsiteX103" fmla="*/ 933399 w 3780844"/>
                <a:gd name="connsiteY103" fmla="*/ 48683 h 1782762"/>
                <a:gd name="connsiteX104" fmla="*/ 934457 w 3780844"/>
                <a:gd name="connsiteY104" fmla="*/ 40216 h 1782762"/>
                <a:gd name="connsiteX105" fmla="*/ 935516 w 3780844"/>
                <a:gd name="connsiteY105" fmla="*/ 31749 h 1782762"/>
                <a:gd name="connsiteX106" fmla="*/ 936045 w 3780844"/>
                <a:gd name="connsiteY106" fmla="*/ 23812 h 1782762"/>
                <a:gd name="connsiteX107" fmla="*/ 936045 w 3780844"/>
                <a:gd name="connsiteY107" fmla="*/ 15345 h 1782762"/>
                <a:gd name="connsiteX108" fmla="*/ 936045 w 3780844"/>
                <a:gd name="connsiteY108" fmla="*/ 6879 h 178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780844" h="1782762">
                  <a:moveTo>
                    <a:pt x="935615" y="0"/>
                  </a:moveTo>
                  <a:lnTo>
                    <a:pt x="2663244" y="0"/>
                  </a:lnTo>
                  <a:lnTo>
                    <a:pt x="2663245" y="0"/>
                  </a:lnTo>
                  <a:lnTo>
                    <a:pt x="3780414" y="0"/>
                  </a:lnTo>
                  <a:lnTo>
                    <a:pt x="3780844" y="6879"/>
                  </a:lnTo>
                  <a:lnTo>
                    <a:pt x="3780844" y="15345"/>
                  </a:lnTo>
                  <a:lnTo>
                    <a:pt x="3780844" y="23812"/>
                  </a:lnTo>
                  <a:lnTo>
                    <a:pt x="3780315" y="31749"/>
                  </a:lnTo>
                  <a:lnTo>
                    <a:pt x="3779786" y="40216"/>
                  </a:lnTo>
                  <a:lnTo>
                    <a:pt x="3778198" y="48683"/>
                  </a:lnTo>
                  <a:lnTo>
                    <a:pt x="3775552" y="57149"/>
                  </a:lnTo>
                  <a:lnTo>
                    <a:pt x="3773964" y="65616"/>
                  </a:lnTo>
                  <a:lnTo>
                    <a:pt x="3771318" y="73024"/>
                  </a:lnTo>
                  <a:lnTo>
                    <a:pt x="3768142" y="81491"/>
                  </a:lnTo>
                  <a:lnTo>
                    <a:pt x="3764967" y="89429"/>
                  </a:lnTo>
                  <a:lnTo>
                    <a:pt x="3761262" y="96837"/>
                  </a:lnTo>
                  <a:lnTo>
                    <a:pt x="3756499" y="104774"/>
                  </a:lnTo>
                  <a:lnTo>
                    <a:pt x="3751736" y="111654"/>
                  </a:lnTo>
                  <a:lnTo>
                    <a:pt x="3746973" y="119062"/>
                  </a:lnTo>
                  <a:lnTo>
                    <a:pt x="3741680" y="125941"/>
                  </a:lnTo>
                  <a:lnTo>
                    <a:pt x="3735859" y="132820"/>
                  </a:lnTo>
                  <a:lnTo>
                    <a:pt x="3729508" y="139170"/>
                  </a:lnTo>
                  <a:lnTo>
                    <a:pt x="2844564" y="1023408"/>
                  </a:lnTo>
                  <a:lnTo>
                    <a:pt x="2844565" y="1023408"/>
                  </a:lnTo>
                  <a:lnTo>
                    <a:pt x="2137033" y="1730375"/>
                  </a:lnTo>
                  <a:lnTo>
                    <a:pt x="2126978" y="1739900"/>
                  </a:lnTo>
                  <a:lnTo>
                    <a:pt x="2116923" y="1748366"/>
                  </a:lnTo>
                  <a:lnTo>
                    <a:pt x="2106338" y="1755775"/>
                  </a:lnTo>
                  <a:lnTo>
                    <a:pt x="2094695" y="1762125"/>
                  </a:lnTo>
                  <a:lnTo>
                    <a:pt x="2083581" y="1767945"/>
                  </a:lnTo>
                  <a:lnTo>
                    <a:pt x="2071937" y="1772708"/>
                  </a:lnTo>
                  <a:lnTo>
                    <a:pt x="2059235" y="1776412"/>
                  </a:lnTo>
                  <a:lnTo>
                    <a:pt x="2047063" y="1779587"/>
                  </a:lnTo>
                  <a:lnTo>
                    <a:pt x="2034891" y="1781175"/>
                  </a:lnTo>
                  <a:lnTo>
                    <a:pt x="2021660" y="1782762"/>
                  </a:lnTo>
                  <a:lnTo>
                    <a:pt x="2009487" y="1782762"/>
                  </a:lnTo>
                  <a:lnTo>
                    <a:pt x="1996256" y="1782233"/>
                  </a:lnTo>
                  <a:lnTo>
                    <a:pt x="1983555" y="1780645"/>
                  </a:lnTo>
                  <a:lnTo>
                    <a:pt x="1970853" y="1777470"/>
                  </a:lnTo>
                  <a:lnTo>
                    <a:pt x="1958151" y="1773766"/>
                  </a:lnTo>
                  <a:lnTo>
                    <a:pt x="1945449" y="1769004"/>
                  </a:lnTo>
                  <a:lnTo>
                    <a:pt x="1933277" y="1763712"/>
                  </a:lnTo>
                  <a:lnTo>
                    <a:pt x="1921634" y="1756833"/>
                  </a:lnTo>
                  <a:lnTo>
                    <a:pt x="1909991" y="1749954"/>
                  </a:lnTo>
                  <a:lnTo>
                    <a:pt x="1900464" y="1742016"/>
                  </a:lnTo>
                  <a:lnTo>
                    <a:pt x="1890409" y="1733550"/>
                  </a:lnTo>
                  <a:lnTo>
                    <a:pt x="1881941" y="1724554"/>
                  </a:lnTo>
                  <a:lnTo>
                    <a:pt x="1873473" y="1715029"/>
                  </a:lnTo>
                  <a:lnTo>
                    <a:pt x="1866593" y="1704445"/>
                  </a:lnTo>
                  <a:lnTo>
                    <a:pt x="1859713" y="1693333"/>
                  </a:lnTo>
                  <a:lnTo>
                    <a:pt x="1853362" y="1682750"/>
                  </a:lnTo>
                  <a:lnTo>
                    <a:pt x="1848599" y="1670579"/>
                  </a:lnTo>
                  <a:lnTo>
                    <a:pt x="1844895" y="1658937"/>
                  </a:lnTo>
                  <a:lnTo>
                    <a:pt x="1841190" y="1645708"/>
                  </a:lnTo>
                  <a:lnTo>
                    <a:pt x="1838544" y="1633537"/>
                  </a:lnTo>
                  <a:lnTo>
                    <a:pt x="1836956" y="1619779"/>
                  </a:lnTo>
                  <a:lnTo>
                    <a:pt x="1836956" y="1606550"/>
                  </a:lnTo>
                  <a:lnTo>
                    <a:pt x="1836956" y="1198562"/>
                  </a:lnTo>
                  <a:lnTo>
                    <a:pt x="1836427" y="1189566"/>
                  </a:lnTo>
                  <a:lnTo>
                    <a:pt x="1836427" y="1181100"/>
                  </a:lnTo>
                  <a:lnTo>
                    <a:pt x="1834839" y="1171575"/>
                  </a:lnTo>
                  <a:lnTo>
                    <a:pt x="1833251" y="1163108"/>
                  </a:lnTo>
                  <a:lnTo>
                    <a:pt x="1831663" y="1154641"/>
                  </a:lnTo>
                  <a:lnTo>
                    <a:pt x="1828488" y="1146175"/>
                  </a:lnTo>
                  <a:lnTo>
                    <a:pt x="1826371" y="1138766"/>
                  </a:lnTo>
                  <a:lnTo>
                    <a:pt x="1823196" y="1130300"/>
                  </a:lnTo>
                  <a:lnTo>
                    <a:pt x="1819491" y="1122362"/>
                  </a:lnTo>
                  <a:lnTo>
                    <a:pt x="1815786" y="1114954"/>
                  </a:lnTo>
                  <a:lnTo>
                    <a:pt x="1811553" y="1108075"/>
                  </a:lnTo>
                  <a:lnTo>
                    <a:pt x="1807319" y="1100137"/>
                  </a:lnTo>
                  <a:lnTo>
                    <a:pt x="1802026" y="1093258"/>
                  </a:lnTo>
                  <a:lnTo>
                    <a:pt x="1796205" y="1086908"/>
                  </a:lnTo>
                  <a:lnTo>
                    <a:pt x="1790912" y="1081087"/>
                  </a:lnTo>
                  <a:lnTo>
                    <a:pt x="1785620" y="1074737"/>
                  </a:lnTo>
                  <a:lnTo>
                    <a:pt x="1779269" y="1068387"/>
                  </a:lnTo>
                  <a:lnTo>
                    <a:pt x="1772389" y="1063095"/>
                  </a:lnTo>
                  <a:lnTo>
                    <a:pt x="1766567" y="1057804"/>
                  </a:lnTo>
                  <a:lnTo>
                    <a:pt x="1759687" y="1053041"/>
                  </a:lnTo>
                  <a:lnTo>
                    <a:pt x="1752807" y="1048808"/>
                  </a:lnTo>
                  <a:lnTo>
                    <a:pt x="1744869" y="1044045"/>
                  </a:lnTo>
                  <a:lnTo>
                    <a:pt x="1736930" y="1040341"/>
                  </a:lnTo>
                  <a:lnTo>
                    <a:pt x="1729521" y="1037166"/>
                  </a:lnTo>
                  <a:lnTo>
                    <a:pt x="1721582" y="1033462"/>
                  </a:lnTo>
                  <a:lnTo>
                    <a:pt x="1713114" y="1030816"/>
                  </a:lnTo>
                  <a:lnTo>
                    <a:pt x="1704647" y="1028700"/>
                  </a:lnTo>
                  <a:lnTo>
                    <a:pt x="1696179" y="1026583"/>
                  </a:lnTo>
                  <a:lnTo>
                    <a:pt x="1687711" y="1024995"/>
                  </a:lnTo>
                  <a:lnTo>
                    <a:pt x="1679243" y="1023937"/>
                  </a:lnTo>
                  <a:lnTo>
                    <a:pt x="1670246" y="1023408"/>
                  </a:lnTo>
                  <a:lnTo>
                    <a:pt x="1661249" y="1023408"/>
                  </a:lnTo>
                  <a:lnTo>
                    <a:pt x="0" y="1023408"/>
                  </a:lnTo>
                  <a:lnTo>
                    <a:pt x="885238" y="139170"/>
                  </a:lnTo>
                  <a:lnTo>
                    <a:pt x="891589" y="132820"/>
                  </a:lnTo>
                  <a:lnTo>
                    <a:pt x="896881" y="125941"/>
                  </a:lnTo>
                  <a:lnTo>
                    <a:pt x="902174" y="119062"/>
                  </a:lnTo>
                  <a:lnTo>
                    <a:pt x="907995" y="111654"/>
                  </a:lnTo>
                  <a:lnTo>
                    <a:pt x="912229" y="104774"/>
                  </a:lnTo>
                  <a:lnTo>
                    <a:pt x="916463" y="96837"/>
                  </a:lnTo>
                  <a:lnTo>
                    <a:pt x="920168" y="89429"/>
                  </a:lnTo>
                  <a:lnTo>
                    <a:pt x="923873" y="81491"/>
                  </a:lnTo>
                  <a:lnTo>
                    <a:pt x="927048" y="73024"/>
                  </a:lnTo>
                  <a:lnTo>
                    <a:pt x="929165" y="65616"/>
                  </a:lnTo>
                  <a:lnTo>
                    <a:pt x="931811" y="57149"/>
                  </a:lnTo>
                  <a:lnTo>
                    <a:pt x="933399" y="48683"/>
                  </a:lnTo>
                  <a:lnTo>
                    <a:pt x="934457" y="40216"/>
                  </a:lnTo>
                  <a:lnTo>
                    <a:pt x="935516" y="31749"/>
                  </a:lnTo>
                  <a:lnTo>
                    <a:pt x="936045" y="23812"/>
                  </a:lnTo>
                  <a:lnTo>
                    <a:pt x="936045" y="15345"/>
                  </a:lnTo>
                  <a:lnTo>
                    <a:pt x="936045" y="6879"/>
                  </a:lnTo>
                  <a:close/>
                </a:path>
              </a:pathLst>
            </a:custGeom>
            <a:gradFill flip="none" rotWithShape="1">
              <a:gsLst>
                <a:gs pos="0">
                  <a:schemeClr val="accent5">
                    <a:lumMod val="75000"/>
                  </a:schemeClr>
                </a:gs>
                <a:gs pos="100000">
                  <a:schemeClr val="accent5"/>
                </a:gs>
              </a:gsLst>
              <a:lin ang="2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 name="Группа 2"/>
          <p:cNvGrpSpPr/>
          <p:nvPr/>
        </p:nvGrpSpPr>
        <p:grpSpPr>
          <a:xfrm>
            <a:off x="5648325" y="2914650"/>
            <a:ext cx="3960813" cy="3535363"/>
            <a:chOff x="5648325" y="2914650"/>
            <a:chExt cx="3960813" cy="3535363"/>
          </a:xfrm>
        </p:grpSpPr>
        <p:sp>
          <p:nvSpPr>
            <p:cNvPr id="21" name="Freeform 14"/>
            <p:cNvSpPr>
              <a:spLocks/>
            </p:cNvSpPr>
            <p:nvPr/>
          </p:nvSpPr>
          <p:spPr bwMode="auto">
            <a:xfrm>
              <a:off x="5648325" y="2914650"/>
              <a:ext cx="3960813" cy="3535363"/>
            </a:xfrm>
            <a:custGeom>
              <a:avLst/>
              <a:gdLst>
                <a:gd name="T0" fmla="*/ 3513 w 7484"/>
                <a:gd name="T1" fmla="*/ 5247 h 6681"/>
                <a:gd name="T2" fmla="*/ 3579 w 7484"/>
                <a:gd name="T3" fmla="*/ 5260 h 6681"/>
                <a:gd name="T4" fmla="*/ 3637 w 7484"/>
                <a:gd name="T5" fmla="*/ 5285 h 6681"/>
                <a:gd name="T6" fmla="*/ 3691 w 7484"/>
                <a:gd name="T7" fmla="*/ 5321 h 6681"/>
                <a:gd name="T8" fmla="*/ 3736 w 7484"/>
                <a:gd name="T9" fmla="*/ 5366 h 6681"/>
                <a:gd name="T10" fmla="*/ 3772 w 7484"/>
                <a:gd name="T11" fmla="*/ 5419 h 6681"/>
                <a:gd name="T12" fmla="*/ 3797 w 7484"/>
                <a:gd name="T13" fmla="*/ 5478 h 6681"/>
                <a:gd name="T14" fmla="*/ 3810 w 7484"/>
                <a:gd name="T15" fmla="*/ 5544 h 6681"/>
                <a:gd name="T16" fmla="*/ 3813 w 7484"/>
                <a:gd name="T17" fmla="*/ 6373 h 6681"/>
                <a:gd name="T18" fmla="*/ 3833 w 7484"/>
                <a:gd name="T19" fmla="*/ 6469 h 6681"/>
                <a:gd name="T20" fmla="*/ 3881 w 7484"/>
                <a:gd name="T21" fmla="*/ 6553 h 6681"/>
                <a:gd name="T22" fmla="*/ 3951 w 7484"/>
                <a:gd name="T23" fmla="*/ 6619 h 6681"/>
                <a:gd name="T24" fmla="*/ 4041 w 7484"/>
                <a:gd name="T25" fmla="*/ 6664 h 6681"/>
                <a:gd name="T26" fmla="*/ 4137 w 7484"/>
                <a:gd name="T27" fmla="*/ 6681 h 6681"/>
                <a:gd name="T28" fmla="*/ 4231 w 7484"/>
                <a:gd name="T29" fmla="*/ 6669 h 6681"/>
                <a:gd name="T30" fmla="*/ 4320 w 7484"/>
                <a:gd name="T31" fmla="*/ 6630 h 6681"/>
                <a:gd name="T32" fmla="*/ 7388 w 7484"/>
                <a:gd name="T33" fmla="*/ 3575 h 6681"/>
                <a:gd name="T34" fmla="*/ 7431 w 7484"/>
                <a:gd name="T35" fmla="*/ 3523 h 6681"/>
                <a:gd name="T36" fmla="*/ 7461 w 7484"/>
                <a:gd name="T37" fmla="*/ 3466 h 6681"/>
                <a:gd name="T38" fmla="*/ 7479 w 7484"/>
                <a:gd name="T39" fmla="*/ 3404 h 6681"/>
                <a:gd name="T40" fmla="*/ 7484 w 7484"/>
                <a:gd name="T41" fmla="*/ 3341 h 6681"/>
                <a:gd name="T42" fmla="*/ 7479 w 7484"/>
                <a:gd name="T43" fmla="*/ 3277 h 6681"/>
                <a:gd name="T44" fmla="*/ 7461 w 7484"/>
                <a:gd name="T45" fmla="*/ 3215 h 6681"/>
                <a:gd name="T46" fmla="*/ 7431 w 7484"/>
                <a:gd name="T47" fmla="*/ 3158 h 6681"/>
                <a:gd name="T48" fmla="*/ 7388 w 7484"/>
                <a:gd name="T49" fmla="*/ 3106 h 6681"/>
                <a:gd name="T50" fmla="*/ 4320 w 7484"/>
                <a:gd name="T51" fmla="*/ 51 h 6681"/>
                <a:gd name="T52" fmla="*/ 4231 w 7484"/>
                <a:gd name="T53" fmla="*/ 12 h 6681"/>
                <a:gd name="T54" fmla="*/ 4137 w 7484"/>
                <a:gd name="T55" fmla="*/ 0 h 6681"/>
                <a:gd name="T56" fmla="*/ 4041 w 7484"/>
                <a:gd name="T57" fmla="*/ 17 h 6681"/>
                <a:gd name="T58" fmla="*/ 3951 w 7484"/>
                <a:gd name="T59" fmla="*/ 62 h 6681"/>
                <a:gd name="T60" fmla="*/ 3881 w 7484"/>
                <a:gd name="T61" fmla="*/ 128 h 6681"/>
                <a:gd name="T62" fmla="*/ 3833 w 7484"/>
                <a:gd name="T63" fmla="*/ 212 h 6681"/>
                <a:gd name="T64" fmla="*/ 3813 w 7484"/>
                <a:gd name="T65" fmla="*/ 308 h 6681"/>
                <a:gd name="T66" fmla="*/ 3810 w 7484"/>
                <a:gd name="T67" fmla="*/ 1137 h 6681"/>
                <a:gd name="T68" fmla="*/ 3797 w 7484"/>
                <a:gd name="T69" fmla="*/ 1203 h 6681"/>
                <a:gd name="T70" fmla="*/ 3772 w 7484"/>
                <a:gd name="T71" fmla="*/ 1262 h 6681"/>
                <a:gd name="T72" fmla="*/ 3736 w 7484"/>
                <a:gd name="T73" fmla="*/ 1315 h 6681"/>
                <a:gd name="T74" fmla="*/ 3691 w 7484"/>
                <a:gd name="T75" fmla="*/ 1360 h 6681"/>
                <a:gd name="T76" fmla="*/ 3637 w 7484"/>
                <a:gd name="T77" fmla="*/ 1396 h 6681"/>
                <a:gd name="T78" fmla="*/ 3579 w 7484"/>
                <a:gd name="T79" fmla="*/ 1421 h 6681"/>
                <a:gd name="T80" fmla="*/ 3513 w 7484"/>
                <a:gd name="T81" fmla="*/ 1434 h 6681"/>
                <a:gd name="T82" fmla="*/ 316 w 7484"/>
                <a:gd name="T83" fmla="*/ 1437 h 6681"/>
                <a:gd name="T84" fmla="*/ 250 w 7484"/>
                <a:gd name="T85" fmla="*/ 1447 h 6681"/>
                <a:gd name="T86" fmla="*/ 189 w 7484"/>
                <a:gd name="T87" fmla="*/ 1469 h 6681"/>
                <a:gd name="T88" fmla="*/ 134 w 7484"/>
                <a:gd name="T89" fmla="*/ 1502 h 6681"/>
                <a:gd name="T90" fmla="*/ 88 w 7484"/>
                <a:gd name="T91" fmla="*/ 1546 h 6681"/>
                <a:gd name="T92" fmla="*/ 48 w 7484"/>
                <a:gd name="T93" fmla="*/ 1597 h 6681"/>
                <a:gd name="T94" fmla="*/ 21 w 7484"/>
                <a:gd name="T95" fmla="*/ 1655 h 6681"/>
                <a:gd name="T96" fmla="*/ 5 w 7484"/>
                <a:gd name="T97" fmla="*/ 1717 h 6681"/>
                <a:gd name="T98" fmla="*/ 0 w 7484"/>
                <a:gd name="T99" fmla="*/ 4913 h 6681"/>
                <a:gd name="T100" fmla="*/ 8 w 7484"/>
                <a:gd name="T101" fmla="*/ 4980 h 6681"/>
                <a:gd name="T102" fmla="*/ 26 w 7484"/>
                <a:gd name="T103" fmla="*/ 5042 h 6681"/>
                <a:gd name="T104" fmla="*/ 57 w 7484"/>
                <a:gd name="T105" fmla="*/ 5099 h 6681"/>
                <a:gd name="T106" fmla="*/ 98 w 7484"/>
                <a:gd name="T107" fmla="*/ 5147 h 6681"/>
                <a:gd name="T108" fmla="*/ 147 w 7484"/>
                <a:gd name="T109" fmla="*/ 5188 h 6681"/>
                <a:gd name="T110" fmla="*/ 204 w 7484"/>
                <a:gd name="T111" fmla="*/ 5220 h 6681"/>
                <a:gd name="T112" fmla="*/ 266 w 7484"/>
                <a:gd name="T113" fmla="*/ 5238 h 6681"/>
                <a:gd name="T114" fmla="*/ 333 w 7484"/>
                <a:gd name="T115" fmla="*/ 5246 h 6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84" h="6681">
                  <a:moveTo>
                    <a:pt x="333" y="5246"/>
                  </a:moveTo>
                  <a:lnTo>
                    <a:pt x="3480" y="5246"/>
                  </a:lnTo>
                  <a:lnTo>
                    <a:pt x="3496" y="5246"/>
                  </a:lnTo>
                  <a:lnTo>
                    <a:pt x="3513" y="5247"/>
                  </a:lnTo>
                  <a:lnTo>
                    <a:pt x="3529" y="5249"/>
                  </a:lnTo>
                  <a:lnTo>
                    <a:pt x="3547" y="5252"/>
                  </a:lnTo>
                  <a:lnTo>
                    <a:pt x="3563" y="5256"/>
                  </a:lnTo>
                  <a:lnTo>
                    <a:pt x="3579" y="5260"/>
                  </a:lnTo>
                  <a:lnTo>
                    <a:pt x="3593" y="5265"/>
                  </a:lnTo>
                  <a:lnTo>
                    <a:pt x="3608" y="5272"/>
                  </a:lnTo>
                  <a:lnTo>
                    <a:pt x="3624" y="5278"/>
                  </a:lnTo>
                  <a:lnTo>
                    <a:pt x="3637" y="5285"/>
                  </a:lnTo>
                  <a:lnTo>
                    <a:pt x="3651" y="5294"/>
                  </a:lnTo>
                  <a:lnTo>
                    <a:pt x="3665" y="5302"/>
                  </a:lnTo>
                  <a:lnTo>
                    <a:pt x="3678" y="5311"/>
                  </a:lnTo>
                  <a:lnTo>
                    <a:pt x="3691" y="5321"/>
                  </a:lnTo>
                  <a:lnTo>
                    <a:pt x="3702" y="5331"/>
                  </a:lnTo>
                  <a:lnTo>
                    <a:pt x="3714" y="5343"/>
                  </a:lnTo>
                  <a:lnTo>
                    <a:pt x="3726" y="5355"/>
                  </a:lnTo>
                  <a:lnTo>
                    <a:pt x="3736" y="5366"/>
                  </a:lnTo>
                  <a:lnTo>
                    <a:pt x="3746" y="5378"/>
                  </a:lnTo>
                  <a:lnTo>
                    <a:pt x="3755" y="5391"/>
                  </a:lnTo>
                  <a:lnTo>
                    <a:pt x="3763" y="5406"/>
                  </a:lnTo>
                  <a:lnTo>
                    <a:pt x="3772" y="5419"/>
                  </a:lnTo>
                  <a:lnTo>
                    <a:pt x="3779" y="5433"/>
                  </a:lnTo>
                  <a:lnTo>
                    <a:pt x="3785" y="5448"/>
                  </a:lnTo>
                  <a:lnTo>
                    <a:pt x="3791" y="5464"/>
                  </a:lnTo>
                  <a:lnTo>
                    <a:pt x="3797" y="5478"/>
                  </a:lnTo>
                  <a:lnTo>
                    <a:pt x="3801" y="5494"/>
                  </a:lnTo>
                  <a:lnTo>
                    <a:pt x="3806" y="5510"/>
                  </a:lnTo>
                  <a:lnTo>
                    <a:pt x="3808" y="5526"/>
                  </a:lnTo>
                  <a:lnTo>
                    <a:pt x="3810" y="5544"/>
                  </a:lnTo>
                  <a:lnTo>
                    <a:pt x="3811" y="5560"/>
                  </a:lnTo>
                  <a:lnTo>
                    <a:pt x="3811" y="5577"/>
                  </a:lnTo>
                  <a:lnTo>
                    <a:pt x="3811" y="6348"/>
                  </a:lnTo>
                  <a:lnTo>
                    <a:pt x="3813" y="6373"/>
                  </a:lnTo>
                  <a:lnTo>
                    <a:pt x="3816" y="6399"/>
                  </a:lnTo>
                  <a:lnTo>
                    <a:pt x="3820" y="6422"/>
                  </a:lnTo>
                  <a:lnTo>
                    <a:pt x="3826" y="6447"/>
                  </a:lnTo>
                  <a:lnTo>
                    <a:pt x="3833" y="6469"/>
                  </a:lnTo>
                  <a:lnTo>
                    <a:pt x="3843" y="6492"/>
                  </a:lnTo>
                  <a:lnTo>
                    <a:pt x="3854" y="6512"/>
                  </a:lnTo>
                  <a:lnTo>
                    <a:pt x="3867" y="6533"/>
                  </a:lnTo>
                  <a:lnTo>
                    <a:pt x="3881" y="6553"/>
                  </a:lnTo>
                  <a:lnTo>
                    <a:pt x="3896" y="6571"/>
                  </a:lnTo>
                  <a:lnTo>
                    <a:pt x="3913" y="6588"/>
                  </a:lnTo>
                  <a:lnTo>
                    <a:pt x="3931" y="6604"/>
                  </a:lnTo>
                  <a:lnTo>
                    <a:pt x="3951" y="6619"/>
                  </a:lnTo>
                  <a:lnTo>
                    <a:pt x="3971" y="6632"/>
                  </a:lnTo>
                  <a:lnTo>
                    <a:pt x="3993" y="6645"/>
                  </a:lnTo>
                  <a:lnTo>
                    <a:pt x="4016" y="6655"/>
                  </a:lnTo>
                  <a:lnTo>
                    <a:pt x="4041" y="6664"/>
                  </a:lnTo>
                  <a:lnTo>
                    <a:pt x="4064" y="6671"/>
                  </a:lnTo>
                  <a:lnTo>
                    <a:pt x="4089" y="6677"/>
                  </a:lnTo>
                  <a:lnTo>
                    <a:pt x="4114" y="6680"/>
                  </a:lnTo>
                  <a:lnTo>
                    <a:pt x="4137" y="6681"/>
                  </a:lnTo>
                  <a:lnTo>
                    <a:pt x="4162" y="6681"/>
                  </a:lnTo>
                  <a:lnTo>
                    <a:pt x="4185" y="6678"/>
                  </a:lnTo>
                  <a:lnTo>
                    <a:pt x="4208" y="6675"/>
                  </a:lnTo>
                  <a:lnTo>
                    <a:pt x="4231" y="6669"/>
                  </a:lnTo>
                  <a:lnTo>
                    <a:pt x="4255" y="6662"/>
                  </a:lnTo>
                  <a:lnTo>
                    <a:pt x="4278" y="6653"/>
                  </a:lnTo>
                  <a:lnTo>
                    <a:pt x="4298" y="6642"/>
                  </a:lnTo>
                  <a:lnTo>
                    <a:pt x="4320" y="6630"/>
                  </a:lnTo>
                  <a:lnTo>
                    <a:pt x="4340" y="6616"/>
                  </a:lnTo>
                  <a:lnTo>
                    <a:pt x="4359" y="6600"/>
                  </a:lnTo>
                  <a:lnTo>
                    <a:pt x="4378" y="6582"/>
                  </a:lnTo>
                  <a:lnTo>
                    <a:pt x="7388" y="3575"/>
                  </a:lnTo>
                  <a:lnTo>
                    <a:pt x="7400" y="3563"/>
                  </a:lnTo>
                  <a:lnTo>
                    <a:pt x="7410" y="3550"/>
                  </a:lnTo>
                  <a:lnTo>
                    <a:pt x="7420" y="3537"/>
                  </a:lnTo>
                  <a:lnTo>
                    <a:pt x="7431" y="3523"/>
                  </a:lnTo>
                  <a:lnTo>
                    <a:pt x="7439" y="3510"/>
                  </a:lnTo>
                  <a:lnTo>
                    <a:pt x="7447" y="3495"/>
                  </a:lnTo>
                  <a:lnTo>
                    <a:pt x="7454" y="3481"/>
                  </a:lnTo>
                  <a:lnTo>
                    <a:pt x="7461" y="3466"/>
                  </a:lnTo>
                  <a:lnTo>
                    <a:pt x="7467" y="3450"/>
                  </a:lnTo>
                  <a:lnTo>
                    <a:pt x="7471" y="3436"/>
                  </a:lnTo>
                  <a:lnTo>
                    <a:pt x="7476" y="3420"/>
                  </a:lnTo>
                  <a:lnTo>
                    <a:pt x="7479" y="3404"/>
                  </a:lnTo>
                  <a:lnTo>
                    <a:pt x="7481" y="3388"/>
                  </a:lnTo>
                  <a:lnTo>
                    <a:pt x="7483" y="3372"/>
                  </a:lnTo>
                  <a:lnTo>
                    <a:pt x="7484" y="3357"/>
                  </a:lnTo>
                  <a:lnTo>
                    <a:pt x="7484" y="3341"/>
                  </a:lnTo>
                  <a:lnTo>
                    <a:pt x="7484" y="3325"/>
                  </a:lnTo>
                  <a:lnTo>
                    <a:pt x="7483" y="3309"/>
                  </a:lnTo>
                  <a:lnTo>
                    <a:pt x="7481" y="3293"/>
                  </a:lnTo>
                  <a:lnTo>
                    <a:pt x="7479" y="3277"/>
                  </a:lnTo>
                  <a:lnTo>
                    <a:pt x="7476" y="3261"/>
                  </a:lnTo>
                  <a:lnTo>
                    <a:pt x="7471" y="3245"/>
                  </a:lnTo>
                  <a:lnTo>
                    <a:pt x="7467" y="3231"/>
                  </a:lnTo>
                  <a:lnTo>
                    <a:pt x="7461" y="3215"/>
                  </a:lnTo>
                  <a:lnTo>
                    <a:pt x="7454" y="3200"/>
                  </a:lnTo>
                  <a:lnTo>
                    <a:pt x="7447" y="3186"/>
                  </a:lnTo>
                  <a:lnTo>
                    <a:pt x="7439" y="3171"/>
                  </a:lnTo>
                  <a:lnTo>
                    <a:pt x="7431" y="3158"/>
                  </a:lnTo>
                  <a:lnTo>
                    <a:pt x="7420" y="3144"/>
                  </a:lnTo>
                  <a:lnTo>
                    <a:pt x="7410" y="3131"/>
                  </a:lnTo>
                  <a:lnTo>
                    <a:pt x="7400" y="3118"/>
                  </a:lnTo>
                  <a:lnTo>
                    <a:pt x="7388" y="3106"/>
                  </a:lnTo>
                  <a:lnTo>
                    <a:pt x="4378" y="99"/>
                  </a:lnTo>
                  <a:lnTo>
                    <a:pt x="4359" y="81"/>
                  </a:lnTo>
                  <a:lnTo>
                    <a:pt x="4340" y="65"/>
                  </a:lnTo>
                  <a:lnTo>
                    <a:pt x="4320" y="51"/>
                  </a:lnTo>
                  <a:lnTo>
                    <a:pt x="4298" y="39"/>
                  </a:lnTo>
                  <a:lnTo>
                    <a:pt x="4278" y="28"/>
                  </a:lnTo>
                  <a:lnTo>
                    <a:pt x="4255" y="19"/>
                  </a:lnTo>
                  <a:lnTo>
                    <a:pt x="4231" y="12"/>
                  </a:lnTo>
                  <a:lnTo>
                    <a:pt x="4208" y="6"/>
                  </a:lnTo>
                  <a:lnTo>
                    <a:pt x="4185" y="3"/>
                  </a:lnTo>
                  <a:lnTo>
                    <a:pt x="4162" y="0"/>
                  </a:lnTo>
                  <a:lnTo>
                    <a:pt x="4137" y="0"/>
                  </a:lnTo>
                  <a:lnTo>
                    <a:pt x="4114" y="1"/>
                  </a:lnTo>
                  <a:lnTo>
                    <a:pt x="4089" y="4"/>
                  </a:lnTo>
                  <a:lnTo>
                    <a:pt x="4064" y="10"/>
                  </a:lnTo>
                  <a:lnTo>
                    <a:pt x="4041" y="17"/>
                  </a:lnTo>
                  <a:lnTo>
                    <a:pt x="4016" y="26"/>
                  </a:lnTo>
                  <a:lnTo>
                    <a:pt x="3993" y="36"/>
                  </a:lnTo>
                  <a:lnTo>
                    <a:pt x="3971" y="49"/>
                  </a:lnTo>
                  <a:lnTo>
                    <a:pt x="3951" y="62"/>
                  </a:lnTo>
                  <a:lnTo>
                    <a:pt x="3931" y="77"/>
                  </a:lnTo>
                  <a:lnTo>
                    <a:pt x="3913" y="93"/>
                  </a:lnTo>
                  <a:lnTo>
                    <a:pt x="3896" y="110"/>
                  </a:lnTo>
                  <a:lnTo>
                    <a:pt x="3881" y="128"/>
                  </a:lnTo>
                  <a:lnTo>
                    <a:pt x="3867" y="148"/>
                  </a:lnTo>
                  <a:lnTo>
                    <a:pt x="3854" y="169"/>
                  </a:lnTo>
                  <a:lnTo>
                    <a:pt x="3843" y="189"/>
                  </a:lnTo>
                  <a:lnTo>
                    <a:pt x="3833" y="212"/>
                  </a:lnTo>
                  <a:lnTo>
                    <a:pt x="3826" y="234"/>
                  </a:lnTo>
                  <a:lnTo>
                    <a:pt x="3820" y="259"/>
                  </a:lnTo>
                  <a:lnTo>
                    <a:pt x="3816" y="282"/>
                  </a:lnTo>
                  <a:lnTo>
                    <a:pt x="3813" y="308"/>
                  </a:lnTo>
                  <a:lnTo>
                    <a:pt x="3811" y="333"/>
                  </a:lnTo>
                  <a:lnTo>
                    <a:pt x="3811" y="1104"/>
                  </a:lnTo>
                  <a:lnTo>
                    <a:pt x="3811" y="1121"/>
                  </a:lnTo>
                  <a:lnTo>
                    <a:pt x="3810" y="1137"/>
                  </a:lnTo>
                  <a:lnTo>
                    <a:pt x="3808" y="1155"/>
                  </a:lnTo>
                  <a:lnTo>
                    <a:pt x="3806" y="1171"/>
                  </a:lnTo>
                  <a:lnTo>
                    <a:pt x="3801" y="1187"/>
                  </a:lnTo>
                  <a:lnTo>
                    <a:pt x="3797" y="1203"/>
                  </a:lnTo>
                  <a:lnTo>
                    <a:pt x="3791" y="1217"/>
                  </a:lnTo>
                  <a:lnTo>
                    <a:pt x="3785" y="1233"/>
                  </a:lnTo>
                  <a:lnTo>
                    <a:pt x="3779" y="1248"/>
                  </a:lnTo>
                  <a:lnTo>
                    <a:pt x="3772" y="1262"/>
                  </a:lnTo>
                  <a:lnTo>
                    <a:pt x="3763" y="1275"/>
                  </a:lnTo>
                  <a:lnTo>
                    <a:pt x="3755" y="1290"/>
                  </a:lnTo>
                  <a:lnTo>
                    <a:pt x="3746" y="1303"/>
                  </a:lnTo>
                  <a:lnTo>
                    <a:pt x="3736" y="1315"/>
                  </a:lnTo>
                  <a:lnTo>
                    <a:pt x="3726" y="1326"/>
                  </a:lnTo>
                  <a:lnTo>
                    <a:pt x="3714" y="1338"/>
                  </a:lnTo>
                  <a:lnTo>
                    <a:pt x="3702" y="1350"/>
                  </a:lnTo>
                  <a:lnTo>
                    <a:pt x="3691" y="1360"/>
                  </a:lnTo>
                  <a:lnTo>
                    <a:pt x="3678" y="1370"/>
                  </a:lnTo>
                  <a:lnTo>
                    <a:pt x="3665" y="1379"/>
                  </a:lnTo>
                  <a:lnTo>
                    <a:pt x="3651" y="1387"/>
                  </a:lnTo>
                  <a:lnTo>
                    <a:pt x="3637" y="1396"/>
                  </a:lnTo>
                  <a:lnTo>
                    <a:pt x="3624" y="1403"/>
                  </a:lnTo>
                  <a:lnTo>
                    <a:pt x="3608" y="1409"/>
                  </a:lnTo>
                  <a:lnTo>
                    <a:pt x="3593" y="1416"/>
                  </a:lnTo>
                  <a:lnTo>
                    <a:pt x="3579" y="1421"/>
                  </a:lnTo>
                  <a:lnTo>
                    <a:pt x="3563" y="1425"/>
                  </a:lnTo>
                  <a:lnTo>
                    <a:pt x="3547" y="1429"/>
                  </a:lnTo>
                  <a:lnTo>
                    <a:pt x="3529" y="1432"/>
                  </a:lnTo>
                  <a:lnTo>
                    <a:pt x="3513" y="1434"/>
                  </a:lnTo>
                  <a:lnTo>
                    <a:pt x="3496" y="1435"/>
                  </a:lnTo>
                  <a:lnTo>
                    <a:pt x="3480" y="1435"/>
                  </a:lnTo>
                  <a:lnTo>
                    <a:pt x="333" y="1435"/>
                  </a:lnTo>
                  <a:lnTo>
                    <a:pt x="316" y="1437"/>
                  </a:lnTo>
                  <a:lnTo>
                    <a:pt x="298" y="1438"/>
                  </a:lnTo>
                  <a:lnTo>
                    <a:pt x="282" y="1440"/>
                  </a:lnTo>
                  <a:lnTo>
                    <a:pt x="266" y="1443"/>
                  </a:lnTo>
                  <a:lnTo>
                    <a:pt x="250" y="1447"/>
                  </a:lnTo>
                  <a:lnTo>
                    <a:pt x="234" y="1451"/>
                  </a:lnTo>
                  <a:lnTo>
                    <a:pt x="218" y="1456"/>
                  </a:lnTo>
                  <a:lnTo>
                    <a:pt x="204" y="1463"/>
                  </a:lnTo>
                  <a:lnTo>
                    <a:pt x="189" y="1469"/>
                  </a:lnTo>
                  <a:lnTo>
                    <a:pt x="175" y="1476"/>
                  </a:lnTo>
                  <a:lnTo>
                    <a:pt x="160" y="1485"/>
                  </a:lnTo>
                  <a:lnTo>
                    <a:pt x="147" y="1493"/>
                  </a:lnTo>
                  <a:lnTo>
                    <a:pt x="134" y="1502"/>
                  </a:lnTo>
                  <a:lnTo>
                    <a:pt x="122" y="1512"/>
                  </a:lnTo>
                  <a:lnTo>
                    <a:pt x="109" y="1522"/>
                  </a:lnTo>
                  <a:lnTo>
                    <a:pt x="98" y="1534"/>
                  </a:lnTo>
                  <a:lnTo>
                    <a:pt x="88" y="1546"/>
                  </a:lnTo>
                  <a:lnTo>
                    <a:pt x="77" y="1557"/>
                  </a:lnTo>
                  <a:lnTo>
                    <a:pt x="67" y="1569"/>
                  </a:lnTo>
                  <a:lnTo>
                    <a:pt x="57" y="1582"/>
                  </a:lnTo>
                  <a:lnTo>
                    <a:pt x="48" y="1597"/>
                  </a:lnTo>
                  <a:lnTo>
                    <a:pt x="41" y="1610"/>
                  </a:lnTo>
                  <a:lnTo>
                    <a:pt x="34" y="1624"/>
                  </a:lnTo>
                  <a:lnTo>
                    <a:pt x="26" y="1639"/>
                  </a:lnTo>
                  <a:lnTo>
                    <a:pt x="21" y="1655"/>
                  </a:lnTo>
                  <a:lnTo>
                    <a:pt x="16" y="1669"/>
                  </a:lnTo>
                  <a:lnTo>
                    <a:pt x="10" y="1685"/>
                  </a:lnTo>
                  <a:lnTo>
                    <a:pt x="8" y="1701"/>
                  </a:lnTo>
                  <a:lnTo>
                    <a:pt x="5" y="1717"/>
                  </a:lnTo>
                  <a:lnTo>
                    <a:pt x="2" y="1735"/>
                  </a:lnTo>
                  <a:lnTo>
                    <a:pt x="2" y="1751"/>
                  </a:lnTo>
                  <a:lnTo>
                    <a:pt x="0" y="1768"/>
                  </a:lnTo>
                  <a:lnTo>
                    <a:pt x="0" y="4913"/>
                  </a:lnTo>
                  <a:lnTo>
                    <a:pt x="2" y="4930"/>
                  </a:lnTo>
                  <a:lnTo>
                    <a:pt x="2" y="4946"/>
                  </a:lnTo>
                  <a:lnTo>
                    <a:pt x="5" y="4964"/>
                  </a:lnTo>
                  <a:lnTo>
                    <a:pt x="8" y="4980"/>
                  </a:lnTo>
                  <a:lnTo>
                    <a:pt x="10" y="4996"/>
                  </a:lnTo>
                  <a:lnTo>
                    <a:pt x="16" y="5012"/>
                  </a:lnTo>
                  <a:lnTo>
                    <a:pt x="21" y="5026"/>
                  </a:lnTo>
                  <a:lnTo>
                    <a:pt x="26" y="5042"/>
                  </a:lnTo>
                  <a:lnTo>
                    <a:pt x="34" y="5057"/>
                  </a:lnTo>
                  <a:lnTo>
                    <a:pt x="41" y="5071"/>
                  </a:lnTo>
                  <a:lnTo>
                    <a:pt x="48" y="5084"/>
                  </a:lnTo>
                  <a:lnTo>
                    <a:pt x="57" y="5099"/>
                  </a:lnTo>
                  <a:lnTo>
                    <a:pt x="67" y="5112"/>
                  </a:lnTo>
                  <a:lnTo>
                    <a:pt x="77" y="5124"/>
                  </a:lnTo>
                  <a:lnTo>
                    <a:pt x="88" y="5137"/>
                  </a:lnTo>
                  <a:lnTo>
                    <a:pt x="98" y="5147"/>
                  </a:lnTo>
                  <a:lnTo>
                    <a:pt x="109" y="5159"/>
                  </a:lnTo>
                  <a:lnTo>
                    <a:pt x="122" y="5169"/>
                  </a:lnTo>
                  <a:lnTo>
                    <a:pt x="134" y="5179"/>
                  </a:lnTo>
                  <a:lnTo>
                    <a:pt x="147" y="5188"/>
                  </a:lnTo>
                  <a:lnTo>
                    <a:pt x="160" y="5196"/>
                  </a:lnTo>
                  <a:lnTo>
                    <a:pt x="175" y="5205"/>
                  </a:lnTo>
                  <a:lnTo>
                    <a:pt x="189" y="5212"/>
                  </a:lnTo>
                  <a:lnTo>
                    <a:pt x="204" y="5220"/>
                  </a:lnTo>
                  <a:lnTo>
                    <a:pt x="218" y="5225"/>
                  </a:lnTo>
                  <a:lnTo>
                    <a:pt x="234" y="5230"/>
                  </a:lnTo>
                  <a:lnTo>
                    <a:pt x="250" y="5234"/>
                  </a:lnTo>
                  <a:lnTo>
                    <a:pt x="266" y="5238"/>
                  </a:lnTo>
                  <a:lnTo>
                    <a:pt x="282" y="5241"/>
                  </a:lnTo>
                  <a:lnTo>
                    <a:pt x="298" y="5243"/>
                  </a:lnTo>
                  <a:lnTo>
                    <a:pt x="316" y="5244"/>
                  </a:lnTo>
                  <a:lnTo>
                    <a:pt x="333" y="5246"/>
                  </a:ln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27" name="Полилиния 26"/>
            <p:cNvSpPr/>
            <p:nvPr/>
          </p:nvSpPr>
          <p:spPr>
            <a:xfrm>
              <a:off x="5829534" y="4667251"/>
              <a:ext cx="3779604" cy="1782762"/>
            </a:xfrm>
            <a:custGeom>
              <a:avLst/>
              <a:gdLst>
                <a:gd name="connsiteX0" fmla="*/ 935531 w 3779604"/>
                <a:gd name="connsiteY0" fmla="*/ 0 h 1782762"/>
                <a:gd name="connsiteX1" fmla="*/ 2663590 w 3779604"/>
                <a:gd name="connsiteY1" fmla="*/ 0 h 1782762"/>
                <a:gd name="connsiteX2" fmla="*/ 2663590 w 3779604"/>
                <a:gd name="connsiteY2" fmla="*/ 847195 h 1782762"/>
                <a:gd name="connsiteX3" fmla="*/ 2663590 w 3779604"/>
                <a:gd name="connsiteY3" fmla="*/ 856191 h 1782762"/>
                <a:gd name="connsiteX4" fmla="*/ 2664648 w 3779604"/>
                <a:gd name="connsiteY4" fmla="*/ 864658 h 1782762"/>
                <a:gd name="connsiteX5" fmla="*/ 2665178 w 3779604"/>
                <a:gd name="connsiteY5" fmla="*/ 874183 h 1782762"/>
                <a:gd name="connsiteX6" fmla="*/ 2666765 w 3779604"/>
                <a:gd name="connsiteY6" fmla="*/ 882649 h 1782762"/>
                <a:gd name="connsiteX7" fmla="*/ 2669412 w 3779604"/>
                <a:gd name="connsiteY7" fmla="*/ 891116 h 1782762"/>
                <a:gd name="connsiteX8" fmla="*/ 2671529 w 3779604"/>
                <a:gd name="connsiteY8" fmla="*/ 899583 h 1782762"/>
                <a:gd name="connsiteX9" fmla="*/ 2674704 w 3779604"/>
                <a:gd name="connsiteY9" fmla="*/ 906991 h 1782762"/>
                <a:gd name="connsiteX10" fmla="*/ 2677879 w 3779604"/>
                <a:gd name="connsiteY10" fmla="*/ 915458 h 1782762"/>
                <a:gd name="connsiteX11" fmla="*/ 2680526 w 3779604"/>
                <a:gd name="connsiteY11" fmla="*/ 923395 h 1782762"/>
                <a:gd name="connsiteX12" fmla="*/ 2684759 w 3779604"/>
                <a:gd name="connsiteY12" fmla="*/ 930804 h 1782762"/>
                <a:gd name="connsiteX13" fmla="*/ 2688993 w 3779604"/>
                <a:gd name="connsiteY13" fmla="*/ 937683 h 1782762"/>
                <a:gd name="connsiteX14" fmla="*/ 2693757 w 3779604"/>
                <a:gd name="connsiteY14" fmla="*/ 945620 h 1782762"/>
                <a:gd name="connsiteX15" fmla="*/ 2698520 w 3779604"/>
                <a:gd name="connsiteY15" fmla="*/ 952500 h 1782762"/>
                <a:gd name="connsiteX16" fmla="*/ 2703812 w 3779604"/>
                <a:gd name="connsiteY16" fmla="*/ 958850 h 1782762"/>
                <a:gd name="connsiteX17" fmla="*/ 2709104 w 3779604"/>
                <a:gd name="connsiteY17" fmla="*/ 965729 h 1782762"/>
                <a:gd name="connsiteX18" fmla="*/ 2715455 w 3779604"/>
                <a:gd name="connsiteY18" fmla="*/ 971020 h 1782762"/>
                <a:gd name="connsiteX19" fmla="*/ 2721277 w 3779604"/>
                <a:gd name="connsiteY19" fmla="*/ 977370 h 1782762"/>
                <a:gd name="connsiteX20" fmla="*/ 2727628 w 3779604"/>
                <a:gd name="connsiteY20" fmla="*/ 982662 h 1782762"/>
                <a:gd name="connsiteX21" fmla="*/ 2734508 w 3779604"/>
                <a:gd name="connsiteY21" fmla="*/ 987954 h 1782762"/>
                <a:gd name="connsiteX22" fmla="*/ 2741388 w 3779604"/>
                <a:gd name="connsiteY22" fmla="*/ 992716 h 1782762"/>
                <a:gd name="connsiteX23" fmla="*/ 2748268 w 3779604"/>
                <a:gd name="connsiteY23" fmla="*/ 996950 h 1782762"/>
                <a:gd name="connsiteX24" fmla="*/ 2756207 w 3779604"/>
                <a:gd name="connsiteY24" fmla="*/ 1001712 h 1782762"/>
                <a:gd name="connsiteX25" fmla="*/ 2763087 w 3779604"/>
                <a:gd name="connsiteY25" fmla="*/ 1005416 h 1782762"/>
                <a:gd name="connsiteX26" fmla="*/ 2771554 w 3779604"/>
                <a:gd name="connsiteY26" fmla="*/ 1009650 h 1782762"/>
                <a:gd name="connsiteX27" fmla="*/ 2778964 w 3779604"/>
                <a:gd name="connsiteY27" fmla="*/ 1012295 h 1782762"/>
                <a:gd name="connsiteX28" fmla="*/ 2786902 w 3779604"/>
                <a:gd name="connsiteY28" fmla="*/ 1014941 h 1782762"/>
                <a:gd name="connsiteX29" fmla="*/ 2795370 w 3779604"/>
                <a:gd name="connsiteY29" fmla="*/ 1017058 h 1782762"/>
                <a:gd name="connsiteX30" fmla="*/ 2803838 w 3779604"/>
                <a:gd name="connsiteY30" fmla="*/ 1019175 h 1782762"/>
                <a:gd name="connsiteX31" fmla="*/ 2812835 w 3779604"/>
                <a:gd name="connsiteY31" fmla="*/ 1020762 h 1782762"/>
                <a:gd name="connsiteX32" fmla="*/ 2821303 w 3779604"/>
                <a:gd name="connsiteY32" fmla="*/ 1021820 h 1782762"/>
                <a:gd name="connsiteX33" fmla="*/ 2830829 w 3779604"/>
                <a:gd name="connsiteY33" fmla="*/ 1022350 h 1782762"/>
                <a:gd name="connsiteX34" fmla="*/ 2839297 w 3779604"/>
                <a:gd name="connsiteY34" fmla="*/ 1023408 h 1782762"/>
                <a:gd name="connsiteX35" fmla="*/ 2839298 w 3779604"/>
                <a:gd name="connsiteY35" fmla="*/ 1023408 h 1782762"/>
                <a:gd name="connsiteX36" fmla="*/ 2830830 w 3779604"/>
                <a:gd name="connsiteY36" fmla="*/ 1022350 h 1782762"/>
                <a:gd name="connsiteX37" fmla="*/ 2821304 w 3779604"/>
                <a:gd name="connsiteY37" fmla="*/ 1021820 h 1782762"/>
                <a:gd name="connsiteX38" fmla="*/ 2812836 w 3779604"/>
                <a:gd name="connsiteY38" fmla="*/ 1020762 h 1782762"/>
                <a:gd name="connsiteX39" fmla="*/ 2803839 w 3779604"/>
                <a:gd name="connsiteY39" fmla="*/ 1019175 h 1782762"/>
                <a:gd name="connsiteX40" fmla="*/ 2795371 w 3779604"/>
                <a:gd name="connsiteY40" fmla="*/ 1017058 h 1782762"/>
                <a:gd name="connsiteX41" fmla="*/ 2786903 w 3779604"/>
                <a:gd name="connsiteY41" fmla="*/ 1014941 h 1782762"/>
                <a:gd name="connsiteX42" fmla="*/ 2778965 w 3779604"/>
                <a:gd name="connsiteY42" fmla="*/ 1012295 h 1782762"/>
                <a:gd name="connsiteX43" fmla="*/ 2771555 w 3779604"/>
                <a:gd name="connsiteY43" fmla="*/ 1009650 h 1782762"/>
                <a:gd name="connsiteX44" fmla="*/ 2763088 w 3779604"/>
                <a:gd name="connsiteY44" fmla="*/ 1005416 h 1782762"/>
                <a:gd name="connsiteX45" fmla="*/ 2756208 w 3779604"/>
                <a:gd name="connsiteY45" fmla="*/ 1001712 h 1782762"/>
                <a:gd name="connsiteX46" fmla="*/ 2748269 w 3779604"/>
                <a:gd name="connsiteY46" fmla="*/ 996950 h 1782762"/>
                <a:gd name="connsiteX47" fmla="*/ 2741389 w 3779604"/>
                <a:gd name="connsiteY47" fmla="*/ 992716 h 1782762"/>
                <a:gd name="connsiteX48" fmla="*/ 2734509 w 3779604"/>
                <a:gd name="connsiteY48" fmla="*/ 987954 h 1782762"/>
                <a:gd name="connsiteX49" fmla="*/ 2727629 w 3779604"/>
                <a:gd name="connsiteY49" fmla="*/ 982662 h 1782762"/>
                <a:gd name="connsiteX50" fmla="*/ 2721278 w 3779604"/>
                <a:gd name="connsiteY50" fmla="*/ 977370 h 1782762"/>
                <a:gd name="connsiteX51" fmla="*/ 2715456 w 3779604"/>
                <a:gd name="connsiteY51" fmla="*/ 971020 h 1782762"/>
                <a:gd name="connsiteX52" fmla="*/ 2709105 w 3779604"/>
                <a:gd name="connsiteY52" fmla="*/ 965729 h 1782762"/>
                <a:gd name="connsiteX53" fmla="*/ 2703813 w 3779604"/>
                <a:gd name="connsiteY53" fmla="*/ 958850 h 1782762"/>
                <a:gd name="connsiteX54" fmla="*/ 2698521 w 3779604"/>
                <a:gd name="connsiteY54" fmla="*/ 952500 h 1782762"/>
                <a:gd name="connsiteX55" fmla="*/ 2693758 w 3779604"/>
                <a:gd name="connsiteY55" fmla="*/ 945620 h 1782762"/>
                <a:gd name="connsiteX56" fmla="*/ 2688994 w 3779604"/>
                <a:gd name="connsiteY56" fmla="*/ 937683 h 1782762"/>
                <a:gd name="connsiteX57" fmla="*/ 2684760 w 3779604"/>
                <a:gd name="connsiteY57" fmla="*/ 930804 h 1782762"/>
                <a:gd name="connsiteX58" fmla="*/ 2680527 w 3779604"/>
                <a:gd name="connsiteY58" fmla="*/ 923395 h 1782762"/>
                <a:gd name="connsiteX59" fmla="*/ 2677880 w 3779604"/>
                <a:gd name="connsiteY59" fmla="*/ 915458 h 1782762"/>
                <a:gd name="connsiteX60" fmla="*/ 2674705 w 3779604"/>
                <a:gd name="connsiteY60" fmla="*/ 906991 h 1782762"/>
                <a:gd name="connsiteX61" fmla="*/ 2671530 w 3779604"/>
                <a:gd name="connsiteY61" fmla="*/ 899583 h 1782762"/>
                <a:gd name="connsiteX62" fmla="*/ 2669413 w 3779604"/>
                <a:gd name="connsiteY62" fmla="*/ 891116 h 1782762"/>
                <a:gd name="connsiteX63" fmla="*/ 2666766 w 3779604"/>
                <a:gd name="connsiteY63" fmla="*/ 882649 h 1782762"/>
                <a:gd name="connsiteX64" fmla="*/ 2665179 w 3779604"/>
                <a:gd name="connsiteY64" fmla="*/ 874183 h 1782762"/>
                <a:gd name="connsiteX65" fmla="*/ 2664649 w 3779604"/>
                <a:gd name="connsiteY65" fmla="*/ 864658 h 1782762"/>
                <a:gd name="connsiteX66" fmla="*/ 2663591 w 3779604"/>
                <a:gd name="connsiteY66" fmla="*/ 856191 h 1782762"/>
                <a:gd name="connsiteX67" fmla="*/ 2663591 w 3779604"/>
                <a:gd name="connsiteY67" fmla="*/ 847195 h 1782762"/>
                <a:gd name="connsiteX68" fmla="*/ 2663591 w 3779604"/>
                <a:gd name="connsiteY68" fmla="*/ 0 h 1782762"/>
                <a:gd name="connsiteX69" fmla="*/ 3779174 w 3779604"/>
                <a:gd name="connsiteY69" fmla="*/ 0 h 1782762"/>
                <a:gd name="connsiteX70" fmla="*/ 3779604 w 3779604"/>
                <a:gd name="connsiteY70" fmla="*/ 6879 h 1782762"/>
                <a:gd name="connsiteX71" fmla="*/ 3779604 w 3779604"/>
                <a:gd name="connsiteY71" fmla="*/ 15345 h 1782762"/>
                <a:gd name="connsiteX72" fmla="*/ 3779604 w 3779604"/>
                <a:gd name="connsiteY72" fmla="*/ 23812 h 1782762"/>
                <a:gd name="connsiteX73" fmla="*/ 3779075 w 3779604"/>
                <a:gd name="connsiteY73" fmla="*/ 31749 h 1782762"/>
                <a:gd name="connsiteX74" fmla="*/ 3778016 w 3779604"/>
                <a:gd name="connsiteY74" fmla="*/ 40216 h 1782762"/>
                <a:gd name="connsiteX75" fmla="*/ 3776958 w 3779604"/>
                <a:gd name="connsiteY75" fmla="*/ 48683 h 1782762"/>
                <a:gd name="connsiteX76" fmla="*/ 3775370 w 3779604"/>
                <a:gd name="connsiteY76" fmla="*/ 57149 h 1782762"/>
                <a:gd name="connsiteX77" fmla="*/ 3772724 w 3779604"/>
                <a:gd name="connsiteY77" fmla="*/ 65616 h 1782762"/>
                <a:gd name="connsiteX78" fmla="*/ 3770607 w 3779604"/>
                <a:gd name="connsiteY78" fmla="*/ 73024 h 1782762"/>
                <a:gd name="connsiteX79" fmla="*/ 3767432 w 3779604"/>
                <a:gd name="connsiteY79" fmla="*/ 81491 h 1782762"/>
                <a:gd name="connsiteX80" fmla="*/ 3763727 w 3779604"/>
                <a:gd name="connsiteY80" fmla="*/ 89429 h 1782762"/>
                <a:gd name="connsiteX81" fmla="*/ 3760022 w 3779604"/>
                <a:gd name="connsiteY81" fmla="*/ 96837 h 1782762"/>
                <a:gd name="connsiteX82" fmla="*/ 3755788 w 3779604"/>
                <a:gd name="connsiteY82" fmla="*/ 104774 h 1782762"/>
                <a:gd name="connsiteX83" fmla="*/ 3751554 w 3779604"/>
                <a:gd name="connsiteY83" fmla="*/ 111654 h 1782762"/>
                <a:gd name="connsiteX84" fmla="*/ 3745733 w 3779604"/>
                <a:gd name="connsiteY84" fmla="*/ 119062 h 1782762"/>
                <a:gd name="connsiteX85" fmla="*/ 3740440 w 3779604"/>
                <a:gd name="connsiteY85" fmla="*/ 125941 h 1782762"/>
                <a:gd name="connsiteX86" fmla="*/ 3735148 w 3779604"/>
                <a:gd name="connsiteY86" fmla="*/ 132820 h 1782762"/>
                <a:gd name="connsiteX87" fmla="*/ 3728797 w 3779604"/>
                <a:gd name="connsiteY87" fmla="*/ 139170 h 1782762"/>
                <a:gd name="connsiteX88" fmla="*/ 2843559 w 3779604"/>
                <a:gd name="connsiteY88" fmla="*/ 1023408 h 1782762"/>
                <a:gd name="connsiteX89" fmla="*/ 2843558 w 3779604"/>
                <a:gd name="connsiteY89" fmla="*/ 1023408 h 1782762"/>
                <a:gd name="connsiteX90" fmla="*/ 2135792 w 3779604"/>
                <a:gd name="connsiteY90" fmla="*/ 1730375 h 1782762"/>
                <a:gd name="connsiteX91" fmla="*/ 2125736 w 3779604"/>
                <a:gd name="connsiteY91" fmla="*/ 1739900 h 1782762"/>
                <a:gd name="connsiteX92" fmla="*/ 2115681 w 3779604"/>
                <a:gd name="connsiteY92" fmla="*/ 1748366 h 1782762"/>
                <a:gd name="connsiteX93" fmla="*/ 2105096 w 3779604"/>
                <a:gd name="connsiteY93" fmla="*/ 1755775 h 1782762"/>
                <a:gd name="connsiteX94" fmla="*/ 2093453 w 3779604"/>
                <a:gd name="connsiteY94" fmla="*/ 1762125 h 1782762"/>
                <a:gd name="connsiteX95" fmla="*/ 2082868 w 3779604"/>
                <a:gd name="connsiteY95" fmla="*/ 1767945 h 1782762"/>
                <a:gd name="connsiteX96" fmla="*/ 2070695 w 3779604"/>
                <a:gd name="connsiteY96" fmla="*/ 1772708 h 1782762"/>
                <a:gd name="connsiteX97" fmla="*/ 2057994 w 3779604"/>
                <a:gd name="connsiteY97" fmla="*/ 1776412 h 1782762"/>
                <a:gd name="connsiteX98" fmla="*/ 2045821 w 3779604"/>
                <a:gd name="connsiteY98" fmla="*/ 1779587 h 1782762"/>
                <a:gd name="connsiteX99" fmla="*/ 2033649 w 3779604"/>
                <a:gd name="connsiteY99" fmla="*/ 1781175 h 1782762"/>
                <a:gd name="connsiteX100" fmla="*/ 2021476 w 3779604"/>
                <a:gd name="connsiteY100" fmla="*/ 1782762 h 1782762"/>
                <a:gd name="connsiteX101" fmla="*/ 2008245 w 3779604"/>
                <a:gd name="connsiteY101" fmla="*/ 1782762 h 1782762"/>
                <a:gd name="connsiteX102" fmla="*/ 1996073 w 3779604"/>
                <a:gd name="connsiteY102" fmla="*/ 1782233 h 1782762"/>
                <a:gd name="connsiteX103" fmla="*/ 1982842 w 3779604"/>
                <a:gd name="connsiteY103" fmla="*/ 1780645 h 1782762"/>
                <a:gd name="connsiteX104" fmla="*/ 1969611 w 3779604"/>
                <a:gd name="connsiteY104" fmla="*/ 1777470 h 1782762"/>
                <a:gd name="connsiteX105" fmla="*/ 1957439 w 3779604"/>
                <a:gd name="connsiteY105" fmla="*/ 1773766 h 1782762"/>
                <a:gd name="connsiteX106" fmla="*/ 1944208 w 3779604"/>
                <a:gd name="connsiteY106" fmla="*/ 1769004 h 1782762"/>
                <a:gd name="connsiteX107" fmla="*/ 1932035 w 3779604"/>
                <a:gd name="connsiteY107" fmla="*/ 1763712 h 1782762"/>
                <a:gd name="connsiteX108" fmla="*/ 1920392 w 3779604"/>
                <a:gd name="connsiteY108" fmla="*/ 1756833 h 1782762"/>
                <a:gd name="connsiteX109" fmla="*/ 1909807 w 3779604"/>
                <a:gd name="connsiteY109" fmla="*/ 1749954 h 1782762"/>
                <a:gd name="connsiteX110" fmla="*/ 1899223 w 3779604"/>
                <a:gd name="connsiteY110" fmla="*/ 1742016 h 1782762"/>
                <a:gd name="connsiteX111" fmla="*/ 1889696 w 3779604"/>
                <a:gd name="connsiteY111" fmla="*/ 1733550 h 1782762"/>
                <a:gd name="connsiteX112" fmla="*/ 1880699 w 3779604"/>
                <a:gd name="connsiteY112" fmla="*/ 1724554 h 1782762"/>
                <a:gd name="connsiteX113" fmla="*/ 1872761 w 3779604"/>
                <a:gd name="connsiteY113" fmla="*/ 1715029 h 1782762"/>
                <a:gd name="connsiteX114" fmla="*/ 1865351 w 3779604"/>
                <a:gd name="connsiteY114" fmla="*/ 1704445 h 1782762"/>
                <a:gd name="connsiteX115" fmla="*/ 1858471 w 3779604"/>
                <a:gd name="connsiteY115" fmla="*/ 1693333 h 1782762"/>
                <a:gd name="connsiteX116" fmla="*/ 1852650 w 3779604"/>
                <a:gd name="connsiteY116" fmla="*/ 1682750 h 1782762"/>
                <a:gd name="connsiteX117" fmla="*/ 1847357 w 3779604"/>
                <a:gd name="connsiteY117" fmla="*/ 1670579 h 1782762"/>
                <a:gd name="connsiteX118" fmla="*/ 1843653 w 3779604"/>
                <a:gd name="connsiteY118" fmla="*/ 1658937 h 1782762"/>
                <a:gd name="connsiteX119" fmla="*/ 1840477 w 3779604"/>
                <a:gd name="connsiteY119" fmla="*/ 1645708 h 1782762"/>
                <a:gd name="connsiteX120" fmla="*/ 1838360 w 3779604"/>
                <a:gd name="connsiteY120" fmla="*/ 1633537 h 1782762"/>
                <a:gd name="connsiteX121" fmla="*/ 1836773 w 3779604"/>
                <a:gd name="connsiteY121" fmla="*/ 1619779 h 1782762"/>
                <a:gd name="connsiteX122" fmla="*/ 1835714 w 3779604"/>
                <a:gd name="connsiteY122" fmla="*/ 1606550 h 1782762"/>
                <a:gd name="connsiteX123" fmla="*/ 1835714 w 3779604"/>
                <a:gd name="connsiteY123" fmla="*/ 1198562 h 1782762"/>
                <a:gd name="connsiteX124" fmla="*/ 1835714 w 3779604"/>
                <a:gd name="connsiteY124" fmla="*/ 1189566 h 1782762"/>
                <a:gd name="connsiteX125" fmla="*/ 1835185 w 3779604"/>
                <a:gd name="connsiteY125" fmla="*/ 1181100 h 1782762"/>
                <a:gd name="connsiteX126" fmla="*/ 1834126 w 3779604"/>
                <a:gd name="connsiteY126" fmla="*/ 1171575 h 1782762"/>
                <a:gd name="connsiteX127" fmla="*/ 1833068 w 3779604"/>
                <a:gd name="connsiteY127" fmla="*/ 1163108 h 1782762"/>
                <a:gd name="connsiteX128" fmla="*/ 1830422 w 3779604"/>
                <a:gd name="connsiteY128" fmla="*/ 1154641 h 1782762"/>
                <a:gd name="connsiteX129" fmla="*/ 1828305 w 3779604"/>
                <a:gd name="connsiteY129" fmla="*/ 1146175 h 1782762"/>
                <a:gd name="connsiteX130" fmla="*/ 1825129 w 3779604"/>
                <a:gd name="connsiteY130" fmla="*/ 1138766 h 1782762"/>
                <a:gd name="connsiteX131" fmla="*/ 1821954 w 3779604"/>
                <a:gd name="connsiteY131" fmla="*/ 1130300 h 1782762"/>
                <a:gd name="connsiteX132" fmla="*/ 1818778 w 3779604"/>
                <a:gd name="connsiteY132" fmla="*/ 1122362 h 1782762"/>
                <a:gd name="connsiteX133" fmla="*/ 1815074 w 3779604"/>
                <a:gd name="connsiteY133" fmla="*/ 1114954 h 1782762"/>
                <a:gd name="connsiteX134" fmla="*/ 1810311 w 3779604"/>
                <a:gd name="connsiteY134" fmla="*/ 1108075 h 1782762"/>
                <a:gd name="connsiteX135" fmla="*/ 1806077 w 3779604"/>
                <a:gd name="connsiteY135" fmla="*/ 1100137 h 1782762"/>
                <a:gd name="connsiteX136" fmla="*/ 1801314 w 3779604"/>
                <a:gd name="connsiteY136" fmla="*/ 1093258 h 1782762"/>
                <a:gd name="connsiteX137" fmla="*/ 1796021 w 3779604"/>
                <a:gd name="connsiteY137" fmla="*/ 1086908 h 1782762"/>
                <a:gd name="connsiteX138" fmla="*/ 1790729 w 3779604"/>
                <a:gd name="connsiteY138" fmla="*/ 1081087 h 1782762"/>
                <a:gd name="connsiteX139" fmla="*/ 1784378 w 3779604"/>
                <a:gd name="connsiteY139" fmla="*/ 1074737 h 1782762"/>
                <a:gd name="connsiteX140" fmla="*/ 1778027 w 3779604"/>
                <a:gd name="connsiteY140" fmla="*/ 1068387 h 1782762"/>
                <a:gd name="connsiteX141" fmla="*/ 1772206 w 3779604"/>
                <a:gd name="connsiteY141" fmla="*/ 1063095 h 1782762"/>
                <a:gd name="connsiteX142" fmla="*/ 1765325 w 3779604"/>
                <a:gd name="connsiteY142" fmla="*/ 1057804 h 1782762"/>
                <a:gd name="connsiteX143" fmla="*/ 1758445 w 3779604"/>
                <a:gd name="connsiteY143" fmla="*/ 1053041 h 1782762"/>
                <a:gd name="connsiteX144" fmla="*/ 1751036 w 3779604"/>
                <a:gd name="connsiteY144" fmla="*/ 1048808 h 1782762"/>
                <a:gd name="connsiteX145" fmla="*/ 1743627 w 3779604"/>
                <a:gd name="connsiteY145" fmla="*/ 1044045 h 1782762"/>
                <a:gd name="connsiteX146" fmla="*/ 1736747 w 3779604"/>
                <a:gd name="connsiteY146" fmla="*/ 1040341 h 1782762"/>
                <a:gd name="connsiteX147" fmla="*/ 1728279 w 3779604"/>
                <a:gd name="connsiteY147" fmla="*/ 1037166 h 1782762"/>
                <a:gd name="connsiteX148" fmla="*/ 1720340 w 3779604"/>
                <a:gd name="connsiteY148" fmla="*/ 1033462 h 1782762"/>
                <a:gd name="connsiteX149" fmla="*/ 1712931 w 3779604"/>
                <a:gd name="connsiteY149" fmla="*/ 1030816 h 1782762"/>
                <a:gd name="connsiteX150" fmla="*/ 1704463 w 3779604"/>
                <a:gd name="connsiteY150" fmla="*/ 1028700 h 1782762"/>
                <a:gd name="connsiteX151" fmla="*/ 1695995 w 3779604"/>
                <a:gd name="connsiteY151" fmla="*/ 1026583 h 1782762"/>
                <a:gd name="connsiteX152" fmla="*/ 1686469 w 3779604"/>
                <a:gd name="connsiteY152" fmla="*/ 1024995 h 1782762"/>
                <a:gd name="connsiteX153" fmla="*/ 1678001 w 3779604"/>
                <a:gd name="connsiteY153" fmla="*/ 1023937 h 1782762"/>
                <a:gd name="connsiteX154" fmla="*/ 1669004 w 3779604"/>
                <a:gd name="connsiteY154" fmla="*/ 1023408 h 1782762"/>
                <a:gd name="connsiteX155" fmla="*/ 1660536 w 3779604"/>
                <a:gd name="connsiteY155" fmla="*/ 1023408 h 1782762"/>
                <a:gd name="connsiteX156" fmla="*/ 0 w 3779604"/>
                <a:gd name="connsiteY156" fmla="*/ 1023408 h 1782762"/>
                <a:gd name="connsiteX157" fmla="*/ 884532 w 3779604"/>
                <a:gd name="connsiteY157" fmla="*/ 139170 h 1782762"/>
                <a:gd name="connsiteX158" fmla="*/ 890882 w 3779604"/>
                <a:gd name="connsiteY158" fmla="*/ 132820 h 1782762"/>
                <a:gd name="connsiteX159" fmla="*/ 897232 w 3779604"/>
                <a:gd name="connsiteY159" fmla="*/ 125941 h 1782762"/>
                <a:gd name="connsiteX160" fmla="*/ 902523 w 3779604"/>
                <a:gd name="connsiteY160" fmla="*/ 119062 h 1782762"/>
                <a:gd name="connsiteX161" fmla="*/ 907286 w 3779604"/>
                <a:gd name="connsiteY161" fmla="*/ 111654 h 1782762"/>
                <a:gd name="connsiteX162" fmla="*/ 911519 w 3779604"/>
                <a:gd name="connsiteY162" fmla="*/ 104774 h 1782762"/>
                <a:gd name="connsiteX163" fmla="*/ 916282 w 3779604"/>
                <a:gd name="connsiteY163" fmla="*/ 96837 h 1782762"/>
                <a:gd name="connsiteX164" fmla="*/ 919986 w 3779604"/>
                <a:gd name="connsiteY164" fmla="*/ 89429 h 1782762"/>
                <a:gd name="connsiteX165" fmla="*/ 923161 w 3779604"/>
                <a:gd name="connsiteY165" fmla="*/ 81491 h 1782762"/>
                <a:gd name="connsiteX166" fmla="*/ 926336 w 3779604"/>
                <a:gd name="connsiteY166" fmla="*/ 73024 h 1782762"/>
                <a:gd name="connsiteX167" fmla="*/ 928453 w 3779604"/>
                <a:gd name="connsiteY167" fmla="*/ 65616 h 1782762"/>
                <a:gd name="connsiteX168" fmla="*/ 931098 w 3779604"/>
                <a:gd name="connsiteY168" fmla="*/ 57149 h 1782762"/>
                <a:gd name="connsiteX169" fmla="*/ 933215 w 3779604"/>
                <a:gd name="connsiteY169" fmla="*/ 48683 h 1782762"/>
                <a:gd name="connsiteX170" fmla="*/ 933744 w 3779604"/>
                <a:gd name="connsiteY170" fmla="*/ 40216 h 1782762"/>
                <a:gd name="connsiteX171" fmla="*/ 935332 w 3779604"/>
                <a:gd name="connsiteY171" fmla="*/ 31749 h 1782762"/>
                <a:gd name="connsiteX172" fmla="*/ 936390 w 3779604"/>
                <a:gd name="connsiteY172" fmla="*/ 23812 h 1782762"/>
                <a:gd name="connsiteX173" fmla="*/ 936390 w 3779604"/>
                <a:gd name="connsiteY173" fmla="*/ 15345 h 1782762"/>
                <a:gd name="connsiteX174" fmla="*/ 936390 w 3779604"/>
                <a:gd name="connsiteY174" fmla="*/ 6879 h 178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3779604" h="1782762">
                  <a:moveTo>
                    <a:pt x="935531" y="0"/>
                  </a:moveTo>
                  <a:lnTo>
                    <a:pt x="2663590" y="0"/>
                  </a:lnTo>
                  <a:lnTo>
                    <a:pt x="2663590" y="847195"/>
                  </a:lnTo>
                  <a:lnTo>
                    <a:pt x="2663590" y="856191"/>
                  </a:lnTo>
                  <a:lnTo>
                    <a:pt x="2664648" y="864658"/>
                  </a:lnTo>
                  <a:lnTo>
                    <a:pt x="2665178" y="874183"/>
                  </a:lnTo>
                  <a:lnTo>
                    <a:pt x="2666765" y="882649"/>
                  </a:lnTo>
                  <a:lnTo>
                    <a:pt x="2669412" y="891116"/>
                  </a:lnTo>
                  <a:lnTo>
                    <a:pt x="2671529" y="899583"/>
                  </a:lnTo>
                  <a:lnTo>
                    <a:pt x="2674704" y="906991"/>
                  </a:lnTo>
                  <a:lnTo>
                    <a:pt x="2677879" y="915458"/>
                  </a:lnTo>
                  <a:lnTo>
                    <a:pt x="2680526" y="923395"/>
                  </a:lnTo>
                  <a:lnTo>
                    <a:pt x="2684759" y="930804"/>
                  </a:lnTo>
                  <a:lnTo>
                    <a:pt x="2688993" y="937683"/>
                  </a:lnTo>
                  <a:lnTo>
                    <a:pt x="2693757" y="945620"/>
                  </a:lnTo>
                  <a:lnTo>
                    <a:pt x="2698520" y="952500"/>
                  </a:lnTo>
                  <a:lnTo>
                    <a:pt x="2703812" y="958850"/>
                  </a:lnTo>
                  <a:lnTo>
                    <a:pt x="2709104" y="965729"/>
                  </a:lnTo>
                  <a:lnTo>
                    <a:pt x="2715455" y="971020"/>
                  </a:lnTo>
                  <a:lnTo>
                    <a:pt x="2721277" y="977370"/>
                  </a:lnTo>
                  <a:lnTo>
                    <a:pt x="2727628" y="982662"/>
                  </a:lnTo>
                  <a:lnTo>
                    <a:pt x="2734508" y="987954"/>
                  </a:lnTo>
                  <a:lnTo>
                    <a:pt x="2741388" y="992716"/>
                  </a:lnTo>
                  <a:lnTo>
                    <a:pt x="2748268" y="996950"/>
                  </a:lnTo>
                  <a:lnTo>
                    <a:pt x="2756207" y="1001712"/>
                  </a:lnTo>
                  <a:lnTo>
                    <a:pt x="2763087" y="1005416"/>
                  </a:lnTo>
                  <a:lnTo>
                    <a:pt x="2771554" y="1009650"/>
                  </a:lnTo>
                  <a:lnTo>
                    <a:pt x="2778964" y="1012295"/>
                  </a:lnTo>
                  <a:lnTo>
                    <a:pt x="2786902" y="1014941"/>
                  </a:lnTo>
                  <a:lnTo>
                    <a:pt x="2795370" y="1017058"/>
                  </a:lnTo>
                  <a:lnTo>
                    <a:pt x="2803838" y="1019175"/>
                  </a:lnTo>
                  <a:lnTo>
                    <a:pt x="2812835" y="1020762"/>
                  </a:lnTo>
                  <a:lnTo>
                    <a:pt x="2821303" y="1021820"/>
                  </a:lnTo>
                  <a:lnTo>
                    <a:pt x="2830829" y="1022350"/>
                  </a:lnTo>
                  <a:lnTo>
                    <a:pt x="2839297" y="1023408"/>
                  </a:lnTo>
                  <a:lnTo>
                    <a:pt x="2839298" y="1023408"/>
                  </a:lnTo>
                  <a:lnTo>
                    <a:pt x="2830830" y="1022350"/>
                  </a:lnTo>
                  <a:lnTo>
                    <a:pt x="2821304" y="1021820"/>
                  </a:lnTo>
                  <a:lnTo>
                    <a:pt x="2812836" y="1020762"/>
                  </a:lnTo>
                  <a:lnTo>
                    <a:pt x="2803839" y="1019175"/>
                  </a:lnTo>
                  <a:lnTo>
                    <a:pt x="2795371" y="1017058"/>
                  </a:lnTo>
                  <a:lnTo>
                    <a:pt x="2786903" y="1014941"/>
                  </a:lnTo>
                  <a:lnTo>
                    <a:pt x="2778965" y="1012295"/>
                  </a:lnTo>
                  <a:lnTo>
                    <a:pt x="2771555" y="1009650"/>
                  </a:lnTo>
                  <a:lnTo>
                    <a:pt x="2763088" y="1005416"/>
                  </a:lnTo>
                  <a:lnTo>
                    <a:pt x="2756208" y="1001712"/>
                  </a:lnTo>
                  <a:lnTo>
                    <a:pt x="2748269" y="996950"/>
                  </a:lnTo>
                  <a:lnTo>
                    <a:pt x="2741389" y="992716"/>
                  </a:lnTo>
                  <a:lnTo>
                    <a:pt x="2734509" y="987954"/>
                  </a:lnTo>
                  <a:lnTo>
                    <a:pt x="2727629" y="982662"/>
                  </a:lnTo>
                  <a:lnTo>
                    <a:pt x="2721278" y="977370"/>
                  </a:lnTo>
                  <a:lnTo>
                    <a:pt x="2715456" y="971020"/>
                  </a:lnTo>
                  <a:lnTo>
                    <a:pt x="2709105" y="965729"/>
                  </a:lnTo>
                  <a:lnTo>
                    <a:pt x="2703813" y="958850"/>
                  </a:lnTo>
                  <a:lnTo>
                    <a:pt x="2698521" y="952500"/>
                  </a:lnTo>
                  <a:lnTo>
                    <a:pt x="2693758" y="945620"/>
                  </a:lnTo>
                  <a:lnTo>
                    <a:pt x="2688994" y="937683"/>
                  </a:lnTo>
                  <a:lnTo>
                    <a:pt x="2684760" y="930804"/>
                  </a:lnTo>
                  <a:lnTo>
                    <a:pt x="2680527" y="923395"/>
                  </a:lnTo>
                  <a:lnTo>
                    <a:pt x="2677880" y="915458"/>
                  </a:lnTo>
                  <a:lnTo>
                    <a:pt x="2674705" y="906991"/>
                  </a:lnTo>
                  <a:lnTo>
                    <a:pt x="2671530" y="899583"/>
                  </a:lnTo>
                  <a:lnTo>
                    <a:pt x="2669413" y="891116"/>
                  </a:lnTo>
                  <a:lnTo>
                    <a:pt x="2666766" y="882649"/>
                  </a:lnTo>
                  <a:lnTo>
                    <a:pt x="2665179" y="874183"/>
                  </a:lnTo>
                  <a:lnTo>
                    <a:pt x="2664649" y="864658"/>
                  </a:lnTo>
                  <a:lnTo>
                    <a:pt x="2663591" y="856191"/>
                  </a:lnTo>
                  <a:lnTo>
                    <a:pt x="2663591" y="847195"/>
                  </a:lnTo>
                  <a:lnTo>
                    <a:pt x="2663591" y="0"/>
                  </a:lnTo>
                  <a:lnTo>
                    <a:pt x="3779174" y="0"/>
                  </a:lnTo>
                  <a:lnTo>
                    <a:pt x="3779604" y="6879"/>
                  </a:lnTo>
                  <a:lnTo>
                    <a:pt x="3779604" y="15345"/>
                  </a:lnTo>
                  <a:lnTo>
                    <a:pt x="3779604" y="23812"/>
                  </a:lnTo>
                  <a:lnTo>
                    <a:pt x="3779075" y="31749"/>
                  </a:lnTo>
                  <a:lnTo>
                    <a:pt x="3778016" y="40216"/>
                  </a:lnTo>
                  <a:lnTo>
                    <a:pt x="3776958" y="48683"/>
                  </a:lnTo>
                  <a:lnTo>
                    <a:pt x="3775370" y="57149"/>
                  </a:lnTo>
                  <a:lnTo>
                    <a:pt x="3772724" y="65616"/>
                  </a:lnTo>
                  <a:lnTo>
                    <a:pt x="3770607" y="73024"/>
                  </a:lnTo>
                  <a:lnTo>
                    <a:pt x="3767432" y="81491"/>
                  </a:lnTo>
                  <a:lnTo>
                    <a:pt x="3763727" y="89429"/>
                  </a:lnTo>
                  <a:lnTo>
                    <a:pt x="3760022" y="96837"/>
                  </a:lnTo>
                  <a:lnTo>
                    <a:pt x="3755788" y="104774"/>
                  </a:lnTo>
                  <a:lnTo>
                    <a:pt x="3751554" y="111654"/>
                  </a:lnTo>
                  <a:lnTo>
                    <a:pt x="3745733" y="119062"/>
                  </a:lnTo>
                  <a:lnTo>
                    <a:pt x="3740440" y="125941"/>
                  </a:lnTo>
                  <a:lnTo>
                    <a:pt x="3735148" y="132820"/>
                  </a:lnTo>
                  <a:lnTo>
                    <a:pt x="3728797" y="139170"/>
                  </a:lnTo>
                  <a:lnTo>
                    <a:pt x="2843559" y="1023408"/>
                  </a:lnTo>
                  <a:lnTo>
                    <a:pt x="2843558" y="1023408"/>
                  </a:lnTo>
                  <a:lnTo>
                    <a:pt x="2135792" y="1730375"/>
                  </a:lnTo>
                  <a:lnTo>
                    <a:pt x="2125736" y="1739900"/>
                  </a:lnTo>
                  <a:lnTo>
                    <a:pt x="2115681" y="1748366"/>
                  </a:lnTo>
                  <a:lnTo>
                    <a:pt x="2105096" y="1755775"/>
                  </a:lnTo>
                  <a:lnTo>
                    <a:pt x="2093453" y="1762125"/>
                  </a:lnTo>
                  <a:lnTo>
                    <a:pt x="2082868" y="1767945"/>
                  </a:lnTo>
                  <a:lnTo>
                    <a:pt x="2070695" y="1772708"/>
                  </a:lnTo>
                  <a:lnTo>
                    <a:pt x="2057994" y="1776412"/>
                  </a:lnTo>
                  <a:lnTo>
                    <a:pt x="2045821" y="1779587"/>
                  </a:lnTo>
                  <a:lnTo>
                    <a:pt x="2033649" y="1781175"/>
                  </a:lnTo>
                  <a:lnTo>
                    <a:pt x="2021476" y="1782762"/>
                  </a:lnTo>
                  <a:lnTo>
                    <a:pt x="2008245" y="1782762"/>
                  </a:lnTo>
                  <a:lnTo>
                    <a:pt x="1996073" y="1782233"/>
                  </a:lnTo>
                  <a:lnTo>
                    <a:pt x="1982842" y="1780645"/>
                  </a:lnTo>
                  <a:lnTo>
                    <a:pt x="1969611" y="1777470"/>
                  </a:lnTo>
                  <a:lnTo>
                    <a:pt x="1957439" y="1773766"/>
                  </a:lnTo>
                  <a:lnTo>
                    <a:pt x="1944208" y="1769004"/>
                  </a:lnTo>
                  <a:lnTo>
                    <a:pt x="1932035" y="1763712"/>
                  </a:lnTo>
                  <a:lnTo>
                    <a:pt x="1920392" y="1756833"/>
                  </a:lnTo>
                  <a:lnTo>
                    <a:pt x="1909807" y="1749954"/>
                  </a:lnTo>
                  <a:lnTo>
                    <a:pt x="1899223" y="1742016"/>
                  </a:lnTo>
                  <a:lnTo>
                    <a:pt x="1889696" y="1733550"/>
                  </a:lnTo>
                  <a:lnTo>
                    <a:pt x="1880699" y="1724554"/>
                  </a:lnTo>
                  <a:lnTo>
                    <a:pt x="1872761" y="1715029"/>
                  </a:lnTo>
                  <a:lnTo>
                    <a:pt x="1865351" y="1704445"/>
                  </a:lnTo>
                  <a:lnTo>
                    <a:pt x="1858471" y="1693333"/>
                  </a:lnTo>
                  <a:lnTo>
                    <a:pt x="1852650" y="1682750"/>
                  </a:lnTo>
                  <a:lnTo>
                    <a:pt x="1847357" y="1670579"/>
                  </a:lnTo>
                  <a:lnTo>
                    <a:pt x="1843653" y="1658937"/>
                  </a:lnTo>
                  <a:lnTo>
                    <a:pt x="1840477" y="1645708"/>
                  </a:lnTo>
                  <a:lnTo>
                    <a:pt x="1838360" y="1633537"/>
                  </a:lnTo>
                  <a:lnTo>
                    <a:pt x="1836773" y="1619779"/>
                  </a:lnTo>
                  <a:lnTo>
                    <a:pt x="1835714" y="1606550"/>
                  </a:lnTo>
                  <a:lnTo>
                    <a:pt x="1835714" y="1198562"/>
                  </a:lnTo>
                  <a:lnTo>
                    <a:pt x="1835714" y="1189566"/>
                  </a:lnTo>
                  <a:lnTo>
                    <a:pt x="1835185" y="1181100"/>
                  </a:lnTo>
                  <a:lnTo>
                    <a:pt x="1834126" y="1171575"/>
                  </a:lnTo>
                  <a:lnTo>
                    <a:pt x="1833068" y="1163108"/>
                  </a:lnTo>
                  <a:lnTo>
                    <a:pt x="1830422" y="1154641"/>
                  </a:lnTo>
                  <a:lnTo>
                    <a:pt x="1828305" y="1146175"/>
                  </a:lnTo>
                  <a:lnTo>
                    <a:pt x="1825129" y="1138766"/>
                  </a:lnTo>
                  <a:lnTo>
                    <a:pt x="1821954" y="1130300"/>
                  </a:lnTo>
                  <a:lnTo>
                    <a:pt x="1818778" y="1122362"/>
                  </a:lnTo>
                  <a:lnTo>
                    <a:pt x="1815074" y="1114954"/>
                  </a:lnTo>
                  <a:lnTo>
                    <a:pt x="1810311" y="1108075"/>
                  </a:lnTo>
                  <a:lnTo>
                    <a:pt x="1806077" y="1100137"/>
                  </a:lnTo>
                  <a:lnTo>
                    <a:pt x="1801314" y="1093258"/>
                  </a:lnTo>
                  <a:lnTo>
                    <a:pt x="1796021" y="1086908"/>
                  </a:lnTo>
                  <a:lnTo>
                    <a:pt x="1790729" y="1081087"/>
                  </a:lnTo>
                  <a:lnTo>
                    <a:pt x="1784378" y="1074737"/>
                  </a:lnTo>
                  <a:lnTo>
                    <a:pt x="1778027" y="1068387"/>
                  </a:lnTo>
                  <a:lnTo>
                    <a:pt x="1772206" y="1063095"/>
                  </a:lnTo>
                  <a:lnTo>
                    <a:pt x="1765325" y="1057804"/>
                  </a:lnTo>
                  <a:lnTo>
                    <a:pt x="1758445" y="1053041"/>
                  </a:lnTo>
                  <a:lnTo>
                    <a:pt x="1751036" y="1048808"/>
                  </a:lnTo>
                  <a:lnTo>
                    <a:pt x="1743627" y="1044045"/>
                  </a:lnTo>
                  <a:lnTo>
                    <a:pt x="1736747" y="1040341"/>
                  </a:lnTo>
                  <a:lnTo>
                    <a:pt x="1728279" y="1037166"/>
                  </a:lnTo>
                  <a:lnTo>
                    <a:pt x="1720340" y="1033462"/>
                  </a:lnTo>
                  <a:lnTo>
                    <a:pt x="1712931" y="1030816"/>
                  </a:lnTo>
                  <a:lnTo>
                    <a:pt x="1704463" y="1028700"/>
                  </a:lnTo>
                  <a:lnTo>
                    <a:pt x="1695995" y="1026583"/>
                  </a:lnTo>
                  <a:lnTo>
                    <a:pt x="1686469" y="1024995"/>
                  </a:lnTo>
                  <a:lnTo>
                    <a:pt x="1678001" y="1023937"/>
                  </a:lnTo>
                  <a:lnTo>
                    <a:pt x="1669004" y="1023408"/>
                  </a:lnTo>
                  <a:lnTo>
                    <a:pt x="1660536" y="1023408"/>
                  </a:lnTo>
                  <a:lnTo>
                    <a:pt x="0" y="1023408"/>
                  </a:lnTo>
                  <a:lnTo>
                    <a:pt x="884532" y="139170"/>
                  </a:lnTo>
                  <a:lnTo>
                    <a:pt x="890882" y="132820"/>
                  </a:lnTo>
                  <a:lnTo>
                    <a:pt x="897232" y="125941"/>
                  </a:lnTo>
                  <a:lnTo>
                    <a:pt x="902523" y="119062"/>
                  </a:lnTo>
                  <a:lnTo>
                    <a:pt x="907286" y="111654"/>
                  </a:lnTo>
                  <a:lnTo>
                    <a:pt x="911519" y="104774"/>
                  </a:lnTo>
                  <a:lnTo>
                    <a:pt x="916282" y="96837"/>
                  </a:lnTo>
                  <a:lnTo>
                    <a:pt x="919986" y="89429"/>
                  </a:lnTo>
                  <a:lnTo>
                    <a:pt x="923161" y="81491"/>
                  </a:lnTo>
                  <a:lnTo>
                    <a:pt x="926336" y="73024"/>
                  </a:lnTo>
                  <a:lnTo>
                    <a:pt x="928453" y="65616"/>
                  </a:lnTo>
                  <a:lnTo>
                    <a:pt x="931098" y="57149"/>
                  </a:lnTo>
                  <a:lnTo>
                    <a:pt x="933215" y="48683"/>
                  </a:lnTo>
                  <a:lnTo>
                    <a:pt x="933744" y="40216"/>
                  </a:lnTo>
                  <a:lnTo>
                    <a:pt x="935332" y="31749"/>
                  </a:lnTo>
                  <a:lnTo>
                    <a:pt x="936390" y="23812"/>
                  </a:lnTo>
                  <a:lnTo>
                    <a:pt x="936390" y="15345"/>
                  </a:lnTo>
                  <a:lnTo>
                    <a:pt x="936390" y="6879"/>
                  </a:lnTo>
                  <a:close/>
                </a:path>
              </a:pathLst>
            </a:custGeom>
            <a:gradFill flip="none" rotWithShape="1">
              <a:gsLst>
                <a:gs pos="0">
                  <a:schemeClr val="accent3">
                    <a:lumMod val="75000"/>
                  </a:schemeClr>
                </a:gs>
                <a:gs pos="100000">
                  <a:schemeClr val="accent3"/>
                </a:gs>
              </a:gsLst>
              <a:lin ang="2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3" name="TextBox 52"/>
          <p:cNvSpPr txBox="1"/>
          <p:nvPr/>
        </p:nvSpPr>
        <p:spPr>
          <a:xfrm>
            <a:off x="806186" y="889915"/>
            <a:ext cx="5323659" cy="784830"/>
          </a:xfrm>
          <a:prstGeom prst="rect">
            <a:avLst/>
          </a:prstGeom>
          <a:noFill/>
        </p:spPr>
        <p:txBody>
          <a:bodyPr wrap="square" rtlCol="0">
            <a:spAutoFit/>
          </a:bodyPr>
          <a:lstStyle/>
          <a:p>
            <a:r>
              <a:rPr lang="en-US" sz="4500" dirty="0" smtClean="0">
                <a:solidFill>
                  <a:schemeClr val="bg1"/>
                </a:solidFill>
                <a:latin typeface="Roboto Black" panose="02000000000000000000" pitchFamily="2" charset="0"/>
                <a:ea typeface="Roboto Black" panose="02000000000000000000" pitchFamily="2" charset="0"/>
                <a:cs typeface="Open Sans Light" panose="020B0306030504020204" pitchFamily="34" charset="0"/>
              </a:rPr>
              <a:t>Business as Usual?</a:t>
            </a:r>
            <a:endParaRPr lang="ru-RU" sz="45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33" name="Freeform: Shape 5"/>
          <p:cNvSpPr/>
          <p:nvPr/>
        </p:nvSpPr>
        <p:spPr>
          <a:xfrm>
            <a:off x="3193076"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4" name="Freeform: Shape 5"/>
          <p:cNvSpPr/>
          <p:nvPr/>
        </p:nvSpPr>
        <p:spPr>
          <a:xfrm>
            <a:off x="7068712"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5" name="Freeform: Shape 5"/>
          <p:cNvSpPr/>
          <p:nvPr/>
        </p:nvSpPr>
        <p:spPr>
          <a:xfrm>
            <a:off x="10944027"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6" name="Freeform: Shape 5"/>
          <p:cNvSpPr/>
          <p:nvPr/>
        </p:nvSpPr>
        <p:spPr>
          <a:xfrm>
            <a:off x="14819984"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TextBox 36"/>
          <p:cNvSpPr txBox="1"/>
          <p:nvPr/>
        </p:nvSpPr>
        <p:spPr>
          <a:xfrm>
            <a:off x="1275538" y="8483616"/>
            <a:ext cx="3025142" cy="1246495"/>
          </a:xfrm>
          <a:prstGeom prst="rect">
            <a:avLst/>
          </a:prstGeom>
          <a:noFill/>
        </p:spPr>
        <p:txBody>
          <a:bodyPr wrap="square" rtlCol="0">
            <a:spAutoFit/>
          </a:bodyPr>
          <a:lstStyle/>
          <a:p>
            <a:pPr algn="ctr" defTabSz="360000">
              <a:lnSpc>
                <a:spcPct val="150000"/>
              </a:lnSpc>
            </a:pPr>
            <a:r>
              <a:rPr lang="en-US" sz="25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Responsiveness Relevance</a:t>
            </a:r>
          </a:p>
        </p:txBody>
      </p:sp>
      <p:sp>
        <p:nvSpPr>
          <p:cNvPr id="51" name="TextBox 50"/>
          <p:cNvSpPr txBox="1"/>
          <p:nvPr/>
        </p:nvSpPr>
        <p:spPr>
          <a:xfrm>
            <a:off x="5713908" y="8411026"/>
            <a:ext cx="3025142" cy="1246495"/>
          </a:xfrm>
          <a:prstGeom prst="rect">
            <a:avLst/>
          </a:prstGeom>
          <a:noFill/>
        </p:spPr>
        <p:txBody>
          <a:bodyPr wrap="square" rtlCol="0">
            <a:spAutoFit/>
          </a:bodyPr>
          <a:lstStyle/>
          <a:p>
            <a:pPr algn="ctr" defTabSz="360000">
              <a:lnSpc>
                <a:spcPct val="150000"/>
              </a:lnSpc>
            </a:pPr>
            <a:r>
              <a:rPr lang="ru-RU" sz="20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a:t>
            </a:r>
            <a:r>
              <a:rPr lang="en-US" sz="25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Reliability, </a:t>
            </a:r>
          </a:p>
          <a:p>
            <a:pPr algn="ctr" defTabSz="360000">
              <a:lnSpc>
                <a:spcPct val="150000"/>
              </a:lnSpc>
            </a:pPr>
            <a:r>
              <a:rPr lang="en-US" sz="25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Reputation, </a:t>
            </a:r>
          </a:p>
        </p:txBody>
      </p:sp>
      <p:sp>
        <p:nvSpPr>
          <p:cNvPr id="52" name="TextBox 51"/>
          <p:cNvSpPr txBox="1"/>
          <p:nvPr/>
        </p:nvSpPr>
        <p:spPr>
          <a:xfrm>
            <a:off x="5834498" y="7887806"/>
            <a:ext cx="2783962" cy="523220"/>
          </a:xfrm>
          <a:prstGeom prst="rect">
            <a:avLst/>
          </a:prstGeom>
          <a:noFill/>
        </p:spPr>
        <p:txBody>
          <a:bodyPr wrap="square" rtlCol="0">
            <a:spAutoFit/>
          </a:bodyPr>
          <a:lstStyle/>
          <a:p>
            <a:pPr algn="ctr"/>
            <a:r>
              <a:rPr lang="en-US" sz="2800" b="1" dirty="0" smtClean="0">
                <a:latin typeface="Roboto"/>
                <a:ea typeface="Roboto" panose="02000000000000000000" pitchFamily="2" charset="0"/>
                <a:cs typeface="Open Sans" panose="020B0606030504020204" pitchFamily="34" charset="0"/>
              </a:rPr>
              <a:t>Loyalty</a:t>
            </a:r>
            <a:endParaRPr lang="ru-RU" sz="2800" b="1" dirty="0">
              <a:latin typeface="Roboto" panose="02000000000000000000" pitchFamily="2" charset="0"/>
              <a:ea typeface="Roboto" panose="02000000000000000000" pitchFamily="2" charset="0"/>
              <a:cs typeface="Open Sans" panose="020B0606030504020204" pitchFamily="34" charset="0"/>
            </a:endParaRPr>
          </a:p>
        </p:txBody>
      </p:sp>
      <p:sp>
        <p:nvSpPr>
          <p:cNvPr id="55" name="TextBox 54"/>
          <p:cNvSpPr txBox="1"/>
          <p:nvPr/>
        </p:nvSpPr>
        <p:spPr>
          <a:xfrm>
            <a:off x="13332902" y="8411026"/>
            <a:ext cx="3455591" cy="669414"/>
          </a:xfrm>
          <a:prstGeom prst="rect">
            <a:avLst/>
          </a:prstGeom>
          <a:noFill/>
        </p:spPr>
        <p:txBody>
          <a:bodyPr wrap="square" rtlCol="0">
            <a:spAutoFit/>
          </a:bodyPr>
          <a:lstStyle/>
          <a:p>
            <a:pPr algn="ctr" defTabSz="360000">
              <a:lnSpc>
                <a:spcPct val="150000"/>
              </a:lnSpc>
            </a:pPr>
            <a:r>
              <a:rPr lang="en-US" sz="2500" spc="-15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CS + L+ CSR = P</a:t>
            </a:r>
            <a:endParaRPr lang="ru-RU" sz="25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56" name="TextBox 55"/>
          <p:cNvSpPr txBox="1"/>
          <p:nvPr/>
        </p:nvSpPr>
        <p:spPr>
          <a:xfrm>
            <a:off x="13702943" y="7887806"/>
            <a:ext cx="2783962" cy="477054"/>
          </a:xfrm>
          <a:prstGeom prst="rect">
            <a:avLst/>
          </a:prstGeom>
          <a:noFill/>
        </p:spPr>
        <p:txBody>
          <a:bodyPr wrap="square" rtlCol="0">
            <a:spAutoFit/>
          </a:bodyPr>
          <a:lstStyle/>
          <a:p>
            <a:pPr algn="ctr"/>
            <a:r>
              <a:rPr lang="en-US" sz="2500" b="1" dirty="0" smtClean="0">
                <a:latin typeface="Roboto" panose="02000000000000000000" pitchFamily="2" charset="0"/>
                <a:ea typeface="Roboto" panose="02000000000000000000" pitchFamily="2" charset="0"/>
                <a:cs typeface="Open Sans" panose="020B0606030504020204" pitchFamily="34" charset="0"/>
              </a:rPr>
              <a:t>Profits</a:t>
            </a:r>
            <a:endParaRPr lang="ru-RU" sz="2500" b="1" dirty="0">
              <a:latin typeface="Roboto" panose="02000000000000000000" pitchFamily="2" charset="0"/>
              <a:ea typeface="Roboto" panose="02000000000000000000" pitchFamily="2" charset="0"/>
              <a:cs typeface="Open Sans" panose="020B0606030504020204" pitchFamily="34" charset="0"/>
            </a:endParaRPr>
          </a:p>
        </p:txBody>
      </p:sp>
      <p:sp>
        <p:nvSpPr>
          <p:cNvPr id="58" name="TextBox 57"/>
          <p:cNvSpPr txBox="1"/>
          <p:nvPr/>
        </p:nvSpPr>
        <p:spPr>
          <a:xfrm>
            <a:off x="9689516" y="7831585"/>
            <a:ext cx="2783962" cy="861774"/>
          </a:xfrm>
          <a:prstGeom prst="rect">
            <a:avLst/>
          </a:prstGeom>
          <a:noFill/>
        </p:spPr>
        <p:txBody>
          <a:bodyPr wrap="square" rtlCol="0">
            <a:spAutoFit/>
          </a:bodyPr>
          <a:lstStyle/>
          <a:p>
            <a:pPr algn="ctr"/>
            <a:r>
              <a:rPr lang="en-US" sz="2500" b="1" dirty="0" smtClean="0">
                <a:latin typeface="Roboto" panose="02000000000000000000" pitchFamily="2" charset="0"/>
                <a:ea typeface="Roboto" panose="02000000000000000000" pitchFamily="2" charset="0"/>
                <a:cs typeface="Open Sans" panose="020B0606030504020204" pitchFamily="34" charset="0"/>
              </a:rPr>
              <a:t>Corporate Social Responsibility</a:t>
            </a:r>
            <a:endParaRPr lang="ru-RU" sz="2500" b="1" dirty="0">
              <a:latin typeface="Roboto" panose="02000000000000000000" pitchFamily="2" charset="0"/>
              <a:ea typeface="Roboto" panose="02000000000000000000" pitchFamily="2" charset="0"/>
              <a:cs typeface="Open Sans" panose="020B0606030504020204" pitchFamily="34" charset="0"/>
            </a:endParaRPr>
          </a:p>
        </p:txBody>
      </p:sp>
      <p:grpSp>
        <p:nvGrpSpPr>
          <p:cNvPr id="2" name="Группа 1"/>
          <p:cNvGrpSpPr/>
          <p:nvPr/>
        </p:nvGrpSpPr>
        <p:grpSpPr>
          <a:xfrm>
            <a:off x="2990850" y="2914650"/>
            <a:ext cx="3775075" cy="3535363"/>
            <a:chOff x="2990850" y="2914650"/>
            <a:chExt cx="3775075" cy="3535363"/>
          </a:xfrm>
        </p:grpSpPr>
        <p:sp>
          <p:nvSpPr>
            <p:cNvPr id="22" name="Freeform 15"/>
            <p:cNvSpPr>
              <a:spLocks/>
            </p:cNvSpPr>
            <p:nvPr/>
          </p:nvSpPr>
          <p:spPr bwMode="auto">
            <a:xfrm>
              <a:off x="2990850" y="2914650"/>
              <a:ext cx="3775075" cy="3535363"/>
            </a:xfrm>
            <a:custGeom>
              <a:avLst/>
              <a:gdLst>
                <a:gd name="T0" fmla="*/ 3161 w 7134"/>
                <a:gd name="T1" fmla="*/ 5247 h 6681"/>
                <a:gd name="T2" fmla="*/ 3227 w 7134"/>
                <a:gd name="T3" fmla="*/ 5260 h 6681"/>
                <a:gd name="T4" fmla="*/ 3286 w 7134"/>
                <a:gd name="T5" fmla="*/ 5285 h 6681"/>
                <a:gd name="T6" fmla="*/ 3339 w 7134"/>
                <a:gd name="T7" fmla="*/ 5321 h 6681"/>
                <a:gd name="T8" fmla="*/ 3384 w 7134"/>
                <a:gd name="T9" fmla="*/ 5366 h 6681"/>
                <a:gd name="T10" fmla="*/ 3420 w 7134"/>
                <a:gd name="T11" fmla="*/ 5419 h 6681"/>
                <a:gd name="T12" fmla="*/ 3445 w 7134"/>
                <a:gd name="T13" fmla="*/ 5478 h 6681"/>
                <a:gd name="T14" fmla="*/ 3458 w 7134"/>
                <a:gd name="T15" fmla="*/ 5544 h 6681"/>
                <a:gd name="T16" fmla="*/ 3461 w 7134"/>
                <a:gd name="T17" fmla="*/ 6373 h 6681"/>
                <a:gd name="T18" fmla="*/ 3483 w 7134"/>
                <a:gd name="T19" fmla="*/ 6469 h 6681"/>
                <a:gd name="T20" fmla="*/ 3529 w 7134"/>
                <a:gd name="T21" fmla="*/ 6553 h 6681"/>
                <a:gd name="T22" fmla="*/ 3599 w 7134"/>
                <a:gd name="T23" fmla="*/ 6619 h 6681"/>
                <a:gd name="T24" fmla="*/ 3689 w 7134"/>
                <a:gd name="T25" fmla="*/ 6664 h 6681"/>
                <a:gd name="T26" fmla="*/ 3786 w 7134"/>
                <a:gd name="T27" fmla="*/ 6681 h 6681"/>
                <a:gd name="T28" fmla="*/ 3881 w 7134"/>
                <a:gd name="T29" fmla="*/ 6669 h 6681"/>
                <a:gd name="T30" fmla="*/ 3968 w 7134"/>
                <a:gd name="T31" fmla="*/ 6630 h 6681"/>
                <a:gd name="T32" fmla="*/ 7036 w 7134"/>
                <a:gd name="T33" fmla="*/ 3575 h 6681"/>
                <a:gd name="T34" fmla="*/ 7079 w 7134"/>
                <a:gd name="T35" fmla="*/ 3523 h 6681"/>
                <a:gd name="T36" fmla="*/ 7109 w 7134"/>
                <a:gd name="T37" fmla="*/ 3466 h 6681"/>
                <a:gd name="T38" fmla="*/ 7128 w 7134"/>
                <a:gd name="T39" fmla="*/ 3404 h 6681"/>
                <a:gd name="T40" fmla="*/ 7134 w 7134"/>
                <a:gd name="T41" fmla="*/ 3341 h 6681"/>
                <a:gd name="T42" fmla="*/ 7128 w 7134"/>
                <a:gd name="T43" fmla="*/ 3277 h 6681"/>
                <a:gd name="T44" fmla="*/ 7109 w 7134"/>
                <a:gd name="T45" fmla="*/ 3215 h 6681"/>
                <a:gd name="T46" fmla="*/ 7079 w 7134"/>
                <a:gd name="T47" fmla="*/ 3158 h 6681"/>
                <a:gd name="T48" fmla="*/ 7036 w 7134"/>
                <a:gd name="T49" fmla="*/ 3106 h 6681"/>
                <a:gd name="T50" fmla="*/ 3968 w 7134"/>
                <a:gd name="T51" fmla="*/ 51 h 6681"/>
                <a:gd name="T52" fmla="*/ 3881 w 7134"/>
                <a:gd name="T53" fmla="*/ 12 h 6681"/>
                <a:gd name="T54" fmla="*/ 3786 w 7134"/>
                <a:gd name="T55" fmla="*/ 0 h 6681"/>
                <a:gd name="T56" fmla="*/ 3689 w 7134"/>
                <a:gd name="T57" fmla="*/ 17 h 6681"/>
                <a:gd name="T58" fmla="*/ 3599 w 7134"/>
                <a:gd name="T59" fmla="*/ 62 h 6681"/>
                <a:gd name="T60" fmla="*/ 3529 w 7134"/>
                <a:gd name="T61" fmla="*/ 128 h 6681"/>
                <a:gd name="T62" fmla="*/ 3483 w 7134"/>
                <a:gd name="T63" fmla="*/ 212 h 6681"/>
                <a:gd name="T64" fmla="*/ 3461 w 7134"/>
                <a:gd name="T65" fmla="*/ 308 h 6681"/>
                <a:gd name="T66" fmla="*/ 3458 w 7134"/>
                <a:gd name="T67" fmla="*/ 1137 h 6681"/>
                <a:gd name="T68" fmla="*/ 3445 w 7134"/>
                <a:gd name="T69" fmla="*/ 1203 h 6681"/>
                <a:gd name="T70" fmla="*/ 3420 w 7134"/>
                <a:gd name="T71" fmla="*/ 1262 h 6681"/>
                <a:gd name="T72" fmla="*/ 3384 w 7134"/>
                <a:gd name="T73" fmla="*/ 1315 h 6681"/>
                <a:gd name="T74" fmla="*/ 3339 w 7134"/>
                <a:gd name="T75" fmla="*/ 1360 h 6681"/>
                <a:gd name="T76" fmla="*/ 3286 w 7134"/>
                <a:gd name="T77" fmla="*/ 1396 h 6681"/>
                <a:gd name="T78" fmla="*/ 3227 w 7134"/>
                <a:gd name="T79" fmla="*/ 1421 h 6681"/>
                <a:gd name="T80" fmla="*/ 3161 w 7134"/>
                <a:gd name="T81" fmla="*/ 1434 h 6681"/>
                <a:gd name="T82" fmla="*/ 1670 w 7134"/>
                <a:gd name="T83" fmla="*/ 3106 h 6681"/>
                <a:gd name="T84" fmla="*/ 1714 w 7134"/>
                <a:gd name="T85" fmla="*/ 3158 h 6681"/>
                <a:gd name="T86" fmla="*/ 1743 w 7134"/>
                <a:gd name="T87" fmla="*/ 3215 h 6681"/>
                <a:gd name="T88" fmla="*/ 1762 w 7134"/>
                <a:gd name="T89" fmla="*/ 3277 h 6681"/>
                <a:gd name="T90" fmla="*/ 1767 w 7134"/>
                <a:gd name="T91" fmla="*/ 3341 h 6681"/>
                <a:gd name="T92" fmla="*/ 1762 w 7134"/>
                <a:gd name="T93" fmla="*/ 3404 h 6681"/>
                <a:gd name="T94" fmla="*/ 1743 w 7134"/>
                <a:gd name="T95" fmla="*/ 3466 h 6681"/>
                <a:gd name="T96" fmla="*/ 1714 w 7134"/>
                <a:gd name="T97" fmla="*/ 3523 h 6681"/>
                <a:gd name="T98" fmla="*/ 1670 w 7134"/>
                <a:gd name="T99" fmla="*/ 3575 h 6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34" h="6681">
                  <a:moveTo>
                    <a:pt x="0" y="5246"/>
                  </a:moveTo>
                  <a:lnTo>
                    <a:pt x="3128" y="5246"/>
                  </a:lnTo>
                  <a:lnTo>
                    <a:pt x="3145" y="5246"/>
                  </a:lnTo>
                  <a:lnTo>
                    <a:pt x="3161" y="5247"/>
                  </a:lnTo>
                  <a:lnTo>
                    <a:pt x="3179" y="5249"/>
                  </a:lnTo>
                  <a:lnTo>
                    <a:pt x="3195" y="5252"/>
                  </a:lnTo>
                  <a:lnTo>
                    <a:pt x="3211" y="5256"/>
                  </a:lnTo>
                  <a:lnTo>
                    <a:pt x="3227" y="5260"/>
                  </a:lnTo>
                  <a:lnTo>
                    <a:pt x="3243" y="5265"/>
                  </a:lnTo>
                  <a:lnTo>
                    <a:pt x="3257" y="5272"/>
                  </a:lnTo>
                  <a:lnTo>
                    <a:pt x="3272" y="5278"/>
                  </a:lnTo>
                  <a:lnTo>
                    <a:pt x="3286" y="5285"/>
                  </a:lnTo>
                  <a:lnTo>
                    <a:pt x="3299" y="5294"/>
                  </a:lnTo>
                  <a:lnTo>
                    <a:pt x="3314" y="5302"/>
                  </a:lnTo>
                  <a:lnTo>
                    <a:pt x="3327" y="5311"/>
                  </a:lnTo>
                  <a:lnTo>
                    <a:pt x="3339" y="5321"/>
                  </a:lnTo>
                  <a:lnTo>
                    <a:pt x="3352" y="5331"/>
                  </a:lnTo>
                  <a:lnTo>
                    <a:pt x="3363" y="5343"/>
                  </a:lnTo>
                  <a:lnTo>
                    <a:pt x="3374" y="5355"/>
                  </a:lnTo>
                  <a:lnTo>
                    <a:pt x="3384" y="5366"/>
                  </a:lnTo>
                  <a:lnTo>
                    <a:pt x="3394" y="5378"/>
                  </a:lnTo>
                  <a:lnTo>
                    <a:pt x="3404" y="5391"/>
                  </a:lnTo>
                  <a:lnTo>
                    <a:pt x="3411" y="5406"/>
                  </a:lnTo>
                  <a:lnTo>
                    <a:pt x="3420" y="5419"/>
                  </a:lnTo>
                  <a:lnTo>
                    <a:pt x="3427" y="5433"/>
                  </a:lnTo>
                  <a:lnTo>
                    <a:pt x="3435" y="5448"/>
                  </a:lnTo>
                  <a:lnTo>
                    <a:pt x="3440" y="5464"/>
                  </a:lnTo>
                  <a:lnTo>
                    <a:pt x="3445" y="5478"/>
                  </a:lnTo>
                  <a:lnTo>
                    <a:pt x="3449" y="5494"/>
                  </a:lnTo>
                  <a:lnTo>
                    <a:pt x="3454" y="5510"/>
                  </a:lnTo>
                  <a:lnTo>
                    <a:pt x="3456" y="5526"/>
                  </a:lnTo>
                  <a:lnTo>
                    <a:pt x="3458" y="5544"/>
                  </a:lnTo>
                  <a:lnTo>
                    <a:pt x="3459" y="5560"/>
                  </a:lnTo>
                  <a:lnTo>
                    <a:pt x="3461" y="5577"/>
                  </a:lnTo>
                  <a:lnTo>
                    <a:pt x="3461" y="6348"/>
                  </a:lnTo>
                  <a:lnTo>
                    <a:pt x="3461" y="6373"/>
                  </a:lnTo>
                  <a:lnTo>
                    <a:pt x="3464" y="6399"/>
                  </a:lnTo>
                  <a:lnTo>
                    <a:pt x="3468" y="6422"/>
                  </a:lnTo>
                  <a:lnTo>
                    <a:pt x="3474" y="6447"/>
                  </a:lnTo>
                  <a:lnTo>
                    <a:pt x="3483" y="6469"/>
                  </a:lnTo>
                  <a:lnTo>
                    <a:pt x="3491" y="6492"/>
                  </a:lnTo>
                  <a:lnTo>
                    <a:pt x="3503" y="6512"/>
                  </a:lnTo>
                  <a:lnTo>
                    <a:pt x="3515" y="6533"/>
                  </a:lnTo>
                  <a:lnTo>
                    <a:pt x="3529" y="6553"/>
                  </a:lnTo>
                  <a:lnTo>
                    <a:pt x="3545" y="6571"/>
                  </a:lnTo>
                  <a:lnTo>
                    <a:pt x="3561" y="6588"/>
                  </a:lnTo>
                  <a:lnTo>
                    <a:pt x="3580" y="6604"/>
                  </a:lnTo>
                  <a:lnTo>
                    <a:pt x="3599" y="6619"/>
                  </a:lnTo>
                  <a:lnTo>
                    <a:pt x="3621" y="6632"/>
                  </a:lnTo>
                  <a:lnTo>
                    <a:pt x="3642" y="6645"/>
                  </a:lnTo>
                  <a:lnTo>
                    <a:pt x="3666" y="6655"/>
                  </a:lnTo>
                  <a:lnTo>
                    <a:pt x="3689" y="6664"/>
                  </a:lnTo>
                  <a:lnTo>
                    <a:pt x="3714" y="6671"/>
                  </a:lnTo>
                  <a:lnTo>
                    <a:pt x="3737" y="6677"/>
                  </a:lnTo>
                  <a:lnTo>
                    <a:pt x="3762" y="6680"/>
                  </a:lnTo>
                  <a:lnTo>
                    <a:pt x="3786" y="6681"/>
                  </a:lnTo>
                  <a:lnTo>
                    <a:pt x="3810" y="6681"/>
                  </a:lnTo>
                  <a:lnTo>
                    <a:pt x="3834" y="6678"/>
                  </a:lnTo>
                  <a:lnTo>
                    <a:pt x="3858" y="6675"/>
                  </a:lnTo>
                  <a:lnTo>
                    <a:pt x="3881" y="6669"/>
                  </a:lnTo>
                  <a:lnTo>
                    <a:pt x="3904" y="6662"/>
                  </a:lnTo>
                  <a:lnTo>
                    <a:pt x="3926" y="6653"/>
                  </a:lnTo>
                  <a:lnTo>
                    <a:pt x="3948" y="6642"/>
                  </a:lnTo>
                  <a:lnTo>
                    <a:pt x="3968" y="6630"/>
                  </a:lnTo>
                  <a:lnTo>
                    <a:pt x="3988" y="6616"/>
                  </a:lnTo>
                  <a:lnTo>
                    <a:pt x="4009" y="6600"/>
                  </a:lnTo>
                  <a:lnTo>
                    <a:pt x="4028" y="6582"/>
                  </a:lnTo>
                  <a:lnTo>
                    <a:pt x="7036" y="3575"/>
                  </a:lnTo>
                  <a:lnTo>
                    <a:pt x="7048" y="3563"/>
                  </a:lnTo>
                  <a:lnTo>
                    <a:pt x="7060" y="3550"/>
                  </a:lnTo>
                  <a:lnTo>
                    <a:pt x="7070" y="3537"/>
                  </a:lnTo>
                  <a:lnTo>
                    <a:pt x="7079" y="3523"/>
                  </a:lnTo>
                  <a:lnTo>
                    <a:pt x="7087" y="3510"/>
                  </a:lnTo>
                  <a:lnTo>
                    <a:pt x="7096" y="3495"/>
                  </a:lnTo>
                  <a:lnTo>
                    <a:pt x="7103" y="3481"/>
                  </a:lnTo>
                  <a:lnTo>
                    <a:pt x="7109" y="3466"/>
                  </a:lnTo>
                  <a:lnTo>
                    <a:pt x="7115" y="3450"/>
                  </a:lnTo>
                  <a:lnTo>
                    <a:pt x="7119" y="3436"/>
                  </a:lnTo>
                  <a:lnTo>
                    <a:pt x="7124" y="3420"/>
                  </a:lnTo>
                  <a:lnTo>
                    <a:pt x="7128" y="3404"/>
                  </a:lnTo>
                  <a:lnTo>
                    <a:pt x="7129" y="3388"/>
                  </a:lnTo>
                  <a:lnTo>
                    <a:pt x="7132" y="3372"/>
                  </a:lnTo>
                  <a:lnTo>
                    <a:pt x="7134" y="3357"/>
                  </a:lnTo>
                  <a:lnTo>
                    <a:pt x="7134" y="3341"/>
                  </a:lnTo>
                  <a:lnTo>
                    <a:pt x="7134" y="3325"/>
                  </a:lnTo>
                  <a:lnTo>
                    <a:pt x="7132" y="3309"/>
                  </a:lnTo>
                  <a:lnTo>
                    <a:pt x="7129" y="3293"/>
                  </a:lnTo>
                  <a:lnTo>
                    <a:pt x="7128" y="3277"/>
                  </a:lnTo>
                  <a:lnTo>
                    <a:pt x="7124" y="3261"/>
                  </a:lnTo>
                  <a:lnTo>
                    <a:pt x="7119" y="3245"/>
                  </a:lnTo>
                  <a:lnTo>
                    <a:pt x="7115" y="3231"/>
                  </a:lnTo>
                  <a:lnTo>
                    <a:pt x="7109" y="3215"/>
                  </a:lnTo>
                  <a:lnTo>
                    <a:pt x="7103" y="3200"/>
                  </a:lnTo>
                  <a:lnTo>
                    <a:pt x="7096" y="3186"/>
                  </a:lnTo>
                  <a:lnTo>
                    <a:pt x="7087" y="3171"/>
                  </a:lnTo>
                  <a:lnTo>
                    <a:pt x="7079" y="3158"/>
                  </a:lnTo>
                  <a:lnTo>
                    <a:pt x="7070" y="3144"/>
                  </a:lnTo>
                  <a:lnTo>
                    <a:pt x="7060" y="3131"/>
                  </a:lnTo>
                  <a:lnTo>
                    <a:pt x="7048" y="3118"/>
                  </a:lnTo>
                  <a:lnTo>
                    <a:pt x="7036" y="3106"/>
                  </a:lnTo>
                  <a:lnTo>
                    <a:pt x="4028" y="99"/>
                  </a:lnTo>
                  <a:lnTo>
                    <a:pt x="4009" y="81"/>
                  </a:lnTo>
                  <a:lnTo>
                    <a:pt x="3988" y="65"/>
                  </a:lnTo>
                  <a:lnTo>
                    <a:pt x="3968" y="51"/>
                  </a:lnTo>
                  <a:lnTo>
                    <a:pt x="3948" y="39"/>
                  </a:lnTo>
                  <a:lnTo>
                    <a:pt x="3926" y="28"/>
                  </a:lnTo>
                  <a:lnTo>
                    <a:pt x="3904" y="19"/>
                  </a:lnTo>
                  <a:lnTo>
                    <a:pt x="3881" y="12"/>
                  </a:lnTo>
                  <a:lnTo>
                    <a:pt x="3858" y="6"/>
                  </a:lnTo>
                  <a:lnTo>
                    <a:pt x="3834" y="3"/>
                  </a:lnTo>
                  <a:lnTo>
                    <a:pt x="3810" y="0"/>
                  </a:lnTo>
                  <a:lnTo>
                    <a:pt x="3786" y="0"/>
                  </a:lnTo>
                  <a:lnTo>
                    <a:pt x="3762" y="1"/>
                  </a:lnTo>
                  <a:lnTo>
                    <a:pt x="3737" y="4"/>
                  </a:lnTo>
                  <a:lnTo>
                    <a:pt x="3714" y="10"/>
                  </a:lnTo>
                  <a:lnTo>
                    <a:pt x="3689" y="17"/>
                  </a:lnTo>
                  <a:lnTo>
                    <a:pt x="3666" y="26"/>
                  </a:lnTo>
                  <a:lnTo>
                    <a:pt x="3642" y="36"/>
                  </a:lnTo>
                  <a:lnTo>
                    <a:pt x="3621" y="49"/>
                  </a:lnTo>
                  <a:lnTo>
                    <a:pt x="3599" y="62"/>
                  </a:lnTo>
                  <a:lnTo>
                    <a:pt x="3580" y="77"/>
                  </a:lnTo>
                  <a:lnTo>
                    <a:pt x="3561" y="93"/>
                  </a:lnTo>
                  <a:lnTo>
                    <a:pt x="3545" y="110"/>
                  </a:lnTo>
                  <a:lnTo>
                    <a:pt x="3529" y="128"/>
                  </a:lnTo>
                  <a:lnTo>
                    <a:pt x="3515" y="148"/>
                  </a:lnTo>
                  <a:lnTo>
                    <a:pt x="3503" y="169"/>
                  </a:lnTo>
                  <a:lnTo>
                    <a:pt x="3491" y="189"/>
                  </a:lnTo>
                  <a:lnTo>
                    <a:pt x="3483" y="212"/>
                  </a:lnTo>
                  <a:lnTo>
                    <a:pt x="3474" y="234"/>
                  </a:lnTo>
                  <a:lnTo>
                    <a:pt x="3468" y="259"/>
                  </a:lnTo>
                  <a:lnTo>
                    <a:pt x="3464" y="282"/>
                  </a:lnTo>
                  <a:lnTo>
                    <a:pt x="3461" y="308"/>
                  </a:lnTo>
                  <a:lnTo>
                    <a:pt x="3461" y="333"/>
                  </a:lnTo>
                  <a:lnTo>
                    <a:pt x="3461" y="1104"/>
                  </a:lnTo>
                  <a:lnTo>
                    <a:pt x="3459" y="1121"/>
                  </a:lnTo>
                  <a:lnTo>
                    <a:pt x="3458" y="1137"/>
                  </a:lnTo>
                  <a:lnTo>
                    <a:pt x="3456" y="1155"/>
                  </a:lnTo>
                  <a:lnTo>
                    <a:pt x="3454" y="1171"/>
                  </a:lnTo>
                  <a:lnTo>
                    <a:pt x="3449" y="1187"/>
                  </a:lnTo>
                  <a:lnTo>
                    <a:pt x="3445" y="1203"/>
                  </a:lnTo>
                  <a:lnTo>
                    <a:pt x="3440" y="1217"/>
                  </a:lnTo>
                  <a:lnTo>
                    <a:pt x="3435" y="1233"/>
                  </a:lnTo>
                  <a:lnTo>
                    <a:pt x="3427" y="1248"/>
                  </a:lnTo>
                  <a:lnTo>
                    <a:pt x="3420" y="1262"/>
                  </a:lnTo>
                  <a:lnTo>
                    <a:pt x="3411" y="1275"/>
                  </a:lnTo>
                  <a:lnTo>
                    <a:pt x="3404" y="1290"/>
                  </a:lnTo>
                  <a:lnTo>
                    <a:pt x="3394" y="1303"/>
                  </a:lnTo>
                  <a:lnTo>
                    <a:pt x="3384" y="1315"/>
                  </a:lnTo>
                  <a:lnTo>
                    <a:pt x="3374" y="1326"/>
                  </a:lnTo>
                  <a:lnTo>
                    <a:pt x="3363" y="1338"/>
                  </a:lnTo>
                  <a:lnTo>
                    <a:pt x="3352" y="1350"/>
                  </a:lnTo>
                  <a:lnTo>
                    <a:pt x="3339" y="1360"/>
                  </a:lnTo>
                  <a:lnTo>
                    <a:pt x="3327" y="1370"/>
                  </a:lnTo>
                  <a:lnTo>
                    <a:pt x="3314" y="1379"/>
                  </a:lnTo>
                  <a:lnTo>
                    <a:pt x="3299" y="1387"/>
                  </a:lnTo>
                  <a:lnTo>
                    <a:pt x="3286" y="1396"/>
                  </a:lnTo>
                  <a:lnTo>
                    <a:pt x="3272" y="1403"/>
                  </a:lnTo>
                  <a:lnTo>
                    <a:pt x="3257" y="1409"/>
                  </a:lnTo>
                  <a:lnTo>
                    <a:pt x="3243" y="1416"/>
                  </a:lnTo>
                  <a:lnTo>
                    <a:pt x="3227" y="1421"/>
                  </a:lnTo>
                  <a:lnTo>
                    <a:pt x="3211" y="1425"/>
                  </a:lnTo>
                  <a:lnTo>
                    <a:pt x="3195" y="1429"/>
                  </a:lnTo>
                  <a:lnTo>
                    <a:pt x="3179" y="1432"/>
                  </a:lnTo>
                  <a:lnTo>
                    <a:pt x="3161" y="1434"/>
                  </a:lnTo>
                  <a:lnTo>
                    <a:pt x="3145" y="1435"/>
                  </a:lnTo>
                  <a:lnTo>
                    <a:pt x="3128" y="1435"/>
                  </a:lnTo>
                  <a:lnTo>
                    <a:pt x="0" y="1435"/>
                  </a:lnTo>
                  <a:lnTo>
                    <a:pt x="1670" y="3106"/>
                  </a:lnTo>
                  <a:lnTo>
                    <a:pt x="1682" y="3118"/>
                  </a:lnTo>
                  <a:lnTo>
                    <a:pt x="1693" y="3131"/>
                  </a:lnTo>
                  <a:lnTo>
                    <a:pt x="1704" y="3144"/>
                  </a:lnTo>
                  <a:lnTo>
                    <a:pt x="1714" y="3158"/>
                  </a:lnTo>
                  <a:lnTo>
                    <a:pt x="1722" y="3171"/>
                  </a:lnTo>
                  <a:lnTo>
                    <a:pt x="1730" y="3186"/>
                  </a:lnTo>
                  <a:lnTo>
                    <a:pt x="1737" y="3200"/>
                  </a:lnTo>
                  <a:lnTo>
                    <a:pt x="1743" y="3215"/>
                  </a:lnTo>
                  <a:lnTo>
                    <a:pt x="1749" y="3231"/>
                  </a:lnTo>
                  <a:lnTo>
                    <a:pt x="1754" y="3245"/>
                  </a:lnTo>
                  <a:lnTo>
                    <a:pt x="1759" y="3261"/>
                  </a:lnTo>
                  <a:lnTo>
                    <a:pt x="1762" y="3277"/>
                  </a:lnTo>
                  <a:lnTo>
                    <a:pt x="1765" y="3293"/>
                  </a:lnTo>
                  <a:lnTo>
                    <a:pt x="1766" y="3309"/>
                  </a:lnTo>
                  <a:lnTo>
                    <a:pt x="1767" y="3325"/>
                  </a:lnTo>
                  <a:lnTo>
                    <a:pt x="1767" y="3341"/>
                  </a:lnTo>
                  <a:lnTo>
                    <a:pt x="1767" y="3357"/>
                  </a:lnTo>
                  <a:lnTo>
                    <a:pt x="1766" y="3372"/>
                  </a:lnTo>
                  <a:lnTo>
                    <a:pt x="1765" y="3388"/>
                  </a:lnTo>
                  <a:lnTo>
                    <a:pt x="1762" y="3404"/>
                  </a:lnTo>
                  <a:lnTo>
                    <a:pt x="1759" y="3420"/>
                  </a:lnTo>
                  <a:lnTo>
                    <a:pt x="1754" y="3436"/>
                  </a:lnTo>
                  <a:lnTo>
                    <a:pt x="1749" y="3450"/>
                  </a:lnTo>
                  <a:lnTo>
                    <a:pt x="1743" y="3466"/>
                  </a:lnTo>
                  <a:lnTo>
                    <a:pt x="1737" y="3481"/>
                  </a:lnTo>
                  <a:lnTo>
                    <a:pt x="1730" y="3495"/>
                  </a:lnTo>
                  <a:lnTo>
                    <a:pt x="1722" y="3510"/>
                  </a:lnTo>
                  <a:lnTo>
                    <a:pt x="1714" y="3523"/>
                  </a:lnTo>
                  <a:lnTo>
                    <a:pt x="1704" y="3537"/>
                  </a:lnTo>
                  <a:lnTo>
                    <a:pt x="1693" y="3550"/>
                  </a:lnTo>
                  <a:lnTo>
                    <a:pt x="1682" y="3563"/>
                  </a:lnTo>
                  <a:lnTo>
                    <a:pt x="1670" y="3575"/>
                  </a:lnTo>
                  <a:lnTo>
                    <a:pt x="0" y="5246"/>
                  </a:ln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26" name="Полилиния 25"/>
            <p:cNvSpPr/>
            <p:nvPr/>
          </p:nvSpPr>
          <p:spPr>
            <a:xfrm>
              <a:off x="2990851" y="4667251"/>
              <a:ext cx="3775074" cy="1782762"/>
            </a:xfrm>
            <a:custGeom>
              <a:avLst/>
              <a:gdLst>
                <a:gd name="connsiteX0" fmla="*/ 934608 w 3775074"/>
                <a:gd name="connsiteY0" fmla="*/ 0 h 1782762"/>
                <a:gd name="connsiteX1" fmla="*/ 2657474 w 3775074"/>
                <a:gd name="connsiteY1" fmla="*/ 0 h 1782762"/>
                <a:gd name="connsiteX2" fmla="*/ 2657475 w 3775074"/>
                <a:gd name="connsiteY2" fmla="*/ 0 h 1782762"/>
                <a:gd name="connsiteX3" fmla="*/ 3774215 w 3775074"/>
                <a:gd name="connsiteY3" fmla="*/ 0 h 1782762"/>
                <a:gd name="connsiteX4" fmla="*/ 3775074 w 3775074"/>
                <a:gd name="connsiteY4" fmla="*/ 6879 h 1782762"/>
                <a:gd name="connsiteX5" fmla="*/ 3775074 w 3775074"/>
                <a:gd name="connsiteY5" fmla="*/ 15345 h 1782762"/>
                <a:gd name="connsiteX6" fmla="*/ 3775074 w 3775074"/>
                <a:gd name="connsiteY6" fmla="*/ 23812 h 1782762"/>
                <a:gd name="connsiteX7" fmla="*/ 3774016 w 3775074"/>
                <a:gd name="connsiteY7" fmla="*/ 31749 h 1782762"/>
                <a:gd name="connsiteX8" fmla="*/ 3772428 w 3775074"/>
                <a:gd name="connsiteY8" fmla="*/ 40216 h 1782762"/>
                <a:gd name="connsiteX9" fmla="*/ 3771899 w 3775074"/>
                <a:gd name="connsiteY9" fmla="*/ 48683 h 1782762"/>
                <a:gd name="connsiteX10" fmla="*/ 3769782 w 3775074"/>
                <a:gd name="connsiteY10" fmla="*/ 57149 h 1782762"/>
                <a:gd name="connsiteX11" fmla="*/ 3767137 w 3775074"/>
                <a:gd name="connsiteY11" fmla="*/ 65616 h 1782762"/>
                <a:gd name="connsiteX12" fmla="*/ 3765020 w 3775074"/>
                <a:gd name="connsiteY12" fmla="*/ 73024 h 1782762"/>
                <a:gd name="connsiteX13" fmla="*/ 3761845 w 3775074"/>
                <a:gd name="connsiteY13" fmla="*/ 81491 h 1782762"/>
                <a:gd name="connsiteX14" fmla="*/ 3758670 w 3775074"/>
                <a:gd name="connsiteY14" fmla="*/ 89429 h 1782762"/>
                <a:gd name="connsiteX15" fmla="*/ 3754966 w 3775074"/>
                <a:gd name="connsiteY15" fmla="*/ 96837 h 1782762"/>
                <a:gd name="connsiteX16" fmla="*/ 3750203 w 3775074"/>
                <a:gd name="connsiteY16" fmla="*/ 104774 h 1782762"/>
                <a:gd name="connsiteX17" fmla="*/ 3745970 w 3775074"/>
                <a:gd name="connsiteY17" fmla="*/ 111654 h 1782762"/>
                <a:gd name="connsiteX18" fmla="*/ 3741207 w 3775074"/>
                <a:gd name="connsiteY18" fmla="*/ 119062 h 1782762"/>
                <a:gd name="connsiteX19" fmla="*/ 3735916 w 3775074"/>
                <a:gd name="connsiteY19" fmla="*/ 125941 h 1782762"/>
                <a:gd name="connsiteX20" fmla="*/ 3729566 w 3775074"/>
                <a:gd name="connsiteY20" fmla="*/ 132820 h 1782762"/>
                <a:gd name="connsiteX21" fmla="*/ 3723216 w 3775074"/>
                <a:gd name="connsiteY21" fmla="*/ 139170 h 1782762"/>
                <a:gd name="connsiteX22" fmla="*/ 2838684 w 3775074"/>
                <a:gd name="connsiteY22" fmla="*/ 1023408 h 1782762"/>
                <a:gd name="connsiteX23" fmla="*/ 2838685 w 3775074"/>
                <a:gd name="connsiteY23" fmla="*/ 1023408 h 1782762"/>
                <a:gd name="connsiteX24" fmla="*/ 2131483 w 3775074"/>
                <a:gd name="connsiteY24" fmla="*/ 1730375 h 1782762"/>
                <a:gd name="connsiteX25" fmla="*/ 2121429 w 3775074"/>
                <a:gd name="connsiteY25" fmla="*/ 1739900 h 1782762"/>
                <a:gd name="connsiteX26" fmla="*/ 2110317 w 3775074"/>
                <a:gd name="connsiteY26" fmla="*/ 1748366 h 1782762"/>
                <a:gd name="connsiteX27" fmla="*/ 2099733 w 3775074"/>
                <a:gd name="connsiteY27" fmla="*/ 1755775 h 1782762"/>
                <a:gd name="connsiteX28" fmla="*/ 2089150 w 3775074"/>
                <a:gd name="connsiteY28" fmla="*/ 1762125 h 1782762"/>
                <a:gd name="connsiteX29" fmla="*/ 2077509 w 3775074"/>
                <a:gd name="connsiteY29" fmla="*/ 1767945 h 1782762"/>
                <a:gd name="connsiteX30" fmla="*/ 2065867 w 3775074"/>
                <a:gd name="connsiteY30" fmla="*/ 1772708 h 1782762"/>
                <a:gd name="connsiteX31" fmla="*/ 2053696 w 3775074"/>
                <a:gd name="connsiteY31" fmla="*/ 1776412 h 1782762"/>
                <a:gd name="connsiteX32" fmla="*/ 2041525 w 3775074"/>
                <a:gd name="connsiteY32" fmla="*/ 1779587 h 1782762"/>
                <a:gd name="connsiteX33" fmla="*/ 2028825 w 3775074"/>
                <a:gd name="connsiteY33" fmla="*/ 1781175 h 1782762"/>
                <a:gd name="connsiteX34" fmla="*/ 2016125 w 3775074"/>
                <a:gd name="connsiteY34" fmla="*/ 1782762 h 1782762"/>
                <a:gd name="connsiteX35" fmla="*/ 2003425 w 3775074"/>
                <a:gd name="connsiteY35" fmla="*/ 1782762 h 1782762"/>
                <a:gd name="connsiteX36" fmla="*/ 1990725 w 3775074"/>
                <a:gd name="connsiteY36" fmla="*/ 1782233 h 1782762"/>
                <a:gd name="connsiteX37" fmla="*/ 1977496 w 3775074"/>
                <a:gd name="connsiteY37" fmla="*/ 1780645 h 1782762"/>
                <a:gd name="connsiteX38" fmla="*/ 1965325 w 3775074"/>
                <a:gd name="connsiteY38" fmla="*/ 1777470 h 1782762"/>
                <a:gd name="connsiteX39" fmla="*/ 1952096 w 3775074"/>
                <a:gd name="connsiteY39" fmla="*/ 1773766 h 1782762"/>
                <a:gd name="connsiteX40" fmla="*/ 1939925 w 3775074"/>
                <a:gd name="connsiteY40" fmla="*/ 1769004 h 1782762"/>
                <a:gd name="connsiteX41" fmla="*/ 1927225 w 3775074"/>
                <a:gd name="connsiteY41" fmla="*/ 1763712 h 1782762"/>
                <a:gd name="connsiteX42" fmla="*/ 1916113 w 3775074"/>
                <a:gd name="connsiteY42" fmla="*/ 1756833 h 1782762"/>
                <a:gd name="connsiteX43" fmla="*/ 1904471 w 3775074"/>
                <a:gd name="connsiteY43" fmla="*/ 1749954 h 1782762"/>
                <a:gd name="connsiteX44" fmla="*/ 1894417 w 3775074"/>
                <a:gd name="connsiteY44" fmla="*/ 1742016 h 1782762"/>
                <a:gd name="connsiteX45" fmla="*/ 1884363 w 3775074"/>
                <a:gd name="connsiteY45" fmla="*/ 1733550 h 1782762"/>
                <a:gd name="connsiteX46" fmla="*/ 1875896 w 3775074"/>
                <a:gd name="connsiteY46" fmla="*/ 1724554 h 1782762"/>
                <a:gd name="connsiteX47" fmla="*/ 1867429 w 3775074"/>
                <a:gd name="connsiteY47" fmla="*/ 1715029 h 1782762"/>
                <a:gd name="connsiteX48" fmla="*/ 1860021 w 3775074"/>
                <a:gd name="connsiteY48" fmla="*/ 1704445 h 1782762"/>
                <a:gd name="connsiteX49" fmla="*/ 1853671 w 3775074"/>
                <a:gd name="connsiteY49" fmla="*/ 1693333 h 1782762"/>
                <a:gd name="connsiteX50" fmla="*/ 1847321 w 3775074"/>
                <a:gd name="connsiteY50" fmla="*/ 1682750 h 1782762"/>
                <a:gd name="connsiteX51" fmla="*/ 1843088 w 3775074"/>
                <a:gd name="connsiteY51" fmla="*/ 1670579 h 1782762"/>
                <a:gd name="connsiteX52" fmla="*/ 1838325 w 3775074"/>
                <a:gd name="connsiteY52" fmla="*/ 1658937 h 1782762"/>
                <a:gd name="connsiteX53" fmla="*/ 1835150 w 3775074"/>
                <a:gd name="connsiteY53" fmla="*/ 1645708 h 1782762"/>
                <a:gd name="connsiteX54" fmla="*/ 1833034 w 3775074"/>
                <a:gd name="connsiteY54" fmla="*/ 1633537 h 1782762"/>
                <a:gd name="connsiteX55" fmla="*/ 1831446 w 3775074"/>
                <a:gd name="connsiteY55" fmla="*/ 1619779 h 1782762"/>
                <a:gd name="connsiteX56" fmla="*/ 1831446 w 3775074"/>
                <a:gd name="connsiteY56" fmla="*/ 1606550 h 1782762"/>
                <a:gd name="connsiteX57" fmla="*/ 1831446 w 3775074"/>
                <a:gd name="connsiteY57" fmla="*/ 1198562 h 1782762"/>
                <a:gd name="connsiteX58" fmla="*/ 1830388 w 3775074"/>
                <a:gd name="connsiteY58" fmla="*/ 1189566 h 1782762"/>
                <a:gd name="connsiteX59" fmla="*/ 1829859 w 3775074"/>
                <a:gd name="connsiteY59" fmla="*/ 1181100 h 1782762"/>
                <a:gd name="connsiteX60" fmla="*/ 1828800 w 3775074"/>
                <a:gd name="connsiteY60" fmla="*/ 1171575 h 1782762"/>
                <a:gd name="connsiteX61" fmla="*/ 1827742 w 3775074"/>
                <a:gd name="connsiteY61" fmla="*/ 1163108 h 1782762"/>
                <a:gd name="connsiteX62" fmla="*/ 1825096 w 3775074"/>
                <a:gd name="connsiteY62" fmla="*/ 1154641 h 1782762"/>
                <a:gd name="connsiteX63" fmla="*/ 1822979 w 3775074"/>
                <a:gd name="connsiteY63" fmla="*/ 1146175 h 1782762"/>
                <a:gd name="connsiteX64" fmla="*/ 1820334 w 3775074"/>
                <a:gd name="connsiteY64" fmla="*/ 1138766 h 1782762"/>
                <a:gd name="connsiteX65" fmla="*/ 1817688 w 3775074"/>
                <a:gd name="connsiteY65" fmla="*/ 1130300 h 1782762"/>
                <a:gd name="connsiteX66" fmla="*/ 1813454 w 3775074"/>
                <a:gd name="connsiteY66" fmla="*/ 1122362 h 1782762"/>
                <a:gd name="connsiteX67" fmla="*/ 1809750 w 3775074"/>
                <a:gd name="connsiteY67" fmla="*/ 1114954 h 1782762"/>
                <a:gd name="connsiteX68" fmla="*/ 1804988 w 3775074"/>
                <a:gd name="connsiteY68" fmla="*/ 1108075 h 1782762"/>
                <a:gd name="connsiteX69" fmla="*/ 1801284 w 3775074"/>
                <a:gd name="connsiteY69" fmla="*/ 1100137 h 1782762"/>
                <a:gd name="connsiteX70" fmla="*/ 1795992 w 3775074"/>
                <a:gd name="connsiteY70" fmla="*/ 1093258 h 1782762"/>
                <a:gd name="connsiteX71" fmla="*/ 1790700 w 3775074"/>
                <a:gd name="connsiteY71" fmla="*/ 1086908 h 1782762"/>
                <a:gd name="connsiteX72" fmla="*/ 1785409 w 3775074"/>
                <a:gd name="connsiteY72" fmla="*/ 1081087 h 1782762"/>
                <a:gd name="connsiteX73" fmla="*/ 1779588 w 3775074"/>
                <a:gd name="connsiteY73" fmla="*/ 1074737 h 1782762"/>
                <a:gd name="connsiteX74" fmla="*/ 1773767 w 3775074"/>
                <a:gd name="connsiteY74" fmla="*/ 1068387 h 1782762"/>
                <a:gd name="connsiteX75" fmla="*/ 1766888 w 3775074"/>
                <a:gd name="connsiteY75" fmla="*/ 1063095 h 1782762"/>
                <a:gd name="connsiteX76" fmla="*/ 1760538 w 3775074"/>
                <a:gd name="connsiteY76" fmla="*/ 1057804 h 1782762"/>
                <a:gd name="connsiteX77" fmla="*/ 1753659 w 3775074"/>
                <a:gd name="connsiteY77" fmla="*/ 1053041 h 1782762"/>
                <a:gd name="connsiteX78" fmla="*/ 1745721 w 3775074"/>
                <a:gd name="connsiteY78" fmla="*/ 1048808 h 1782762"/>
                <a:gd name="connsiteX79" fmla="*/ 1738842 w 3775074"/>
                <a:gd name="connsiteY79" fmla="*/ 1044045 h 1782762"/>
                <a:gd name="connsiteX80" fmla="*/ 1731434 w 3775074"/>
                <a:gd name="connsiteY80" fmla="*/ 1040341 h 1782762"/>
                <a:gd name="connsiteX81" fmla="*/ 1723496 w 3775074"/>
                <a:gd name="connsiteY81" fmla="*/ 1037166 h 1782762"/>
                <a:gd name="connsiteX82" fmla="*/ 1716088 w 3775074"/>
                <a:gd name="connsiteY82" fmla="*/ 1033462 h 1782762"/>
                <a:gd name="connsiteX83" fmla="*/ 1707621 w 3775074"/>
                <a:gd name="connsiteY83" fmla="*/ 1030816 h 1782762"/>
                <a:gd name="connsiteX84" fmla="*/ 1699154 w 3775074"/>
                <a:gd name="connsiteY84" fmla="*/ 1028700 h 1782762"/>
                <a:gd name="connsiteX85" fmla="*/ 1690688 w 3775074"/>
                <a:gd name="connsiteY85" fmla="*/ 1026583 h 1782762"/>
                <a:gd name="connsiteX86" fmla="*/ 1682221 w 3775074"/>
                <a:gd name="connsiteY86" fmla="*/ 1024995 h 1782762"/>
                <a:gd name="connsiteX87" fmla="*/ 1672696 w 3775074"/>
                <a:gd name="connsiteY87" fmla="*/ 1023937 h 1782762"/>
                <a:gd name="connsiteX88" fmla="*/ 1664229 w 3775074"/>
                <a:gd name="connsiteY88" fmla="*/ 1023408 h 1782762"/>
                <a:gd name="connsiteX89" fmla="*/ 1655234 w 3775074"/>
                <a:gd name="connsiteY89" fmla="*/ 1023408 h 1782762"/>
                <a:gd name="connsiteX90" fmla="*/ 0 w 3775074"/>
                <a:gd name="connsiteY90" fmla="*/ 1023408 h 1782762"/>
                <a:gd name="connsiteX91" fmla="*/ 883708 w 3775074"/>
                <a:gd name="connsiteY91" fmla="*/ 139170 h 1782762"/>
                <a:gd name="connsiteX92" fmla="*/ 890058 w 3775074"/>
                <a:gd name="connsiteY92" fmla="*/ 132820 h 1782762"/>
                <a:gd name="connsiteX93" fmla="*/ 895879 w 3775074"/>
                <a:gd name="connsiteY93" fmla="*/ 125941 h 1782762"/>
                <a:gd name="connsiteX94" fmla="*/ 901700 w 3775074"/>
                <a:gd name="connsiteY94" fmla="*/ 119062 h 1782762"/>
                <a:gd name="connsiteX95" fmla="*/ 906992 w 3775074"/>
                <a:gd name="connsiteY95" fmla="*/ 111654 h 1782762"/>
                <a:gd name="connsiteX96" fmla="*/ 911225 w 3775074"/>
                <a:gd name="connsiteY96" fmla="*/ 104774 h 1782762"/>
                <a:gd name="connsiteX97" fmla="*/ 915458 w 3775074"/>
                <a:gd name="connsiteY97" fmla="*/ 96837 h 1782762"/>
                <a:gd name="connsiteX98" fmla="*/ 919163 w 3775074"/>
                <a:gd name="connsiteY98" fmla="*/ 89429 h 1782762"/>
                <a:gd name="connsiteX99" fmla="*/ 922338 w 3775074"/>
                <a:gd name="connsiteY99" fmla="*/ 81491 h 1782762"/>
                <a:gd name="connsiteX100" fmla="*/ 925513 w 3775074"/>
                <a:gd name="connsiteY100" fmla="*/ 73024 h 1782762"/>
                <a:gd name="connsiteX101" fmla="*/ 928158 w 3775074"/>
                <a:gd name="connsiteY101" fmla="*/ 65616 h 1782762"/>
                <a:gd name="connsiteX102" fmla="*/ 930804 w 3775074"/>
                <a:gd name="connsiteY102" fmla="*/ 57149 h 1782762"/>
                <a:gd name="connsiteX103" fmla="*/ 932392 w 3775074"/>
                <a:gd name="connsiteY103" fmla="*/ 48683 h 1782762"/>
                <a:gd name="connsiteX104" fmla="*/ 933979 w 3775074"/>
                <a:gd name="connsiteY104" fmla="*/ 40216 h 1782762"/>
                <a:gd name="connsiteX105" fmla="*/ 934508 w 3775074"/>
                <a:gd name="connsiteY105" fmla="*/ 31749 h 1782762"/>
                <a:gd name="connsiteX106" fmla="*/ 935038 w 3775074"/>
                <a:gd name="connsiteY106" fmla="*/ 23812 h 1782762"/>
                <a:gd name="connsiteX107" fmla="*/ 935038 w 3775074"/>
                <a:gd name="connsiteY107" fmla="*/ 15345 h 1782762"/>
                <a:gd name="connsiteX108" fmla="*/ 935038 w 3775074"/>
                <a:gd name="connsiteY108" fmla="*/ 6879 h 178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775074" h="1782762">
                  <a:moveTo>
                    <a:pt x="934608" y="0"/>
                  </a:moveTo>
                  <a:lnTo>
                    <a:pt x="2657474" y="0"/>
                  </a:lnTo>
                  <a:lnTo>
                    <a:pt x="2657475" y="0"/>
                  </a:lnTo>
                  <a:lnTo>
                    <a:pt x="3774215" y="0"/>
                  </a:lnTo>
                  <a:lnTo>
                    <a:pt x="3775074" y="6879"/>
                  </a:lnTo>
                  <a:lnTo>
                    <a:pt x="3775074" y="15345"/>
                  </a:lnTo>
                  <a:lnTo>
                    <a:pt x="3775074" y="23812"/>
                  </a:lnTo>
                  <a:lnTo>
                    <a:pt x="3774016" y="31749"/>
                  </a:lnTo>
                  <a:lnTo>
                    <a:pt x="3772428" y="40216"/>
                  </a:lnTo>
                  <a:lnTo>
                    <a:pt x="3771899" y="48683"/>
                  </a:lnTo>
                  <a:lnTo>
                    <a:pt x="3769782" y="57149"/>
                  </a:lnTo>
                  <a:lnTo>
                    <a:pt x="3767137" y="65616"/>
                  </a:lnTo>
                  <a:lnTo>
                    <a:pt x="3765020" y="73024"/>
                  </a:lnTo>
                  <a:lnTo>
                    <a:pt x="3761845" y="81491"/>
                  </a:lnTo>
                  <a:lnTo>
                    <a:pt x="3758670" y="89429"/>
                  </a:lnTo>
                  <a:lnTo>
                    <a:pt x="3754966" y="96837"/>
                  </a:lnTo>
                  <a:lnTo>
                    <a:pt x="3750203" y="104774"/>
                  </a:lnTo>
                  <a:lnTo>
                    <a:pt x="3745970" y="111654"/>
                  </a:lnTo>
                  <a:lnTo>
                    <a:pt x="3741207" y="119062"/>
                  </a:lnTo>
                  <a:lnTo>
                    <a:pt x="3735916" y="125941"/>
                  </a:lnTo>
                  <a:lnTo>
                    <a:pt x="3729566" y="132820"/>
                  </a:lnTo>
                  <a:lnTo>
                    <a:pt x="3723216" y="139170"/>
                  </a:lnTo>
                  <a:lnTo>
                    <a:pt x="2838684" y="1023408"/>
                  </a:lnTo>
                  <a:lnTo>
                    <a:pt x="2838685" y="1023408"/>
                  </a:lnTo>
                  <a:lnTo>
                    <a:pt x="2131483" y="1730375"/>
                  </a:lnTo>
                  <a:lnTo>
                    <a:pt x="2121429" y="1739900"/>
                  </a:lnTo>
                  <a:lnTo>
                    <a:pt x="2110317" y="1748366"/>
                  </a:lnTo>
                  <a:lnTo>
                    <a:pt x="2099733" y="1755775"/>
                  </a:lnTo>
                  <a:lnTo>
                    <a:pt x="2089150" y="1762125"/>
                  </a:lnTo>
                  <a:lnTo>
                    <a:pt x="2077509" y="1767945"/>
                  </a:lnTo>
                  <a:lnTo>
                    <a:pt x="2065867" y="1772708"/>
                  </a:lnTo>
                  <a:lnTo>
                    <a:pt x="2053696" y="1776412"/>
                  </a:lnTo>
                  <a:lnTo>
                    <a:pt x="2041525" y="1779587"/>
                  </a:lnTo>
                  <a:lnTo>
                    <a:pt x="2028825" y="1781175"/>
                  </a:lnTo>
                  <a:lnTo>
                    <a:pt x="2016125" y="1782762"/>
                  </a:lnTo>
                  <a:lnTo>
                    <a:pt x="2003425" y="1782762"/>
                  </a:lnTo>
                  <a:lnTo>
                    <a:pt x="1990725" y="1782233"/>
                  </a:lnTo>
                  <a:lnTo>
                    <a:pt x="1977496" y="1780645"/>
                  </a:lnTo>
                  <a:lnTo>
                    <a:pt x="1965325" y="1777470"/>
                  </a:lnTo>
                  <a:lnTo>
                    <a:pt x="1952096" y="1773766"/>
                  </a:lnTo>
                  <a:lnTo>
                    <a:pt x="1939925" y="1769004"/>
                  </a:lnTo>
                  <a:lnTo>
                    <a:pt x="1927225" y="1763712"/>
                  </a:lnTo>
                  <a:lnTo>
                    <a:pt x="1916113" y="1756833"/>
                  </a:lnTo>
                  <a:lnTo>
                    <a:pt x="1904471" y="1749954"/>
                  </a:lnTo>
                  <a:lnTo>
                    <a:pt x="1894417" y="1742016"/>
                  </a:lnTo>
                  <a:lnTo>
                    <a:pt x="1884363" y="1733550"/>
                  </a:lnTo>
                  <a:lnTo>
                    <a:pt x="1875896" y="1724554"/>
                  </a:lnTo>
                  <a:lnTo>
                    <a:pt x="1867429" y="1715029"/>
                  </a:lnTo>
                  <a:lnTo>
                    <a:pt x="1860021" y="1704445"/>
                  </a:lnTo>
                  <a:lnTo>
                    <a:pt x="1853671" y="1693333"/>
                  </a:lnTo>
                  <a:lnTo>
                    <a:pt x="1847321" y="1682750"/>
                  </a:lnTo>
                  <a:lnTo>
                    <a:pt x="1843088" y="1670579"/>
                  </a:lnTo>
                  <a:lnTo>
                    <a:pt x="1838325" y="1658937"/>
                  </a:lnTo>
                  <a:lnTo>
                    <a:pt x="1835150" y="1645708"/>
                  </a:lnTo>
                  <a:lnTo>
                    <a:pt x="1833034" y="1633537"/>
                  </a:lnTo>
                  <a:lnTo>
                    <a:pt x="1831446" y="1619779"/>
                  </a:lnTo>
                  <a:lnTo>
                    <a:pt x="1831446" y="1606550"/>
                  </a:lnTo>
                  <a:lnTo>
                    <a:pt x="1831446" y="1198562"/>
                  </a:lnTo>
                  <a:lnTo>
                    <a:pt x="1830388" y="1189566"/>
                  </a:lnTo>
                  <a:lnTo>
                    <a:pt x="1829859" y="1181100"/>
                  </a:lnTo>
                  <a:lnTo>
                    <a:pt x="1828800" y="1171575"/>
                  </a:lnTo>
                  <a:lnTo>
                    <a:pt x="1827742" y="1163108"/>
                  </a:lnTo>
                  <a:lnTo>
                    <a:pt x="1825096" y="1154641"/>
                  </a:lnTo>
                  <a:lnTo>
                    <a:pt x="1822979" y="1146175"/>
                  </a:lnTo>
                  <a:lnTo>
                    <a:pt x="1820334" y="1138766"/>
                  </a:lnTo>
                  <a:lnTo>
                    <a:pt x="1817688" y="1130300"/>
                  </a:lnTo>
                  <a:lnTo>
                    <a:pt x="1813454" y="1122362"/>
                  </a:lnTo>
                  <a:lnTo>
                    <a:pt x="1809750" y="1114954"/>
                  </a:lnTo>
                  <a:lnTo>
                    <a:pt x="1804988" y="1108075"/>
                  </a:lnTo>
                  <a:lnTo>
                    <a:pt x="1801284" y="1100137"/>
                  </a:lnTo>
                  <a:lnTo>
                    <a:pt x="1795992" y="1093258"/>
                  </a:lnTo>
                  <a:lnTo>
                    <a:pt x="1790700" y="1086908"/>
                  </a:lnTo>
                  <a:lnTo>
                    <a:pt x="1785409" y="1081087"/>
                  </a:lnTo>
                  <a:lnTo>
                    <a:pt x="1779588" y="1074737"/>
                  </a:lnTo>
                  <a:lnTo>
                    <a:pt x="1773767" y="1068387"/>
                  </a:lnTo>
                  <a:lnTo>
                    <a:pt x="1766888" y="1063095"/>
                  </a:lnTo>
                  <a:lnTo>
                    <a:pt x="1760538" y="1057804"/>
                  </a:lnTo>
                  <a:lnTo>
                    <a:pt x="1753659" y="1053041"/>
                  </a:lnTo>
                  <a:lnTo>
                    <a:pt x="1745721" y="1048808"/>
                  </a:lnTo>
                  <a:lnTo>
                    <a:pt x="1738842" y="1044045"/>
                  </a:lnTo>
                  <a:lnTo>
                    <a:pt x="1731434" y="1040341"/>
                  </a:lnTo>
                  <a:lnTo>
                    <a:pt x="1723496" y="1037166"/>
                  </a:lnTo>
                  <a:lnTo>
                    <a:pt x="1716088" y="1033462"/>
                  </a:lnTo>
                  <a:lnTo>
                    <a:pt x="1707621" y="1030816"/>
                  </a:lnTo>
                  <a:lnTo>
                    <a:pt x="1699154" y="1028700"/>
                  </a:lnTo>
                  <a:lnTo>
                    <a:pt x="1690688" y="1026583"/>
                  </a:lnTo>
                  <a:lnTo>
                    <a:pt x="1682221" y="1024995"/>
                  </a:lnTo>
                  <a:lnTo>
                    <a:pt x="1672696" y="1023937"/>
                  </a:lnTo>
                  <a:lnTo>
                    <a:pt x="1664229" y="1023408"/>
                  </a:lnTo>
                  <a:lnTo>
                    <a:pt x="1655234" y="1023408"/>
                  </a:lnTo>
                  <a:lnTo>
                    <a:pt x="0" y="1023408"/>
                  </a:lnTo>
                  <a:lnTo>
                    <a:pt x="883708" y="139170"/>
                  </a:lnTo>
                  <a:lnTo>
                    <a:pt x="890058" y="132820"/>
                  </a:lnTo>
                  <a:lnTo>
                    <a:pt x="895879" y="125941"/>
                  </a:lnTo>
                  <a:lnTo>
                    <a:pt x="901700" y="119062"/>
                  </a:lnTo>
                  <a:lnTo>
                    <a:pt x="906992" y="111654"/>
                  </a:lnTo>
                  <a:lnTo>
                    <a:pt x="911225" y="104774"/>
                  </a:lnTo>
                  <a:lnTo>
                    <a:pt x="915458" y="96837"/>
                  </a:lnTo>
                  <a:lnTo>
                    <a:pt x="919163" y="89429"/>
                  </a:lnTo>
                  <a:lnTo>
                    <a:pt x="922338" y="81491"/>
                  </a:lnTo>
                  <a:lnTo>
                    <a:pt x="925513" y="73024"/>
                  </a:lnTo>
                  <a:lnTo>
                    <a:pt x="928158" y="65616"/>
                  </a:lnTo>
                  <a:lnTo>
                    <a:pt x="930804" y="57149"/>
                  </a:lnTo>
                  <a:lnTo>
                    <a:pt x="932392" y="48683"/>
                  </a:lnTo>
                  <a:lnTo>
                    <a:pt x="933979" y="40216"/>
                  </a:lnTo>
                  <a:lnTo>
                    <a:pt x="934508" y="31749"/>
                  </a:lnTo>
                  <a:lnTo>
                    <a:pt x="935038" y="23812"/>
                  </a:lnTo>
                  <a:lnTo>
                    <a:pt x="935038" y="15345"/>
                  </a:lnTo>
                  <a:lnTo>
                    <a:pt x="935038" y="6879"/>
                  </a:lnTo>
                  <a:close/>
                </a:path>
              </a:pathLst>
            </a:custGeom>
            <a:gradFill flip="none" rotWithShape="1">
              <a:gsLst>
                <a:gs pos="0">
                  <a:schemeClr val="accent4">
                    <a:lumMod val="75000"/>
                  </a:schemeClr>
                </a:gs>
                <a:gs pos="100000">
                  <a:schemeClr val="accent4"/>
                </a:gs>
              </a:gsLst>
              <a:lin ang="2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 name="TextBox 40"/>
          <p:cNvSpPr txBox="1"/>
          <p:nvPr/>
        </p:nvSpPr>
        <p:spPr>
          <a:xfrm>
            <a:off x="3898500" y="3974753"/>
            <a:ext cx="1959776" cy="1384995"/>
          </a:xfrm>
          <a:prstGeom prst="rect">
            <a:avLst/>
          </a:prstGeom>
          <a:noFill/>
        </p:spPr>
        <p:txBody>
          <a:bodyPr wrap="square" rtlCol="0">
            <a:spAutoFit/>
          </a:bodyPr>
          <a:lstStyle/>
          <a:p>
            <a:pPr defTabSz="360000"/>
            <a:r>
              <a:rPr lang="en-US" sz="2800" b="1" spc="-150"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Increase Customer Satisfaction</a:t>
            </a:r>
            <a:endParaRPr lang="ru-RU" sz="28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42" name="TextBox 41"/>
          <p:cNvSpPr txBox="1"/>
          <p:nvPr/>
        </p:nvSpPr>
        <p:spPr>
          <a:xfrm>
            <a:off x="7034537" y="4051599"/>
            <a:ext cx="1474830" cy="954107"/>
          </a:xfrm>
          <a:prstGeom prst="rect">
            <a:avLst/>
          </a:prstGeom>
          <a:noFill/>
        </p:spPr>
        <p:txBody>
          <a:bodyPr wrap="square" rtlCol="0">
            <a:spAutoFit/>
          </a:bodyPr>
          <a:lstStyle/>
          <a:p>
            <a:pPr defTabSz="360000"/>
            <a:r>
              <a:rPr lang="en-US" sz="2800" b="1"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Brand Loyalty</a:t>
            </a:r>
            <a:endParaRPr lang="ru-RU" sz="28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44" name="TextBox 43"/>
          <p:cNvSpPr txBox="1"/>
          <p:nvPr/>
        </p:nvSpPr>
        <p:spPr>
          <a:xfrm>
            <a:off x="12562487" y="4190196"/>
            <a:ext cx="1689835" cy="954107"/>
          </a:xfrm>
          <a:prstGeom prst="rect">
            <a:avLst/>
          </a:prstGeom>
          <a:noFill/>
        </p:spPr>
        <p:txBody>
          <a:bodyPr wrap="square" rtlCol="0">
            <a:spAutoFit/>
          </a:bodyPr>
          <a:lstStyle/>
          <a:p>
            <a:pPr defTabSz="360000"/>
            <a:r>
              <a:rPr lang="en-US" sz="2800" b="1"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Increase Profits</a:t>
            </a:r>
            <a:endParaRPr lang="ru-RU" sz="28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46" name="TextBox 45"/>
          <p:cNvSpPr txBox="1"/>
          <p:nvPr/>
        </p:nvSpPr>
        <p:spPr>
          <a:xfrm>
            <a:off x="9689516" y="4143722"/>
            <a:ext cx="2198160" cy="1077218"/>
          </a:xfrm>
          <a:prstGeom prst="rect">
            <a:avLst/>
          </a:prstGeom>
          <a:noFill/>
        </p:spPr>
        <p:txBody>
          <a:bodyPr wrap="square" rtlCol="0">
            <a:spAutoFit/>
          </a:bodyPr>
          <a:lstStyle/>
          <a:p>
            <a:pPr defTabSz="360000"/>
            <a:r>
              <a:rPr lang="en-US" sz="3200" b="1" spc="-150"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Increase</a:t>
            </a:r>
          </a:p>
          <a:p>
            <a:pPr defTabSz="360000"/>
            <a:r>
              <a:rPr lang="en-US" sz="3200" b="1" spc="-150"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Relationships </a:t>
            </a:r>
            <a:endParaRPr lang="ru-RU" sz="32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7" name="TextBox 6"/>
          <p:cNvSpPr txBox="1"/>
          <p:nvPr/>
        </p:nvSpPr>
        <p:spPr>
          <a:xfrm>
            <a:off x="1229056" y="7949361"/>
            <a:ext cx="4600478" cy="461665"/>
          </a:xfrm>
          <a:prstGeom prst="rect">
            <a:avLst/>
          </a:prstGeom>
          <a:noFill/>
        </p:spPr>
        <p:txBody>
          <a:bodyPr wrap="square" rtlCol="0">
            <a:spAutoFit/>
          </a:bodyPr>
          <a:lstStyle/>
          <a:p>
            <a:r>
              <a:rPr lang="en-US" sz="2400" b="1" dirty="0" smtClean="0">
                <a:latin typeface="Roboto"/>
              </a:rPr>
              <a:t>Customer</a:t>
            </a:r>
            <a:r>
              <a:rPr lang="en-US" b="1" dirty="0" smtClean="0">
                <a:latin typeface="Roboto"/>
              </a:rPr>
              <a:t> </a:t>
            </a:r>
            <a:r>
              <a:rPr lang="en-US" sz="2400" b="1" dirty="0" smtClean="0">
                <a:latin typeface="Roboto"/>
              </a:rPr>
              <a:t>Satisfaction</a:t>
            </a:r>
            <a:endParaRPr lang="en-US" sz="2400" b="1" dirty="0">
              <a:latin typeface="Roboto"/>
            </a:endParaRPr>
          </a:p>
        </p:txBody>
      </p:sp>
      <p:sp>
        <p:nvSpPr>
          <p:cNvPr id="8" name="TextBox 7"/>
          <p:cNvSpPr txBox="1"/>
          <p:nvPr/>
        </p:nvSpPr>
        <p:spPr>
          <a:xfrm>
            <a:off x="6129845" y="1282330"/>
            <a:ext cx="5744201" cy="369332"/>
          </a:xfrm>
          <a:prstGeom prst="rect">
            <a:avLst/>
          </a:prstGeom>
          <a:solidFill>
            <a:schemeClr val="tx2">
              <a:lumMod val="75000"/>
              <a:lumOff val="25000"/>
            </a:schemeClr>
          </a:solidFill>
        </p:spPr>
        <p:txBody>
          <a:bodyPr wrap="none" rtlCol="0">
            <a:spAutoFit/>
          </a:bodyPr>
          <a:lstStyle/>
          <a:p>
            <a:r>
              <a:rPr lang="en-US" dirty="0" smtClean="0">
                <a:hlinkClick r:id="rId2"/>
              </a:rPr>
              <a:t>https</a:t>
            </a:r>
            <a:r>
              <a:rPr lang="en-US" dirty="0">
                <a:hlinkClick r:id="rId2"/>
              </a:rPr>
              <a:t>://www.youtube.com/watch?v=0eEG5LVXdKo&amp;t=142s</a:t>
            </a:r>
            <a:endParaRPr lang="en-US" dirty="0">
              <a:solidFill>
                <a:schemeClr val="bg1"/>
              </a:solidFill>
            </a:endParaRPr>
          </a:p>
        </p:txBody>
      </p:sp>
      <p:sp>
        <p:nvSpPr>
          <p:cNvPr id="6" name="TextBox 5"/>
          <p:cNvSpPr txBox="1"/>
          <p:nvPr/>
        </p:nvSpPr>
        <p:spPr>
          <a:xfrm>
            <a:off x="10663754" y="8903568"/>
            <a:ext cx="870751" cy="477054"/>
          </a:xfrm>
          <a:prstGeom prst="rect">
            <a:avLst/>
          </a:prstGeom>
          <a:noFill/>
        </p:spPr>
        <p:txBody>
          <a:bodyPr wrap="none" rtlCol="0">
            <a:spAutoFit/>
          </a:bodyPr>
          <a:lstStyle/>
          <a:p>
            <a:r>
              <a:rPr lang="en-US" sz="2500" b="1" dirty="0" smtClean="0">
                <a:solidFill>
                  <a:srgbClr val="FF0000"/>
                </a:solidFill>
                <a:latin typeface="Roboto Light"/>
              </a:rPr>
              <a:t>Value</a:t>
            </a:r>
            <a:endParaRPr lang="en-US" sz="2500" b="1" dirty="0">
              <a:solidFill>
                <a:srgbClr val="FF0000"/>
              </a:solidFill>
              <a:latin typeface="Roboto Light"/>
            </a:endParaRPr>
          </a:p>
        </p:txBody>
      </p:sp>
    </p:spTree>
    <p:extLst>
      <p:ext uri="{BB962C8B-B14F-4D97-AF65-F5344CB8AC3E}">
        <p14:creationId xmlns:p14="http://schemas.microsoft.com/office/powerpoint/2010/main" val="26147034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Freeform: Shape 111"/>
          <p:cNvSpPr/>
          <p:nvPr/>
        </p:nvSpPr>
        <p:spPr>
          <a:xfrm>
            <a:off x="224993" y="1575853"/>
            <a:ext cx="608328" cy="608326"/>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1" name="Shape 2558"/>
          <p:cNvSpPr/>
          <p:nvPr/>
        </p:nvSpPr>
        <p:spPr>
          <a:xfrm>
            <a:off x="358157" y="1717092"/>
            <a:ext cx="342000" cy="34200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782" y="5891"/>
                </a:moveTo>
                <a:lnTo>
                  <a:pt x="9818" y="5891"/>
                </a:lnTo>
                <a:cubicBezTo>
                  <a:pt x="9547" y="5891"/>
                  <a:pt x="9327" y="6111"/>
                  <a:pt x="9327" y="6382"/>
                </a:cubicBezTo>
                <a:cubicBezTo>
                  <a:pt x="9327" y="6394"/>
                  <a:pt x="9334" y="6405"/>
                  <a:pt x="9334" y="6417"/>
                </a:cubicBezTo>
                <a:lnTo>
                  <a:pt x="9328" y="6417"/>
                </a:lnTo>
                <a:lnTo>
                  <a:pt x="9819" y="12308"/>
                </a:lnTo>
                <a:lnTo>
                  <a:pt x="9825" y="12307"/>
                </a:lnTo>
                <a:cubicBezTo>
                  <a:pt x="9844" y="12562"/>
                  <a:pt x="10050" y="12764"/>
                  <a:pt x="10309" y="12764"/>
                </a:cubicBezTo>
                <a:lnTo>
                  <a:pt x="11291" y="12764"/>
                </a:lnTo>
                <a:cubicBezTo>
                  <a:pt x="11550" y="12764"/>
                  <a:pt x="11756" y="12562"/>
                  <a:pt x="11775" y="12307"/>
                </a:cubicBezTo>
                <a:lnTo>
                  <a:pt x="11781" y="12308"/>
                </a:lnTo>
                <a:lnTo>
                  <a:pt x="12272" y="6417"/>
                </a:lnTo>
                <a:lnTo>
                  <a:pt x="12266" y="6417"/>
                </a:lnTo>
                <a:cubicBezTo>
                  <a:pt x="12267" y="6405"/>
                  <a:pt x="12273" y="6394"/>
                  <a:pt x="12273" y="6382"/>
                </a:cubicBezTo>
                <a:cubicBezTo>
                  <a:pt x="12273" y="6111"/>
                  <a:pt x="12053" y="5891"/>
                  <a:pt x="11782" y="5891"/>
                </a:cubicBezTo>
                <a:moveTo>
                  <a:pt x="10800" y="13745"/>
                </a:moveTo>
                <a:cubicBezTo>
                  <a:pt x="10258" y="13745"/>
                  <a:pt x="9818" y="14186"/>
                  <a:pt x="9818" y="14727"/>
                </a:cubicBezTo>
                <a:cubicBezTo>
                  <a:pt x="9818" y="15269"/>
                  <a:pt x="10258" y="15709"/>
                  <a:pt x="10800" y="15709"/>
                </a:cubicBezTo>
                <a:cubicBezTo>
                  <a:pt x="11342" y="15709"/>
                  <a:pt x="11782" y="15269"/>
                  <a:pt x="11782" y="14727"/>
                </a:cubicBezTo>
                <a:cubicBezTo>
                  <a:pt x="11782" y="14186"/>
                  <a:pt x="11342" y="13745"/>
                  <a:pt x="10800" y="13745"/>
                </a:cubicBezTo>
              </a:path>
            </a:pathLst>
          </a:custGeom>
          <a:solidFill>
            <a:schemeClr val="bg2"/>
          </a:solidFill>
          <a:ln w="12700">
            <a:solidFill>
              <a:schemeClr val="bg2"/>
            </a:solidFill>
            <a:miter lim="400000"/>
          </a:ln>
        </p:spPr>
        <p:txBody>
          <a:bodyPr lIns="28571" tIns="28571" rIns="28571" bIns="28571" anchor="ctr"/>
          <a:lstStyle/>
          <a:p>
            <a:pPr defTabSz="34284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dirty="0"/>
          </a:p>
        </p:txBody>
      </p:sp>
      <p:sp>
        <p:nvSpPr>
          <p:cNvPr id="82" name="TextBox 81"/>
          <p:cNvSpPr txBox="1"/>
          <p:nvPr/>
        </p:nvSpPr>
        <p:spPr>
          <a:xfrm>
            <a:off x="851769" y="1608781"/>
            <a:ext cx="4220707" cy="2862322"/>
          </a:xfrm>
          <a:prstGeom prst="rect">
            <a:avLst/>
          </a:prstGeom>
          <a:noFill/>
        </p:spPr>
        <p:txBody>
          <a:bodyPr wrap="square" rtlCol="0">
            <a:spAutoFit/>
          </a:bodyPr>
          <a:lstStyle/>
          <a:p>
            <a:pPr defTabSz="360000"/>
            <a:r>
              <a:rPr lang="en-US" sz="2000" b="1" dirty="0">
                <a:latin typeface="Roboto"/>
              </a:rPr>
              <a:t>Ben &amp; Jerry's </a:t>
            </a:r>
            <a:r>
              <a:rPr lang="en-US" sz="2000" dirty="0" smtClean="0">
                <a:latin typeface="Roboto"/>
              </a:rPr>
              <a:t> </a:t>
            </a:r>
            <a:r>
              <a:rPr lang="en-US" sz="2000" dirty="0">
                <a:latin typeface="Roboto"/>
              </a:rPr>
              <a:t>is the ice cream </a:t>
            </a:r>
            <a:r>
              <a:rPr lang="en-US" sz="2000" dirty="0" smtClean="0">
                <a:latin typeface="Roboto"/>
              </a:rPr>
              <a:t>company that made conscious capitalism central </a:t>
            </a:r>
            <a:r>
              <a:rPr lang="en-US" sz="2000" dirty="0">
                <a:latin typeface="Roboto"/>
              </a:rPr>
              <a:t>to its strategy. </a:t>
            </a:r>
            <a:r>
              <a:rPr lang="en-US" sz="2000" dirty="0" smtClean="0">
                <a:latin typeface="Roboto"/>
              </a:rPr>
              <a:t>As stated on its website, "Ben &amp; Jerry's is founded on and dedicated </a:t>
            </a:r>
            <a:r>
              <a:rPr lang="en-US" sz="2000" dirty="0">
                <a:latin typeface="Roboto"/>
              </a:rPr>
              <a:t>to a sustainable corporate concept of linked prosperity." </a:t>
            </a:r>
            <a:r>
              <a:rPr lang="en-US" sz="2000" dirty="0" smtClean="0">
                <a:latin typeface="Roboto"/>
              </a:rPr>
              <a:t>(</a:t>
            </a:r>
            <a:r>
              <a:rPr lang="en-US" sz="2000" dirty="0" err="1" smtClean="0">
                <a:latin typeface="Roboto"/>
              </a:rPr>
              <a:t>ie</a:t>
            </a:r>
            <a:r>
              <a:rPr lang="en-US" sz="2000" dirty="0" smtClean="0">
                <a:latin typeface="Roboto"/>
              </a:rPr>
              <a:t>. opposes </a:t>
            </a:r>
            <a:r>
              <a:rPr lang="en-US" sz="2000" dirty="0">
                <a:latin typeface="Roboto"/>
              </a:rPr>
              <a:t>the use of recombinant bovine growth hormone (</a:t>
            </a:r>
            <a:r>
              <a:rPr lang="en-US" sz="2000" dirty="0" err="1">
                <a:latin typeface="Roboto"/>
              </a:rPr>
              <a:t>rBGH</a:t>
            </a:r>
            <a:r>
              <a:rPr lang="en-US" sz="2000" dirty="0">
                <a:latin typeface="Roboto"/>
              </a:rPr>
              <a:t>) and genetically modified organisms (</a:t>
            </a:r>
            <a:r>
              <a:rPr lang="en-US" sz="2000" dirty="0" smtClean="0">
                <a:latin typeface="Roboto"/>
              </a:rPr>
              <a:t>GMOs).</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83" name="Freeform: Shape 111"/>
          <p:cNvSpPr/>
          <p:nvPr/>
        </p:nvSpPr>
        <p:spPr>
          <a:xfrm>
            <a:off x="13466205" y="1370582"/>
            <a:ext cx="608328" cy="608326"/>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4" name="Shape 2558"/>
          <p:cNvSpPr/>
          <p:nvPr/>
        </p:nvSpPr>
        <p:spPr>
          <a:xfrm>
            <a:off x="13599369" y="1463640"/>
            <a:ext cx="342000" cy="34200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782" y="5891"/>
                </a:moveTo>
                <a:lnTo>
                  <a:pt x="9818" y="5891"/>
                </a:lnTo>
                <a:cubicBezTo>
                  <a:pt x="9547" y="5891"/>
                  <a:pt x="9327" y="6111"/>
                  <a:pt x="9327" y="6382"/>
                </a:cubicBezTo>
                <a:cubicBezTo>
                  <a:pt x="9327" y="6394"/>
                  <a:pt x="9334" y="6405"/>
                  <a:pt x="9334" y="6417"/>
                </a:cubicBezTo>
                <a:lnTo>
                  <a:pt x="9328" y="6417"/>
                </a:lnTo>
                <a:lnTo>
                  <a:pt x="9819" y="12308"/>
                </a:lnTo>
                <a:lnTo>
                  <a:pt x="9825" y="12307"/>
                </a:lnTo>
                <a:cubicBezTo>
                  <a:pt x="9844" y="12562"/>
                  <a:pt x="10050" y="12764"/>
                  <a:pt x="10309" y="12764"/>
                </a:cubicBezTo>
                <a:lnTo>
                  <a:pt x="11291" y="12764"/>
                </a:lnTo>
                <a:cubicBezTo>
                  <a:pt x="11550" y="12764"/>
                  <a:pt x="11756" y="12562"/>
                  <a:pt x="11775" y="12307"/>
                </a:cubicBezTo>
                <a:lnTo>
                  <a:pt x="11781" y="12308"/>
                </a:lnTo>
                <a:lnTo>
                  <a:pt x="12272" y="6417"/>
                </a:lnTo>
                <a:lnTo>
                  <a:pt x="12266" y="6417"/>
                </a:lnTo>
                <a:cubicBezTo>
                  <a:pt x="12267" y="6405"/>
                  <a:pt x="12273" y="6394"/>
                  <a:pt x="12273" y="6382"/>
                </a:cubicBezTo>
                <a:cubicBezTo>
                  <a:pt x="12273" y="6111"/>
                  <a:pt x="12053" y="5891"/>
                  <a:pt x="11782" y="5891"/>
                </a:cubicBezTo>
                <a:moveTo>
                  <a:pt x="10800" y="13745"/>
                </a:moveTo>
                <a:cubicBezTo>
                  <a:pt x="10258" y="13745"/>
                  <a:pt x="9818" y="14186"/>
                  <a:pt x="9818" y="14727"/>
                </a:cubicBezTo>
                <a:cubicBezTo>
                  <a:pt x="9818" y="15269"/>
                  <a:pt x="10258" y="15709"/>
                  <a:pt x="10800" y="15709"/>
                </a:cubicBezTo>
                <a:cubicBezTo>
                  <a:pt x="11342" y="15709"/>
                  <a:pt x="11782" y="15269"/>
                  <a:pt x="11782" y="14727"/>
                </a:cubicBezTo>
                <a:cubicBezTo>
                  <a:pt x="11782" y="14186"/>
                  <a:pt x="11342" y="13745"/>
                  <a:pt x="10800" y="13745"/>
                </a:cubicBezTo>
              </a:path>
            </a:pathLst>
          </a:custGeom>
          <a:solidFill>
            <a:schemeClr val="bg2"/>
          </a:solidFill>
          <a:ln w="12700">
            <a:solidFill>
              <a:schemeClr val="bg2"/>
            </a:solidFill>
            <a:miter lim="400000"/>
          </a:ln>
        </p:spPr>
        <p:txBody>
          <a:bodyPr lIns="28571" tIns="28571" rIns="28571" bIns="28571" anchor="ctr"/>
          <a:lstStyle/>
          <a:p>
            <a:pPr defTabSz="34284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a:p>
        </p:txBody>
      </p:sp>
      <p:sp>
        <p:nvSpPr>
          <p:cNvPr id="85" name="TextBox 84"/>
          <p:cNvSpPr txBox="1"/>
          <p:nvPr/>
        </p:nvSpPr>
        <p:spPr>
          <a:xfrm>
            <a:off x="14215303" y="1572697"/>
            <a:ext cx="3134877" cy="3477875"/>
          </a:xfrm>
          <a:prstGeom prst="rect">
            <a:avLst/>
          </a:prstGeom>
          <a:noFill/>
        </p:spPr>
        <p:txBody>
          <a:bodyPr wrap="square" rtlCol="0">
            <a:spAutoFit/>
          </a:bodyPr>
          <a:lstStyle/>
          <a:p>
            <a:pPr defTabSz="360000"/>
            <a:r>
              <a:rPr lang="en-US" sz="2000" b="1" dirty="0">
                <a:latin typeface="Roboto"/>
              </a:rPr>
              <a:t>Mars, Incorporated's</a:t>
            </a:r>
            <a:r>
              <a:rPr lang="en-US" sz="2000" dirty="0">
                <a:latin typeface="Roboto"/>
              </a:rPr>
              <a:t> </a:t>
            </a:r>
            <a:r>
              <a:rPr lang="en-US" sz="2000" i="1" dirty="0">
                <a:latin typeface="Roboto"/>
              </a:rPr>
              <a:t> Cocoa for Generations</a:t>
            </a:r>
            <a:r>
              <a:rPr lang="en-US" sz="2000" dirty="0">
                <a:latin typeface="Roboto"/>
              </a:rPr>
              <a:t> is a sustainable cocoa initiative that requires its cocoa farmers to be fair trade certified to ensure that they follow a code of fair treatment to those providing labor. In exchange for certification, Mars provides productivity technology and buys cocoa at premium prices.</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86" name="TextBox 85"/>
          <p:cNvSpPr txBox="1"/>
          <p:nvPr/>
        </p:nvSpPr>
        <p:spPr>
          <a:xfrm>
            <a:off x="882269" y="889915"/>
            <a:ext cx="7999000" cy="784830"/>
          </a:xfrm>
          <a:prstGeom prst="rect">
            <a:avLst/>
          </a:prstGeom>
          <a:noFill/>
        </p:spPr>
        <p:txBody>
          <a:bodyPr wrap="square" rtlCol="0">
            <a:spAutoFit/>
          </a:bodyPr>
          <a:lstStyle/>
          <a:p>
            <a:r>
              <a:rPr lang="en-US" sz="4500" dirty="0" smtClean="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Examples:</a:t>
            </a:r>
            <a:endParaRPr lang="ru-RU" sz="45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89" name="Freeform 9"/>
          <p:cNvSpPr>
            <a:spLocks/>
          </p:cNvSpPr>
          <p:nvPr/>
        </p:nvSpPr>
        <p:spPr bwMode="auto">
          <a:xfrm>
            <a:off x="2505260" y="4749985"/>
            <a:ext cx="4639825" cy="5538603"/>
          </a:xfrm>
          <a:custGeom>
            <a:avLst/>
            <a:gdLst>
              <a:gd name="T0" fmla="*/ 2336 w 2385"/>
              <a:gd name="T1" fmla="*/ 1302 h 2846"/>
              <a:gd name="T2" fmla="*/ 2240 w 2385"/>
              <a:gd name="T3" fmla="*/ 1370 h 2846"/>
              <a:gd name="T4" fmla="*/ 2149 w 2385"/>
              <a:gd name="T5" fmla="*/ 1444 h 2846"/>
              <a:gd name="T6" fmla="*/ 2063 w 2385"/>
              <a:gd name="T7" fmla="*/ 1521 h 2846"/>
              <a:gd name="T8" fmla="*/ 1981 w 2385"/>
              <a:gd name="T9" fmla="*/ 1606 h 2846"/>
              <a:gd name="T10" fmla="*/ 1905 w 2385"/>
              <a:gd name="T11" fmla="*/ 1693 h 2846"/>
              <a:gd name="T12" fmla="*/ 1834 w 2385"/>
              <a:gd name="T13" fmla="*/ 1787 h 2846"/>
              <a:gd name="T14" fmla="*/ 1768 w 2385"/>
              <a:gd name="T15" fmla="*/ 1883 h 2846"/>
              <a:gd name="T16" fmla="*/ 1710 w 2385"/>
              <a:gd name="T17" fmla="*/ 1984 h 2846"/>
              <a:gd name="T18" fmla="*/ 1655 w 2385"/>
              <a:gd name="T19" fmla="*/ 2088 h 2846"/>
              <a:gd name="T20" fmla="*/ 1609 w 2385"/>
              <a:gd name="T21" fmla="*/ 2197 h 2846"/>
              <a:gd name="T22" fmla="*/ 1568 w 2385"/>
              <a:gd name="T23" fmla="*/ 2309 h 2846"/>
              <a:gd name="T24" fmla="*/ 1534 w 2385"/>
              <a:gd name="T25" fmla="*/ 2423 h 2846"/>
              <a:gd name="T26" fmla="*/ 1508 w 2385"/>
              <a:gd name="T27" fmla="*/ 2541 h 2846"/>
              <a:gd name="T28" fmla="*/ 1487 w 2385"/>
              <a:gd name="T29" fmla="*/ 2661 h 2846"/>
              <a:gd name="T30" fmla="*/ 1476 w 2385"/>
              <a:gd name="T31" fmla="*/ 2783 h 2846"/>
              <a:gd name="T32" fmla="*/ 0 w 2385"/>
              <a:gd name="T33" fmla="*/ 2846 h 2846"/>
              <a:gd name="T34" fmla="*/ 13 w 2385"/>
              <a:gd name="T35" fmla="*/ 2622 h 2846"/>
              <a:gd name="T36" fmla="*/ 39 w 2385"/>
              <a:gd name="T37" fmla="*/ 2401 h 2846"/>
              <a:gd name="T38" fmla="*/ 78 w 2385"/>
              <a:gd name="T39" fmla="*/ 2185 h 2846"/>
              <a:gd name="T40" fmla="*/ 131 w 2385"/>
              <a:gd name="T41" fmla="*/ 1974 h 2846"/>
              <a:gd name="T42" fmla="*/ 197 w 2385"/>
              <a:gd name="T43" fmla="*/ 1769 h 2846"/>
              <a:gd name="T44" fmla="*/ 276 w 2385"/>
              <a:gd name="T45" fmla="*/ 1569 h 2846"/>
              <a:gd name="T46" fmla="*/ 367 w 2385"/>
              <a:gd name="T47" fmla="*/ 1376 h 2846"/>
              <a:gd name="T48" fmla="*/ 470 w 2385"/>
              <a:gd name="T49" fmla="*/ 1190 h 2846"/>
              <a:gd name="T50" fmla="*/ 583 w 2385"/>
              <a:gd name="T51" fmla="*/ 1010 h 2846"/>
              <a:gd name="T52" fmla="*/ 707 w 2385"/>
              <a:gd name="T53" fmla="*/ 839 h 2846"/>
              <a:gd name="T54" fmla="*/ 841 w 2385"/>
              <a:gd name="T55" fmla="*/ 675 h 2846"/>
              <a:gd name="T56" fmla="*/ 985 w 2385"/>
              <a:gd name="T57" fmla="*/ 520 h 2846"/>
              <a:gd name="T58" fmla="*/ 1138 w 2385"/>
              <a:gd name="T59" fmla="*/ 376 h 2846"/>
              <a:gd name="T60" fmla="*/ 1300 w 2385"/>
              <a:gd name="T61" fmla="*/ 240 h 2846"/>
              <a:gd name="T62" fmla="*/ 1471 w 2385"/>
              <a:gd name="T63" fmla="*/ 114 h 2846"/>
              <a:gd name="T64" fmla="*/ 1648 w 2385"/>
              <a:gd name="T65" fmla="*/ 0 h 2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85" h="2846">
                <a:moveTo>
                  <a:pt x="2385" y="1271"/>
                </a:moveTo>
                <a:lnTo>
                  <a:pt x="2336" y="1302"/>
                </a:lnTo>
                <a:lnTo>
                  <a:pt x="2288" y="1335"/>
                </a:lnTo>
                <a:lnTo>
                  <a:pt x="2240" y="1370"/>
                </a:lnTo>
                <a:lnTo>
                  <a:pt x="2194" y="1406"/>
                </a:lnTo>
                <a:lnTo>
                  <a:pt x="2149" y="1444"/>
                </a:lnTo>
                <a:lnTo>
                  <a:pt x="2105" y="1482"/>
                </a:lnTo>
                <a:lnTo>
                  <a:pt x="2063" y="1521"/>
                </a:lnTo>
                <a:lnTo>
                  <a:pt x="2022" y="1562"/>
                </a:lnTo>
                <a:lnTo>
                  <a:pt x="1981" y="1606"/>
                </a:lnTo>
                <a:lnTo>
                  <a:pt x="1943" y="1649"/>
                </a:lnTo>
                <a:lnTo>
                  <a:pt x="1905" y="1693"/>
                </a:lnTo>
                <a:lnTo>
                  <a:pt x="1869" y="1739"/>
                </a:lnTo>
                <a:lnTo>
                  <a:pt x="1834" y="1787"/>
                </a:lnTo>
                <a:lnTo>
                  <a:pt x="1801" y="1834"/>
                </a:lnTo>
                <a:lnTo>
                  <a:pt x="1768" y="1883"/>
                </a:lnTo>
                <a:lnTo>
                  <a:pt x="1738" y="1933"/>
                </a:lnTo>
                <a:lnTo>
                  <a:pt x="1710" y="1984"/>
                </a:lnTo>
                <a:lnTo>
                  <a:pt x="1681" y="2035"/>
                </a:lnTo>
                <a:lnTo>
                  <a:pt x="1655" y="2088"/>
                </a:lnTo>
                <a:lnTo>
                  <a:pt x="1632" y="2143"/>
                </a:lnTo>
                <a:lnTo>
                  <a:pt x="1609" y="2197"/>
                </a:lnTo>
                <a:lnTo>
                  <a:pt x="1587" y="2253"/>
                </a:lnTo>
                <a:lnTo>
                  <a:pt x="1568" y="2309"/>
                </a:lnTo>
                <a:lnTo>
                  <a:pt x="1550" y="2366"/>
                </a:lnTo>
                <a:lnTo>
                  <a:pt x="1534" y="2423"/>
                </a:lnTo>
                <a:lnTo>
                  <a:pt x="1520" y="2482"/>
                </a:lnTo>
                <a:lnTo>
                  <a:pt x="1508" y="2541"/>
                </a:lnTo>
                <a:lnTo>
                  <a:pt x="1497" y="2601"/>
                </a:lnTo>
                <a:lnTo>
                  <a:pt x="1487" y="2661"/>
                </a:lnTo>
                <a:lnTo>
                  <a:pt x="1481" y="2722"/>
                </a:lnTo>
                <a:lnTo>
                  <a:pt x="1476" y="2783"/>
                </a:lnTo>
                <a:lnTo>
                  <a:pt x="1472" y="2846"/>
                </a:lnTo>
                <a:lnTo>
                  <a:pt x="0" y="2846"/>
                </a:lnTo>
                <a:lnTo>
                  <a:pt x="4" y="2733"/>
                </a:lnTo>
                <a:lnTo>
                  <a:pt x="13" y="2622"/>
                </a:lnTo>
                <a:lnTo>
                  <a:pt x="23" y="2510"/>
                </a:lnTo>
                <a:lnTo>
                  <a:pt x="39" y="2401"/>
                </a:lnTo>
                <a:lnTo>
                  <a:pt x="56" y="2292"/>
                </a:lnTo>
                <a:lnTo>
                  <a:pt x="78" y="2185"/>
                </a:lnTo>
                <a:lnTo>
                  <a:pt x="103" y="2079"/>
                </a:lnTo>
                <a:lnTo>
                  <a:pt x="131" y="1974"/>
                </a:lnTo>
                <a:lnTo>
                  <a:pt x="163" y="1871"/>
                </a:lnTo>
                <a:lnTo>
                  <a:pt x="197" y="1769"/>
                </a:lnTo>
                <a:lnTo>
                  <a:pt x="235" y="1668"/>
                </a:lnTo>
                <a:lnTo>
                  <a:pt x="276" y="1569"/>
                </a:lnTo>
                <a:lnTo>
                  <a:pt x="320" y="1471"/>
                </a:lnTo>
                <a:lnTo>
                  <a:pt x="367" y="1376"/>
                </a:lnTo>
                <a:lnTo>
                  <a:pt x="416" y="1282"/>
                </a:lnTo>
                <a:lnTo>
                  <a:pt x="470" y="1190"/>
                </a:lnTo>
                <a:lnTo>
                  <a:pt x="524" y="1098"/>
                </a:lnTo>
                <a:lnTo>
                  <a:pt x="583" y="1010"/>
                </a:lnTo>
                <a:lnTo>
                  <a:pt x="643" y="923"/>
                </a:lnTo>
                <a:lnTo>
                  <a:pt x="707" y="839"/>
                </a:lnTo>
                <a:lnTo>
                  <a:pt x="772" y="756"/>
                </a:lnTo>
                <a:lnTo>
                  <a:pt x="841" y="675"/>
                </a:lnTo>
                <a:lnTo>
                  <a:pt x="912" y="597"/>
                </a:lnTo>
                <a:lnTo>
                  <a:pt x="985" y="520"/>
                </a:lnTo>
                <a:lnTo>
                  <a:pt x="1060" y="447"/>
                </a:lnTo>
                <a:lnTo>
                  <a:pt x="1138" y="376"/>
                </a:lnTo>
                <a:lnTo>
                  <a:pt x="1219" y="307"/>
                </a:lnTo>
                <a:lnTo>
                  <a:pt x="1300" y="240"/>
                </a:lnTo>
                <a:lnTo>
                  <a:pt x="1384" y="176"/>
                </a:lnTo>
                <a:lnTo>
                  <a:pt x="1471" y="114"/>
                </a:lnTo>
                <a:lnTo>
                  <a:pt x="1558" y="55"/>
                </a:lnTo>
                <a:lnTo>
                  <a:pt x="1648" y="0"/>
                </a:lnTo>
                <a:lnTo>
                  <a:pt x="2385" y="127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0"/>
          <p:cNvSpPr>
            <a:spLocks/>
          </p:cNvSpPr>
          <p:nvPr/>
        </p:nvSpPr>
        <p:spPr bwMode="auto">
          <a:xfrm>
            <a:off x="11142917" y="4749985"/>
            <a:ext cx="4639825" cy="5538603"/>
          </a:xfrm>
          <a:custGeom>
            <a:avLst/>
            <a:gdLst>
              <a:gd name="T0" fmla="*/ 825 w 2384"/>
              <a:gd name="T1" fmla="*/ 55 h 2846"/>
              <a:gd name="T2" fmla="*/ 1000 w 2384"/>
              <a:gd name="T3" fmla="*/ 176 h 2846"/>
              <a:gd name="T4" fmla="*/ 1166 w 2384"/>
              <a:gd name="T5" fmla="*/ 307 h 2846"/>
              <a:gd name="T6" fmla="*/ 1324 w 2384"/>
              <a:gd name="T7" fmla="*/ 447 h 2846"/>
              <a:gd name="T8" fmla="*/ 1473 w 2384"/>
              <a:gd name="T9" fmla="*/ 597 h 2846"/>
              <a:gd name="T10" fmla="*/ 1612 w 2384"/>
              <a:gd name="T11" fmla="*/ 756 h 2846"/>
              <a:gd name="T12" fmla="*/ 1740 w 2384"/>
              <a:gd name="T13" fmla="*/ 923 h 2846"/>
              <a:gd name="T14" fmla="*/ 1859 w 2384"/>
              <a:gd name="T15" fmla="*/ 1098 h 2846"/>
              <a:gd name="T16" fmla="*/ 1967 w 2384"/>
              <a:gd name="T17" fmla="*/ 1282 h 2846"/>
              <a:gd name="T18" fmla="*/ 2064 w 2384"/>
              <a:gd name="T19" fmla="*/ 1471 h 2846"/>
              <a:gd name="T20" fmla="*/ 2148 w 2384"/>
              <a:gd name="T21" fmla="*/ 1668 h 2846"/>
              <a:gd name="T22" fmla="*/ 2222 w 2384"/>
              <a:gd name="T23" fmla="*/ 1871 h 2846"/>
              <a:gd name="T24" fmla="*/ 2281 w 2384"/>
              <a:gd name="T25" fmla="*/ 2079 h 2846"/>
              <a:gd name="T26" fmla="*/ 2328 w 2384"/>
              <a:gd name="T27" fmla="*/ 2292 h 2846"/>
              <a:gd name="T28" fmla="*/ 2361 w 2384"/>
              <a:gd name="T29" fmla="*/ 2510 h 2846"/>
              <a:gd name="T30" fmla="*/ 2380 w 2384"/>
              <a:gd name="T31" fmla="*/ 2733 h 2846"/>
              <a:gd name="T32" fmla="*/ 911 w 2384"/>
              <a:gd name="T33" fmla="*/ 2846 h 2846"/>
              <a:gd name="T34" fmla="*/ 903 w 2384"/>
              <a:gd name="T35" fmla="*/ 2722 h 2846"/>
              <a:gd name="T36" fmla="*/ 888 w 2384"/>
              <a:gd name="T37" fmla="*/ 2601 h 2846"/>
              <a:gd name="T38" fmla="*/ 865 w 2384"/>
              <a:gd name="T39" fmla="*/ 2482 h 2846"/>
              <a:gd name="T40" fmla="*/ 834 w 2384"/>
              <a:gd name="T41" fmla="*/ 2366 h 2846"/>
              <a:gd name="T42" fmla="*/ 796 w 2384"/>
              <a:gd name="T43" fmla="*/ 2253 h 2846"/>
              <a:gd name="T44" fmla="*/ 753 w 2384"/>
              <a:gd name="T45" fmla="*/ 2143 h 2846"/>
              <a:gd name="T46" fmla="*/ 702 w 2384"/>
              <a:gd name="T47" fmla="*/ 2035 h 2846"/>
              <a:gd name="T48" fmla="*/ 646 w 2384"/>
              <a:gd name="T49" fmla="*/ 1933 h 2846"/>
              <a:gd name="T50" fmla="*/ 583 w 2384"/>
              <a:gd name="T51" fmla="*/ 1834 h 2846"/>
              <a:gd name="T52" fmla="*/ 515 w 2384"/>
              <a:gd name="T53" fmla="*/ 1739 h 2846"/>
              <a:gd name="T54" fmla="*/ 442 w 2384"/>
              <a:gd name="T55" fmla="*/ 1649 h 2846"/>
              <a:gd name="T56" fmla="*/ 362 w 2384"/>
              <a:gd name="T57" fmla="*/ 1562 h 2846"/>
              <a:gd name="T58" fmla="*/ 278 w 2384"/>
              <a:gd name="T59" fmla="*/ 1482 h 2846"/>
              <a:gd name="T60" fmla="*/ 189 w 2384"/>
              <a:gd name="T61" fmla="*/ 1406 h 2846"/>
              <a:gd name="T62" fmla="*/ 96 w 2384"/>
              <a:gd name="T63" fmla="*/ 1335 h 2846"/>
              <a:gd name="T64" fmla="*/ 0 w 2384"/>
              <a:gd name="T65" fmla="*/ 1271 h 2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84" h="2846">
                <a:moveTo>
                  <a:pt x="735" y="0"/>
                </a:moveTo>
                <a:lnTo>
                  <a:pt x="825" y="55"/>
                </a:lnTo>
                <a:lnTo>
                  <a:pt x="914" y="114"/>
                </a:lnTo>
                <a:lnTo>
                  <a:pt x="1000" y="176"/>
                </a:lnTo>
                <a:lnTo>
                  <a:pt x="1084" y="240"/>
                </a:lnTo>
                <a:lnTo>
                  <a:pt x="1166" y="307"/>
                </a:lnTo>
                <a:lnTo>
                  <a:pt x="1247" y="376"/>
                </a:lnTo>
                <a:lnTo>
                  <a:pt x="1324" y="447"/>
                </a:lnTo>
                <a:lnTo>
                  <a:pt x="1399" y="520"/>
                </a:lnTo>
                <a:lnTo>
                  <a:pt x="1473" y="597"/>
                </a:lnTo>
                <a:lnTo>
                  <a:pt x="1543" y="675"/>
                </a:lnTo>
                <a:lnTo>
                  <a:pt x="1612" y="756"/>
                </a:lnTo>
                <a:lnTo>
                  <a:pt x="1678" y="839"/>
                </a:lnTo>
                <a:lnTo>
                  <a:pt x="1740" y="923"/>
                </a:lnTo>
                <a:lnTo>
                  <a:pt x="1802" y="1010"/>
                </a:lnTo>
                <a:lnTo>
                  <a:pt x="1859" y="1098"/>
                </a:lnTo>
                <a:lnTo>
                  <a:pt x="1915" y="1190"/>
                </a:lnTo>
                <a:lnTo>
                  <a:pt x="1967" y="1282"/>
                </a:lnTo>
                <a:lnTo>
                  <a:pt x="2017" y="1376"/>
                </a:lnTo>
                <a:lnTo>
                  <a:pt x="2064" y="1471"/>
                </a:lnTo>
                <a:lnTo>
                  <a:pt x="2107" y="1569"/>
                </a:lnTo>
                <a:lnTo>
                  <a:pt x="2148" y="1668"/>
                </a:lnTo>
                <a:lnTo>
                  <a:pt x="2186" y="1769"/>
                </a:lnTo>
                <a:lnTo>
                  <a:pt x="2222" y="1871"/>
                </a:lnTo>
                <a:lnTo>
                  <a:pt x="2253" y="1974"/>
                </a:lnTo>
                <a:lnTo>
                  <a:pt x="2281" y="2079"/>
                </a:lnTo>
                <a:lnTo>
                  <a:pt x="2307" y="2185"/>
                </a:lnTo>
                <a:lnTo>
                  <a:pt x="2328" y="2292"/>
                </a:lnTo>
                <a:lnTo>
                  <a:pt x="2346" y="2401"/>
                </a:lnTo>
                <a:lnTo>
                  <a:pt x="2361" y="2510"/>
                </a:lnTo>
                <a:lnTo>
                  <a:pt x="2372" y="2622"/>
                </a:lnTo>
                <a:lnTo>
                  <a:pt x="2380" y="2733"/>
                </a:lnTo>
                <a:lnTo>
                  <a:pt x="2384" y="2846"/>
                </a:lnTo>
                <a:lnTo>
                  <a:pt x="911" y="2846"/>
                </a:lnTo>
                <a:lnTo>
                  <a:pt x="908" y="2783"/>
                </a:lnTo>
                <a:lnTo>
                  <a:pt x="903" y="2722"/>
                </a:lnTo>
                <a:lnTo>
                  <a:pt x="896" y="2661"/>
                </a:lnTo>
                <a:lnTo>
                  <a:pt x="888" y="2601"/>
                </a:lnTo>
                <a:lnTo>
                  <a:pt x="877" y="2541"/>
                </a:lnTo>
                <a:lnTo>
                  <a:pt x="865" y="2482"/>
                </a:lnTo>
                <a:lnTo>
                  <a:pt x="850" y="2423"/>
                </a:lnTo>
                <a:lnTo>
                  <a:pt x="834" y="2366"/>
                </a:lnTo>
                <a:lnTo>
                  <a:pt x="817" y="2309"/>
                </a:lnTo>
                <a:lnTo>
                  <a:pt x="796" y="2253"/>
                </a:lnTo>
                <a:lnTo>
                  <a:pt x="776" y="2197"/>
                </a:lnTo>
                <a:lnTo>
                  <a:pt x="753" y="2143"/>
                </a:lnTo>
                <a:lnTo>
                  <a:pt x="728" y="2088"/>
                </a:lnTo>
                <a:lnTo>
                  <a:pt x="702" y="2035"/>
                </a:lnTo>
                <a:lnTo>
                  <a:pt x="675" y="1984"/>
                </a:lnTo>
                <a:lnTo>
                  <a:pt x="646" y="1933"/>
                </a:lnTo>
                <a:lnTo>
                  <a:pt x="615" y="1883"/>
                </a:lnTo>
                <a:lnTo>
                  <a:pt x="583" y="1834"/>
                </a:lnTo>
                <a:lnTo>
                  <a:pt x="549" y="1787"/>
                </a:lnTo>
                <a:lnTo>
                  <a:pt x="515" y="1739"/>
                </a:lnTo>
                <a:lnTo>
                  <a:pt x="478" y="1693"/>
                </a:lnTo>
                <a:lnTo>
                  <a:pt x="442" y="1649"/>
                </a:lnTo>
                <a:lnTo>
                  <a:pt x="402" y="1606"/>
                </a:lnTo>
                <a:lnTo>
                  <a:pt x="362" y="1562"/>
                </a:lnTo>
                <a:lnTo>
                  <a:pt x="322" y="1521"/>
                </a:lnTo>
                <a:lnTo>
                  <a:pt x="278" y="1482"/>
                </a:lnTo>
                <a:lnTo>
                  <a:pt x="234" y="1444"/>
                </a:lnTo>
                <a:lnTo>
                  <a:pt x="189" y="1406"/>
                </a:lnTo>
                <a:lnTo>
                  <a:pt x="144" y="1370"/>
                </a:lnTo>
                <a:lnTo>
                  <a:pt x="96" y="1335"/>
                </a:lnTo>
                <a:lnTo>
                  <a:pt x="49" y="1302"/>
                </a:lnTo>
                <a:lnTo>
                  <a:pt x="0" y="1271"/>
                </a:lnTo>
                <a:lnTo>
                  <a:pt x="735"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1"/>
          <p:cNvSpPr>
            <a:spLocks/>
          </p:cNvSpPr>
          <p:nvPr/>
        </p:nvSpPr>
        <p:spPr bwMode="auto">
          <a:xfrm>
            <a:off x="5936978" y="3798674"/>
            <a:ext cx="6414046" cy="3297483"/>
          </a:xfrm>
          <a:custGeom>
            <a:avLst/>
            <a:gdLst>
              <a:gd name="T0" fmla="*/ 1705 w 3297"/>
              <a:gd name="T1" fmla="*/ 0 h 1695"/>
              <a:gd name="T2" fmla="*/ 1816 w 3297"/>
              <a:gd name="T3" fmla="*/ 4 h 1695"/>
              <a:gd name="T4" fmla="*/ 1926 w 3297"/>
              <a:gd name="T5" fmla="*/ 11 h 1695"/>
              <a:gd name="T6" fmla="*/ 2035 w 3297"/>
              <a:gd name="T7" fmla="*/ 22 h 1695"/>
              <a:gd name="T8" fmla="*/ 2145 w 3297"/>
              <a:gd name="T9" fmla="*/ 35 h 1695"/>
              <a:gd name="T10" fmla="*/ 2251 w 3297"/>
              <a:gd name="T11" fmla="*/ 53 h 1695"/>
              <a:gd name="T12" fmla="*/ 2357 w 3297"/>
              <a:gd name="T13" fmla="*/ 73 h 1695"/>
              <a:gd name="T14" fmla="*/ 2462 w 3297"/>
              <a:gd name="T15" fmla="*/ 98 h 1695"/>
              <a:gd name="T16" fmla="*/ 2566 w 3297"/>
              <a:gd name="T17" fmla="*/ 124 h 1695"/>
              <a:gd name="T18" fmla="*/ 2668 w 3297"/>
              <a:gd name="T19" fmla="*/ 155 h 1695"/>
              <a:gd name="T20" fmla="*/ 2769 w 3297"/>
              <a:gd name="T21" fmla="*/ 188 h 1695"/>
              <a:gd name="T22" fmla="*/ 2869 w 3297"/>
              <a:gd name="T23" fmla="*/ 224 h 1695"/>
              <a:gd name="T24" fmla="*/ 2967 w 3297"/>
              <a:gd name="T25" fmla="*/ 264 h 1695"/>
              <a:gd name="T26" fmla="*/ 3064 w 3297"/>
              <a:gd name="T27" fmla="*/ 306 h 1695"/>
              <a:gd name="T28" fmla="*/ 3158 w 3297"/>
              <a:gd name="T29" fmla="*/ 351 h 1695"/>
              <a:gd name="T30" fmla="*/ 3252 w 3297"/>
              <a:gd name="T31" fmla="*/ 398 h 1695"/>
              <a:gd name="T32" fmla="*/ 2562 w 3297"/>
              <a:gd name="T33" fmla="*/ 1695 h 1695"/>
              <a:gd name="T34" fmla="*/ 2458 w 3297"/>
              <a:gd name="T35" fmla="*/ 1643 h 1695"/>
              <a:gd name="T36" fmla="*/ 2351 w 3297"/>
              <a:gd name="T37" fmla="*/ 1598 h 1695"/>
              <a:gd name="T38" fmla="*/ 2240 w 3297"/>
              <a:gd name="T39" fmla="*/ 1559 h 1695"/>
              <a:gd name="T40" fmla="*/ 2127 w 3297"/>
              <a:gd name="T41" fmla="*/ 1527 h 1695"/>
              <a:gd name="T42" fmla="*/ 2011 w 3297"/>
              <a:gd name="T43" fmla="*/ 1501 h 1695"/>
              <a:gd name="T44" fmla="*/ 1892 w 3297"/>
              <a:gd name="T45" fmla="*/ 1482 h 1695"/>
              <a:gd name="T46" fmla="*/ 1772 w 3297"/>
              <a:gd name="T47" fmla="*/ 1471 h 1695"/>
              <a:gd name="T48" fmla="*/ 1649 w 3297"/>
              <a:gd name="T49" fmla="*/ 1467 h 1695"/>
              <a:gd name="T50" fmla="*/ 1527 w 3297"/>
              <a:gd name="T51" fmla="*/ 1471 h 1695"/>
              <a:gd name="T52" fmla="*/ 1405 w 3297"/>
              <a:gd name="T53" fmla="*/ 1482 h 1695"/>
              <a:gd name="T54" fmla="*/ 1286 w 3297"/>
              <a:gd name="T55" fmla="*/ 1501 h 1695"/>
              <a:gd name="T56" fmla="*/ 1170 w 3297"/>
              <a:gd name="T57" fmla="*/ 1527 h 1695"/>
              <a:gd name="T58" fmla="*/ 1057 w 3297"/>
              <a:gd name="T59" fmla="*/ 1559 h 1695"/>
              <a:gd name="T60" fmla="*/ 948 w 3297"/>
              <a:gd name="T61" fmla="*/ 1598 h 1695"/>
              <a:gd name="T62" fmla="*/ 840 w 3297"/>
              <a:gd name="T63" fmla="*/ 1643 h 1695"/>
              <a:gd name="T64" fmla="*/ 737 w 3297"/>
              <a:gd name="T65" fmla="*/ 1695 h 1695"/>
              <a:gd name="T66" fmla="*/ 46 w 3297"/>
              <a:gd name="T67" fmla="*/ 398 h 1695"/>
              <a:gd name="T68" fmla="*/ 139 w 3297"/>
              <a:gd name="T69" fmla="*/ 351 h 1695"/>
              <a:gd name="T70" fmla="*/ 235 w 3297"/>
              <a:gd name="T71" fmla="*/ 306 h 1695"/>
              <a:gd name="T72" fmla="*/ 331 w 3297"/>
              <a:gd name="T73" fmla="*/ 264 h 1695"/>
              <a:gd name="T74" fmla="*/ 430 w 3297"/>
              <a:gd name="T75" fmla="*/ 224 h 1695"/>
              <a:gd name="T76" fmla="*/ 529 w 3297"/>
              <a:gd name="T77" fmla="*/ 188 h 1695"/>
              <a:gd name="T78" fmla="*/ 630 w 3297"/>
              <a:gd name="T79" fmla="*/ 155 h 1695"/>
              <a:gd name="T80" fmla="*/ 733 w 3297"/>
              <a:gd name="T81" fmla="*/ 124 h 1695"/>
              <a:gd name="T82" fmla="*/ 836 w 3297"/>
              <a:gd name="T83" fmla="*/ 98 h 1695"/>
              <a:gd name="T84" fmla="*/ 940 w 3297"/>
              <a:gd name="T85" fmla="*/ 73 h 1695"/>
              <a:gd name="T86" fmla="*/ 1046 w 3297"/>
              <a:gd name="T87" fmla="*/ 53 h 1695"/>
              <a:gd name="T88" fmla="*/ 1154 w 3297"/>
              <a:gd name="T89" fmla="*/ 35 h 1695"/>
              <a:gd name="T90" fmla="*/ 1262 w 3297"/>
              <a:gd name="T91" fmla="*/ 22 h 1695"/>
              <a:gd name="T92" fmla="*/ 1371 w 3297"/>
              <a:gd name="T93" fmla="*/ 11 h 1695"/>
              <a:gd name="T94" fmla="*/ 1481 w 3297"/>
              <a:gd name="T95" fmla="*/ 4 h 1695"/>
              <a:gd name="T96" fmla="*/ 1593 w 3297"/>
              <a:gd name="T97" fmla="*/ 0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97" h="1695">
                <a:moveTo>
                  <a:pt x="1649" y="0"/>
                </a:moveTo>
                <a:lnTo>
                  <a:pt x="1705" y="0"/>
                </a:lnTo>
                <a:lnTo>
                  <a:pt x="1761" y="1"/>
                </a:lnTo>
                <a:lnTo>
                  <a:pt x="1816" y="4"/>
                </a:lnTo>
                <a:lnTo>
                  <a:pt x="1872" y="7"/>
                </a:lnTo>
                <a:lnTo>
                  <a:pt x="1926" y="11"/>
                </a:lnTo>
                <a:lnTo>
                  <a:pt x="1981" y="16"/>
                </a:lnTo>
                <a:lnTo>
                  <a:pt x="2035" y="22"/>
                </a:lnTo>
                <a:lnTo>
                  <a:pt x="2090" y="29"/>
                </a:lnTo>
                <a:lnTo>
                  <a:pt x="2145" y="35"/>
                </a:lnTo>
                <a:lnTo>
                  <a:pt x="2198" y="44"/>
                </a:lnTo>
                <a:lnTo>
                  <a:pt x="2251" y="53"/>
                </a:lnTo>
                <a:lnTo>
                  <a:pt x="2304" y="63"/>
                </a:lnTo>
                <a:lnTo>
                  <a:pt x="2357" y="73"/>
                </a:lnTo>
                <a:lnTo>
                  <a:pt x="2411" y="86"/>
                </a:lnTo>
                <a:lnTo>
                  <a:pt x="2462" y="98"/>
                </a:lnTo>
                <a:lnTo>
                  <a:pt x="2514" y="110"/>
                </a:lnTo>
                <a:lnTo>
                  <a:pt x="2566" y="124"/>
                </a:lnTo>
                <a:lnTo>
                  <a:pt x="2618" y="139"/>
                </a:lnTo>
                <a:lnTo>
                  <a:pt x="2668" y="155"/>
                </a:lnTo>
                <a:lnTo>
                  <a:pt x="2719" y="171"/>
                </a:lnTo>
                <a:lnTo>
                  <a:pt x="2769" y="188"/>
                </a:lnTo>
                <a:lnTo>
                  <a:pt x="2820" y="205"/>
                </a:lnTo>
                <a:lnTo>
                  <a:pt x="2869" y="224"/>
                </a:lnTo>
                <a:lnTo>
                  <a:pt x="2918" y="243"/>
                </a:lnTo>
                <a:lnTo>
                  <a:pt x="2967" y="264"/>
                </a:lnTo>
                <a:lnTo>
                  <a:pt x="3015" y="284"/>
                </a:lnTo>
                <a:lnTo>
                  <a:pt x="3064" y="306"/>
                </a:lnTo>
                <a:lnTo>
                  <a:pt x="3112" y="328"/>
                </a:lnTo>
                <a:lnTo>
                  <a:pt x="3158" y="351"/>
                </a:lnTo>
                <a:lnTo>
                  <a:pt x="3206" y="374"/>
                </a:lnTo>
                <a:lnTo>
                  <a:pt x="3252" y="398"/>
                </a:lnTo>
                <a:lnTo>
                  <a:pt x="3297" y="423"/>
                </a:lnTo>
                <a:lnTo>
                  <a:pt x="2562" y="1695"/>
                </a:lnTo>
                <a:lnTo>
                  <a:pt x="2510" y="1669"/>
                </a:lnTo>
                <a:lnTo>
                  <a:pt x="2458" y="1643"/>
                </a:lnTo>
                <a:lnTo>
                  <a:pt x="2405" y="1620"/>
                </a:lnTo>
                <a:lnTo>
                  <a:pt x="2351" y="1598"/>
                </a:lnTo>
                <a:lnTo>
                  <a:pt x="2296" y="1578"/>
                </a:lnTo>
                <a:lnTo>
                  <a:pt x="2240" y="1559"/>
                </a:lnTo>
                <a:lnTo>
                  <a:pt x="2184" y="1542"/>
                </a:lnTo>
                <a:lnTo>
                  <a:pt x="2127" y="1527"/>
                </a:lnTo>
                <a:lnTo>
                  <a:pt x="2069" y="1514"/>
                </a:lnTo>
                <a:lnTo>
                  <a:pt x="2011" y="1501"/>
                </a:lnTo>
                <a:lnTo>
                  <a:pt x="1952" y="1491"/>
                </a:lnTo>
                <a:lnTo>
                  <a:pt x="1892" y="1482"/>
                </a:lnTo>
                <a:lnTo>
                  <a:pt x="1832" y="1476"/>
                </a:lnTo>
                <a:lnTo>
                  <a:pt x="1772" y="1471"/>
                </a:lnTo>
                <a:lnTo>
                  <a:pt x="1711" y="1469"/>
                </a:lnTo>
                <a:lnTo>
                  <a:pt x="1649" y="1467"/>
                </a:lnTo>
                <a:lnTo>
                  <a:pt x="1588" y="1469"/>
                </a:lnTo>
                <a:lnTo>
                  <a:pt x="1527" y="1471"/>
                </a:lnTo>
                <a:lnTo>
                  <a:pt x="1465" y="1476"/>
                </a:lnTo>
                <a:lnTo>
                  <a:pt x="1405" y="1482"/>
                </a:lnTo>
                <a:lnTo>
                  <a:pt x="1346" y="1491"/>
                </a:lnTo>
                <a:lnTo>
                  <a:pt x="1286" y="1501"/>
                </a:lnTo>
                <a:lnTo>
                  <a:pt x="1229" y="1514"/>
                </a:lnTo>
                <a:lnTo>
                  <a:pt x="1170" y="1527"/>
                </a:lnTo>
                <a:lnTo>
                  <a:pt x="1115" y="1542"/>
                </a:lnTo>
                <a:lnTo>
                  <a:pt x="1057" y="1559"/>
                </a:lnTo>
                <a:lnTo>
                  <a:pt x="1003" y="1578"/>
                </a:lnTo>
                <a:lnTo>
                  <a:pt x="948" y="1598"/>
                </a:lnTo>
                <a:lnTo>
                  <a:pt x="894" y="1620"/>
                </a:lnTo>
                <a:lnTo>
                  <a:pt x="840" y="1643"/>
                </a:lnTo>
                <a:lnTo>
                  <a:pt x="788" y="1669"/>
                </a:lnTo>
                <a:lnTo>
                  <a:pt x="737" y="1695"/>
                </a:lnTo>
                <a:lnTo>
                  <a:pt x="0" y="423"/>
                </a:lnTo>
                <a:lnTo>
                  <a:pt x="46" y="398"/>
                </a:lnTo>
                <a:lnTo>
                  <a:pt x="93" y="374"/>
                </a:lnTo>
                <a:lnTo>
                  <a:pt x="139" y="351"/>
                </a:lnTo>
                <a:lnTo>
                  <a:pt x="187" y="328"/>
                </a:lnTo>
                <a:lnTo>
                  <a:pt x="235" y="306"/>
                </a:lnTo>
                <a:lnTo>
                  <a:pt x="282" y="284"/>
                </a:lnTo>
                <a:lnTo>
                  <a:pt x="331" y="264"/>
                </a:lnTo>
                <a:lnTo>
                  <a:pt x="381" y="243"/>
                </a:lnTo>
                <a:lnTo>
                  <a:pt x="430" y="224"/>
                </a:lnTo>
                <a:lnTo>
                  <a:pt x="479" y="205"/>
                </a:lnTo>
                <a:lnTo>
                  <a:pt x="529" y="188"/>
                </a:lnTo>
                <a:lnTo>
                  <a:pt x="578" y="171"/>
                </a:lnTo>
                <a:lnTo>
                  <a:pt x="630" y="155"/>
                </a:lnTo>
                <a:lnTo>
                  <a:pt x="681" y="139"/>
                </a:lnTo>
                <a:lnTo>
                  <a:pt x="733" y="124"/>
                </a:lnTo>
                <a:lnTo>
                  <a:pt x="783" y="110"/>
                </a:lnTo>
                <a:lnTo>
                  <a:pt x="836" y="98"/>
                </a:lnTo>
                <a:lnTo>
                  <a:pt x="888" y="86"/>
                </a:lnTo>
                <a:lnTo>
                  <a:pt x="940" y="73"/>
                </a:lnTo>
                <a:lnTo>
                  <a:pt x="993" y="63"/>
                </a:lnTo>
                <a:lnTo>
                  <a:pt x="1046" y="53"/>
                </a:lnTo>
                <a:lnTo>
                  <a:pt x="1100" y="44"/>
                </a:lnTo>
                <a:lnTo>
                  <a:pt x="1154" y="35"/>
                </a:lnTo>
                <a:lnTo>
                  <a:pt x="1207" y="29"/>
                </a:lnTo>
                <a:lnTo>
                  <a:pt x="1262" y="22"/>
                </a:lnTo>
                <a:lnTo>
                  <a:pt x="1316" y="16"/>
                </a:lnTo>
                <a:lnTo>
                  <a:pt x="1371" y="11"/>
                </a:lnTo>
                <a:lnTo>
                  <a:pt x="1427" y="7"/>
                </a:lnTo>
                <a:lnTo>
                  <a:pt x="1481" y="4"/>
                </a:lnTo>
                <a:lnTo>
                  <a:pt x="1537" y="1"/>
                </a:lnTo>
                <a:lnTo>
                  <a:pt x="1593" y="0"/>
                </a:lnTo>
                <a:lnTo>
                  <a:pt x="1649"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93" name="Группа 92"/>
          <p:cNvGrpSpPr/>
          <p:nvPr/>
        </p:nvGrpSpPr>
        <p:grpSpPr>
          <a:xfrm>
            <a:off x="6889750" y="7943191"/>
            <a:ext cx="4102100" cy="1982788"/>
            <a:chOff x="6889750" y="8680450"/>
            <a:chExt cx="4102100" cy="1982788"/>
          </a:xfrm>
        </p:grpSpPr>
        <p:sp>
          <p:nvSpPr>
            <p:cNvPr id="94" name="Freeform 12"/>
            <p:cNvSpPr>
              <a:spLocks/>
            </p:cNvSpPr>
            <p:nvPr/>
          </p:nvSpPr>
          <p:spPr bwMode="auto">
            <a:xfrm>
              <a:off x="6959600" y="9163050"/>
              <a:ext cx="33337" cy="28575"/>
            </a:xfrm>
            <a:custGeom>
              <a:avLst/>
              <a:gdLst>
                <a:gd name="T0" fmla="*/ 39 w 41"/>
                <a:gd name="T1" fmla="*/ 0 h 37"/>
                <a:gd name="T2" fmla="*/ 37 w 41"/>
                <a:gd name="T3" fmla="*/ 0 h 37"/>
                <a:gd name="T4" fmla="*/ 35 w 41"/>
                <a:gd name="T5" fmla="*/ 0 h 37"/>
                <a:gd name="T6" fmla="*/ 34 w 41"/>
                <a:gd name="T7" fmla="*/ 0 h 37"/>
                <a:gd name="T8" fmla="*/ 33 w 41"/>
                <a:gd name="T9" fmla="*/ 1 h 37"/>
                <a:gd name="T10" fmla="*/ 31 w 41"/>
                <a:gd name="T11" fmla="*/ 4 h 37"/>
                <a:gd name="T12" fmla="*/ 30 w 41"/>
                <a:gd name="T13" fmla="*/ 9 h 37"/>
                <a:gd name="T14" fmla="*/ 29 w 41"/>
                <a:gd name="T15" fmla="*/ 13 h 37"/>
                <a:gd name="T16" fmla="*/ 27 w 41"/>
                <a:gd name="T17" fmla="*/ 17 h 37"/>
                <a:gd name="T18" fmla="*/ 25 w 41"/>
                <a:gd name="T19" fmla="*/ 20 h 37"/>
                <a:gd name="T20" fmla="*/ 21 w 41"/>
                <a:gd name="T21" fmla="*/ 22 h 37"/>
                <a:gd name="T22" fmla="*/ 11 w 41"/>
                <a:gd name="T23" fmla="*/ 25 h 37"/>
                <a:gd name="T24" fmla="*/ 3 w 41"/>
                <a:gd name="T25" fmla="*/ 29 h 37"/>
                <a:gd name="T26" fmla="*/ 1 w 41"/>
                <a:gd name="T27" fmla="*/ 30 h 37"/>
                <a:gd name="T28" fmla="*/ 0 w 41"/>
                <a:gd name="T29" fmla="*/ 32 h 37"/>
                <a:gd name="T30" fmla="*/ 1 w 41"/>
                <a:gd name="T31" fmla="*/ 34 h 37"/>
                <a:gd name="T32" fmla="*/ 3 w 41"/>
                <a:gd name="T33" fmla="*/ 36 h 37"/>
                <a:gd name="T34" fmla="*/ 12 w 41"/>
                <a:gd name="T35" fmla="*/ 37 h 37"/>
                <a:gd name="T36" fmla="*/ 24 w 41"/>
                <a:gd name="T37" fmla="*/ 36 h 37"/>
                <a:gd name="T38" fmla="*/ 28 w 41"/>
                <a:gd name="T39" fmla="*/ 34 h 37"/>
                <a:gd name="T40" fmla="*/ 33 w 41"/>
                <a:gd name="T41" fmla="*/ 32 h 37"/>
                <a:gd name="T42" fmla="*/ 36 w 41"/>
                <a:gd name="T43" fmla="*/ 31 h 37"/>
                <a:gd name="T44" fmla="*/ 38 w 41"/>
                <a:gd name="T45" fmla="*/ 29 h 37"/>
                <a:gd name="T46" fmla="*/ 39 w 41"/>
                <a:gd name="T47" fmla="*/ 23 h 37"/>
                <a:gd name="T48" fmla="*/ 40 w 41"/>
                <a:gd name="T49" fmla="*/ 14 h 37"/>
                <a:gd name="T50" fmla="*/ 41 w 41"/>
                <a:gd name="T51" fmla="*/ 10 h 37"/>
                <a:gd name="T52" fmla="*/ 40 w 41"/>
                <a:gd name="T53" fmla="*/ 5 h 37"/>
                <a:gd name="T54" fmla="*/ 40 w 41"/>
                <a:gd name="T55" fmla="*/ 2 h 37"/>
                <a:gd name="T56" fmla="*/ 39 w 41"/>
                <a:gd name="T5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37">
                  <a:moveTo>
                    <a:pt x="39" y="0"/>
                  </a:moveTo>
                  <a:lnTo>
                    <a:pt x="37" y="0"/>
                  </a:lnTo>
                  <a:lnTo>
                    <a:pt x="35" y="0"/>
                  </a:lnTo>
                  <a:lnTo>
                    <a:pt x="34" y="0"/>
                  </a:lnTo>
                  <a:lnTo>
                    <a:pt x="33" y="1"/>
                  </a:lnTo>
                  <a:lnTo>
                    <a:pt x="31" y="4"/>
                  </a:lnTo>
                  <a:lnTo>
                    <a:pt x="30" y="9"/>
                  </a:lnTo>
                  <a:lnTo>
                    <a:pt x="29" y="13"/>
                  </a:lnTo>
                  <a:lnTo>
                    <a:pt x="27" y="17"/>
                  </a:lnTo>
                  <a:lnTo>
                    <a:pt x="25" y="20"/>
                  </a:lnTo>
                  <a:lnTo>
                    <a:pt x="21" y="22"/>
                  </a:lnTo>
                  <a:lnTo>
                    <a:pt x="11" y="25"/>
                  </a:lnTo>
                  <a:lnTo>
                    <a:pt x="3" y="29"/>
                  </a:lnTo>
                  <a:lnTo>
                    <a:pt x="1" y="30"/>
                  </a:lnTo>
                  <a:lnTo>
                    <a:pt x="0" y="32"/>
                  </a:lnTo>
                  <a:lnTo>
                    <a:pt x="1" y="34"/>
                  </a:lnTo>
                  <a:lnTo>
                    <a:pt x="3" y="36"/>
                  </a:lnTo>
                  <a:lnTo>
                    <a:pt x="12" y="37"/>
                  </a:lnTo>
                  <a:lnTo>
                    <a:pt x="24" y="36"/>
                  </a:lnTo>
                  <a:lnTo>
                    <a:pt x="28" y="34"/>
                  </a:lnTo>
                  <a:lnTo>
                    <a:pt x="33" y="32"/>
                  </a:lnTo>
                  <a:lnTo>
                    <a:pt x="36" y="31"/>
                  </a:lnTo>
                  <a:lnTo>
                    <a:pt x="38" y="29"/>
                  </a:lnTo>
                  <a:lnTo>
                    <a:pt x="39" y="23"/>
                  </a:lnTo>
                  <a:lnTo>
                    <a:pt x="40" y="14"/>
                  </a:lnTo>
                  <a:lnTo>
                    <a:pt x="41" y="10"/>
                  </a:lnTo>
                  <a:lnTo>
                    <a:pt x="40" y="5"/>
                  </a:lnTo>
                  <a:lnTo>
                    <a:pt x="40" y="2"/>
                  </a:lnTo>
                  <a:lnTo>
                    <a:pt x="39"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95" name="Freeform 13"/>
            <p:cNvSpPr>
              <a:spLocks/>
            </p:cNvSpPr>
            <p:nvPr/>
          </p:nvSpPr>
          <p:spPr bwMode="auto">
            <a:xfrm>
              <a:off x="6889750" y="9188450"/>
              <a:ext cx="39687" cy="12700"/>
            </a:xfrm>
            <a:custGeom>
              <a:avLst/>
              <a:gdLst>
                <a:gd name="T0" fmla="*/ 32 w 50"/>
                <a:gd name="T1" fmla="*/ 0 h 17"/>
                <a:gd name="T2" fmla="*/ 21 w 50"/>
                <a:gd name="T3" fmla="*/ 0 h 17"/>
                <a:gd name="T4" fmla="*/ 11 w 50"/>
                <a:gd name="T5" fmla="*/ 0 h 17"/>
                <a:gd name="T6" fmla="*/ 7 w 50"/>
                <a:gd name="T7" fmla="*/ 1 h 17"/>
                <a:gd name="T8" fmla="*/ 4 w 50"/>
                <a:gd name="T9" fmla="*/ 2 h 17"/>
                <a:gd name="T10" fmla="*/ 1 w 50"/>
                <a:gd name="T11" fmla="*/ 5 h 17"/>
                <a:gd name="T12" fmla="*/ 0 w 50"/>
                <a:gd name="T13" fmla="*/ 7 h 17"/>
                <a:gd name="T14" fmla="*/ 0 w 50"/>
                <a:gd name="T15" fmla="*/ 9 h 17"/>
                <a:gd name="T16" fmla="*/ 1 w 50"/>
                <a:gd name="T17" fmla="*/ 11 h 17"/>
                <a:gd name="T18" fmla="*/ 4 w 50"/>
                <a:gd name="T19" fmla="*/ 12 h 17"/>
                <a:gd name="T20" fmla="*/ 7 w 50"/>
                <a:gd name="T21" fmla="*/ 14 h 17"/>
                <a:gd name="T22" fmla="*/ 15 w 50"/>
                <a:gd name="T23" fmla="*/ 16 h 17"/>
                <a:gd name="T24" fmla="*/ 24 w 50"/>
                <a:gd name="T25" fmla="*/ 17 h 17"/>
                <a:gd name="T26" fmla="*/ 32 w 50"/>
                <a:gd name="T27" fmla="*/ 15 h 17"/>
                <a:gd name="T28" fmla="*/ 41 w 50"/>
                <a:gd name="T29" fmla="*/ 13 h 17"/>
                <a:gd name="T30" fmla="*/ 45 w 50"/>
                <a:gd name="T31" fmla="*/ 11 h 17"/>
                <a:gd name="T32" fmla="*/ 49 w 50"/>
                <a:gd name="T33" fmla="*/ 10 h 17"/>
                <a:gd name="T34" fmla="*/ 50 w 50"/>
                <a:gd name="T35" fmla="*/ 9 h 17"/>
                <a:gd name="T36" fmla="*/ 50 w 50"/>
                <a:gd name="T37" fmla="*/ 8 h 17"/>
                <a:gd name="T38" fmla="*/ 39 w 50"/>
                <a:gd name="T39" fmla="*/ 4 h 17"/>
                <a:gd name="T40" fmla="*/ 32 w 50"/>
                <a:gd name="T4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7">
                  <a:moveTo>
                    <a:pt x="32" y="0"/>
                  </a:moveTo>
                  <a:lnTo>
                    <a:pt x="21" y="0"/>
                  </a:lnTo>
                  <a:lnTo>
                    <a:pt x="11" y="0"/>
                  </a:lnTo>
                  <a:lnTo>
                    <a:pt x="7" y="1"/>
                  </a:lnTo>
                  <a:lnTo>
                    <a:pt x="4" y="2"/>
                  </a:lnTo>
                  <a:lnTo>
                    <a:pt x="1" y="5"/>
                  </a:lnTo>
                  <a:lnTo>
                    <a:pt x="0" y="7"/>
                  </a:lnTo>
                  <a:lnTo>
                    <a:pt x="0" y="9"/>
                  </a:lnTo>
                  <a:lnTo>
                    <a:pt x="1" y="11"/>
                  </a:lnTo>
                  <a:lnTo>
                    <a:pt x="4" y="12"/>
                  </a:lnTo>
                  <a:lnTo>
                    <a:pt x="7" y="14"/>
                  </a:lnTo>
                  <a:lnTo>
                    <a:pt x="15" y="16"/>
                  </a:lnTo>
                  <a:lnTo>
                    <a:pt x="24" y="17"/>
                  </a:lnTo>
                  <a:lnTo>
                    <a:pt x="32" y="15"/>
                  </a:lnTo>
                  <a:lnTo>
                    <a:pt x="41" y="13"/>
                  </a:lnTo>
                  <a:lnTo>
                    <a:pt x="45" y="11"/>
                  </a:lnTo>
                  <a:lnTo>
                    <a:pt x="49" y="10"/>
                  </a:lnTo>
                  <a:lnTo>
                    <a:pt x="50" y="9"/>
                  </a:lnTo>
                  <a:lnTo>
                    <a:pt x="50" y="8"/>
                  </a:lnTo>
                  <a:lnTo>
                    <a:pt x="39" y="4"/>
                  </a:lnTo>
                  <a:lnTo>
                    <a:pt x="32"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96" name="Freeform 14"/>
            <p:cNvSpPr>
              <a:spLocks/>
            </p:cNvSpPr>
            <p:nvPr/>
          </p:nvSpPr>
          <p:spPr bwMode="auto">
            <a:xfrm>
              <a:off x="6978650" y="9083675"/>
              <a:ext cx="19050" cy="12700"/>
            </a:xfrm>
            <a:custGeom>
              <a:avLst/>
              <a:gdLst>
                <a:gd name="T0" fmla="*/ 1 w 23"/>
                <a:gd name="T1" fmla="*/ 5 h 16"/>
                <a:gd name="T2" fmla="*/ 0 w 23"/>
                <a:gd name="T3" fmla="*/ 6 h 16"/>
                <a:gd name="T4" fmla="*/ 0 w 23"/>
                <a:gd name="T5" fmla="*/ 7 h 16"/>
                <a:gd name="T6" fmla="*/ 1 w 23"/>
                <a:gd name="T7" fmla="*/ 9 h 16"/>
                <a:gd name="T8" fmla="*/ 4 w 23"/>
                <a:gd name="T9" fmla="*/ 11 h 16"/>
                <a:gd name="T10" fmla="*/ 9 w 23"/>
                <a:gd name="T11" fmla="*/ 14 h 16"/>
                <a:gd name="T12" fmla="*/ 14 w 23"/>
                <a:gd name="T13" fmla="*/ 16 h 16"/>
                <a:gd name="T14" fmla="*/ 16 w 23"/>
                <a:gd name="T15" fmla="*/ 15 h 16"/>
                <a:gd name="T16" fmla="*/ 18 w 23"/>
                <a:gd name="T17" fmla="*/ 13 h 16"/>
                <a:gd name="T18" fmla="*/ 19 w 23"/>
                <a:gd name="T19" fmla="*/ 11 h 16"/>
                <a:gd name="T20" fmla="*/ 22 w 23"/>
                <a:gd name="T21" fmla="*/ 8 h 16"/>
                <a:gd name="T22" fmla="*/ 23 w 23"/>
                <a:gd name="T23" fmla="*/ 5 h 16"/>
                <a:gd name="T24" fmla="*/ 22 w 23"/>
                <a:gd name="T25" fmla="*/ 3 h 16"/>
                <a:gd name="T26" fmla="*/ 21 w 23"/>
                <a:gd name="T27" fmla="*/ 1 h 16"/>
                <a:gd name="T28" fmla="*/ 17 w 23"/>
                <a:gd name="T29" fmla="*/ 0 h 16"/>
                <a:gd name="T30" fmla="*/ 12 w 23"/>
                <a:gd name="T31" fmla="*/ 0 h 16"/>
                <a:gd name="T32" fmla="*/ 10 w 23"/>
                <a:gd name="T33" fmla="*/ 1 h 16"/>
                <a:gd name="T34" fmla="*/ 7 w 23"/>
                <a:gd name="T35" fmla="*/ 2 h 16"/>
                <a:gd name="T36" fmla="*/ 1 w 23"/>
                <a:gd name="T37"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 h="16">
                  <a:moveTo>
                    <a:pt x="1" y="5"/>
                  </a:moveTo>
                  <a:lnTo>
                    <a:pt x="0" y="6"/>
                  </a:lnTo>
                  <a:lnTo>
                    <a:pt x="0" y="7"/>
                  </a:lnTo>
                  <a:lnTo>
                    <a:pt x="1" y="9"/>
                  </a:lnTo>
                  <a:lnTo>
                    <a:pt x="4" y="11"/>
                  </a:lnTo>
                  <a:lnTo>
                    <a:pt x="9" y="14"/>
                  </a:lnTo>
                  <a:lnTo>
                    <a:pt x="14" y="16"/>
                  </a:lnTo>
                  <a:lnTo>
                    <a:pt x="16" y="15"/>
                  </a:lnTo>
                  <a:lnTo>
                    <a:pt x="18" y="13"/>
                  </a:lnTo>
                  <a:lnTo>
                    <a:pt x="19" y="11"/>
                  </a:lnTo>
                  <a:lnTo>
                    <a:pt x="22" y="8"/>
                  </a:lnTo>
                  <a:lnTo>
                    <a:pt x="23" y="5"/>
                  </a:lnTo>
                  <a:lnTo>
                    <a:pt x="22" y="3"/>
                  </a:lnTo>
                  <a:lnTo>
                    <a:pt x="21" y="1"/>
                  </a:lnTo>
                  <a:lnTo>
                    <a:pt x="17" y="0"/>
                  </a:lnTo>
                  <a:lnTo>
                    <a:pt x="12" y="0"/>
                  </a:lnTo>
                  <a:lnTo>
                    <a:pt x="10" y="1"/>
                  </a:lnTo>
                  <a:lnTo>
                    <a:pt x="7" y="2"/>
                  </a:lnTo>
                  <a:lnTo>
                    <a:pt x="1" y="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97" name="Freeform 15"/>
            <p:cNvSpPr>
              <a:spLocks noEditPoints="1"/>
            </p:cNvSpPr>
            <p:nvPr/>
          </p:nvSpPr>
          <p:spPr bwMode="auto">
            <a:xfrm>
              <a:off x="6972300" y="8885238"/>
              <a:ext cx="1539875" cy="1778000"/>
            </a:xfrm>
            <a:custGeom>
              <a:avLst/>
              <a:gdLst>
                <a:gd name="T0" fmla="*/ 1145 w 1941"/>
                <a:gd name="T1" fmla="*/ 463 h 2241"/>
                <a:gd name="T2" fmla="*/ 1318 w 1941"/>
                <a:gd name="T3" fmla="*/ 536 h 2241"/>
                <a:gd name="T4" fmla="*/ 1214 w 1941"/>
                <a:gd name="T5" fmla="*/ 495 h 2241"/>
                <a:gd name="T6" fmla="*/ 1285 w 1941"/>
                <a:gd name="T7" fmla="*/ 496 h 2241"/>
                <a:gd name="T8" fmla="*/ 97 w 1941"/>
                <a:gd name="T9" fmla="*/ 142 h 2241"/>
                <a:gd name="T10" fmla="*/ 161 w 1941"/>
                <a:gd name="T11" fmla="*/ 50 h 2241"/>
                <a:gd name="T12" fmla="*/ 451 w 1941"/>
                <a:gd name="T13" fmla="*/ 104 h 2241"/>
                <a:gd name="T14" fmla="*/ 689 w 1941"/>
                <a:gd name="T15" fmla="*/ 82 h 2241"/>
                <a:gd name="T16" fmla="*/ 613 w 1941"/>
                <a:gd name="T17" fmla="*/ 50 h 2241"/>
                <a:gd name="T18" fmla="*/ 848 w 1941"/>
                <a:gd name="T19" fmla="*/ 29 h 2241"/>
                <a:gd name="T20" fmla="*/ 949 w 1941"/>
                <a:gd name="T21" fmla="*/ 69 h 2241"/>
                <a:gd name="T22" fmla="*/ 1006 w 1941"/>
                <a:gd name="T23" fmla="*/ 89 h 2241"/>
                <a:gd name="T24" fmla="*/ 1130 w 1941"/>
                <a:gd name="T25" fmla="*/ 104 h 2241"/>
                <a:gd name="T26" fmla="*/ 1148 w 1941"/>
                <a:gd name="T27" fmla="*/ 77 h 2241"/>
                <a:gd name="T28" fmla="*/ 1262 w 1941"/>
                <a:gd name="T29" fmla="*/ 22 h 2241"/>
                <a:gd name="T30" fmla="*/ 1520 w 1941"/>
                <a:gd name="T31" fmla="*/ 173 h 2241"/>
                <a:gd name="T32" fmla="*/ 1424 w 1941"/>
                <a:gd name="T33" fmla="*/ 206 h 2241"/>
                <a:gd name="T34" fmla="*/ 1386 w 1941"/>
                <a:gd name="T35" fmla="*/ 127 h 2241"/>
                <a:gd name="T36" fmla="*/ 1299 w 1941"/>
                <a:gd name="T37" fmla="*/ 79 h 2241"/>
                <a:gd name="T38" fmla="*/ 1196 w 1941"/>
                <a:gd name="T39" fmla="*/ 155 h 2241"/>
                <a:gd name="T40" fmla="*/ 1206 w 1941"/>
                <a:gd name="T41" fmla="*/ 197 h 2241"/>
                <a:gd name="T42" fmla="*/ 1087 w 1941"/>
                <a:gd name="T43" fmla="*/ 278 h 2241"/>
                <a:gd name="T44" fmla="*/ 1269 w 1941"/>
                <a:gd name="T45" fmla="*/ 386 h 2241"/>
                <a:gd name="T46" fmla="*/ 1318 w 1941"/>
                <a:gd name="T47" fmla="*/ 286 h 2241"/>
                <a:gd name="T48" fmla="*/ 1438 w 1941"/>
                <a:gd name="T49" fmla="*/ 250 h 2241"/>
                <a:gd name="T50" fmla="*/ 1601 w 1941"/>
                <a:gd name="T51" fmla="*/ 339 h 2241"/>
                <a:gd name="T52" fmla="*/ 1672 w 1941"/>
                <a:gd name="T53" fmla="*/ 475 h 2241"/>
                <a:gd name="T54" fmla="*/ 1609 w 1941"/>
                <a:gd name="T55" fmla="*/ 399 h 2241"/>
                <a:gd name="T56" fmla="*/ 1486 w 1941"/>
                <a:gd name="T57" fmla="*/ 418 h 2241"/>
                <a:gd name="T58" fmla="*/ 1532 w 1941"/>
                <a:gd name="T59" fmla="*/ 474 h 2241"/>
                <a:gd name="T60" fmla="*/ 1478 w 1941"/>
                <a:gd name="T61" fmla="*/ 525 h 2241"/>
                <a:gd name="T62" fmla="*/ 1370 w 1941"/>
                <a:gd name="T63" fmla="*/ 604 h 2241"/>
                <a:gd name="T64" fmla="*/ 1262 w 1941"/>
                <a:gd name="T65" fmla="*/ 756 h 2241"/>
                <a:gd name="T66" fmla="*/ 1170 w 1941"/>
                <a:gd name="T67" fmla="*/ 772 h 2241"/>
                <a:gd name="T68" fmla="*/ 1026 w 1941"/>
                <a:gd name="T69" fmla="*/ 875 h 2241"/>
                <a:gd name="T70" fmla="*/ 1177 w 1941"/>
                <a:gd name="T71" fmla="*/ 917 h 2241"/>
                <a:gd name="T72" fmla="*/ 1259 w 1941"/>
                <a:gd name="T73" fmla="*/ 1133 h 2241"/>
                <a:gd name="T74" fmla="*/ 1401 w 1941"/>
                <a:gd name="T75" fmla="*/ 1124 h 2241"/>
                <a:gd name="T76" fmla="*/ 1518 w 1941"/>
                <a:gd name="T77" fmla="*/ 1096 h 2241"/>
                <a:gd name="T78" fmla="*/ 1644 w 1941"/>
                <a:gd name="T79" fmla="*/ 1172 h 2241"/>
                <a:gd name="T80" fmla="*/ 1737 w 1941"/>
                <a:gd name="T81" fmla="*/ 1290 h 2241"/>
                <a:gd name="T82" fmla="*/ 1886 w 1941"/>
                <a:gd name="T83" fmla="*/ 1355 h 2241"/>
                <a:gd name="T84" fmla="*/ 1847 w 1941"/>
                <a:gd name="T85" fmla="*/ 1665 h 2241"/>
                <a:gd name="T86" fmla="*/ 1685 w 1941"/>
                <a:gd name="T87" fmla="*/ 1850 h 2241"/>
                <a:gd name="T88" fmla="*/ 1537 w 1941"/>
                <a:gd name="T89" fmla="*/ 1958 h 2241"/>
                <a:gd name="T90" fmla="*/ 1487 w 1941"/>
                <a:gd name="T91" fmla="*/ 2113 h 2241"/>
                <a:gd name="T92" fmla="*/ 1427 w 1941"/>
                <a:gd name="T93" fmla="*/ 2208 h 2241"/>
                <a:gd name="T94" fmla="*/ 1347 w 1941"/>
                <a:gd name="T95" fmla="*/ 2129 h 2241"/>
                <a:gd name="T96" fmla="*/ 1392 w 1941"/>
                <a:gd name="T97" fmla="*/ 1872 h 2241"/>
                <a:gd name="T98" fmla="*/ 1363 w 1941"/>
                <a:gd name="T99" fmla="*/ 1556 h 2241"/>
                <a:gd name="T100" fmla="*/ 1280 w 1941"/>
                <a:gd name="T101" fmla="*/ 1266 h 2241"/>
                <a:gd name="T102" fmla="*/ 1188 w 1941"/>
                <a:gd name="T103" fmla="*/ 1109 h 2241"/>
                <a:gd name="T104" fmla="*/ 1016 w 1941"/>
                <a:gd name="T105" fmla="*/ 1010 h 2241"/>
                <a:gd name="T106" fmla="*/ 852 w 1941"/>
                <a:gd name="T107" fmla="*/ 832 h 2241"/>
                <a:gd name="T108" fmla="*/ 856 w 1941"/>
                <a:gd name="T109" fmla="*/ 893 h 2241"/>
                <a:gd name="T110" fmla="*/ 732 w 1941"/>
                <a:gd name="T111" fmla="*/ 713 h 2241"/>
                <a:gd name="T112" fmla="*/ 594 w 1941"/>
                <a:gd name="T113" fmla="*/ 436 h 2241"/>
                <a:gd name="T114" fmla="*/ 542 w 1941"/>
                <a:gd name="T115" fmla="*/ 390 h 2241"/>
                <a:gd name="T116" fmla="*/ 337 w 1941"/>
                <a:gd name="T117" fmla="*/ 243 h 2241"/>
                <a:gd name="T118" fmla="*/ 214 w 1941"/>
                <a:gd name="T119" fmla="*/ 285 h 2241"/>
                <a:gd name="T120" fmla="*/ 56 w 1941"/>
                <a:gd name="T121" fmla="*/ 338 h 2241"/>
                <a:gd name="T122" fmla="*/ 76 w 1941"/>
                <a:gd name="T123" fmla="*/ 254 h 2241"/>
                <a:gd name="T124" fmla="*/ 51 w 1941"/>
                <a:gd name="T125" fmla="*/ 186 h 2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41" h="2241">
                  <a:moveTo>
                    <a:pt x="619" y="410"/>
                  </a:moveTo>
                  <a:lnTo>
                    <a:pt x="617" y="409"/>
                  </a:lnTo>
                  <a:lnTo>
                    <a:pt x="616" y="409"/>
                  </a:lnTo>
                  <a:lnTo>
                    <a:pt x="616" y="410"/>
                  </a:lnTo>
                  <a:lnTo>
                    <a:pt x="616" y="411"/>
                  </a:lnTo>
                  <a:lnTo>
                    <a:pt x="616" y="415"/>
                  </a:lnTo>
                  <a:lnTo>
                    <a:pt x="618" y="418"/>
                  </a:lnTo>
                  <a:lnTo>
                    <a:pt x="623" y="426"/>
                  </a:lnTo>
                  <a:lnTo>
                    <a:pt x="629" y="432"/>
                  </a:lnTo>
                  <a:lnTo>
                    <a:pt x="634" y="435"/>
                  </a:lnTo>
                  <a:lnTo>
                    <a:pt x="640" y="437"/>
                  </a:lnTo>
                  <a:lnTo>
                    <a:pt x="644" y="438"/>
                  </a:lnTo>
                  <a:lnTo>
                    <a:pt x="646" y="439"/>
                  </a:lnTo>
                  <a:lnTo>
                    <a:pt x="648" y="441"/>
                  </a:lnTo>
                  <a:lnTo>
                    <a:pt x="649" y="444"/>
                  </a:lnTo>
                  <a:lnTo>
                    <a:pt x="650" y="451"/>
                  </a:lnTo>
                  <a:lnTo>
                    <a:pt x="652" y="459"/>
                  </a:lnTo>
                  <a:lnTo>
                    <a:pt x="654" y="462"/>
                  </a:lnTo>
                  <a:lnTo>
                    <a:pt x="655" y="465"/>
                  </a:lnTo>
                  <a:lnTo>
                    <a:pt x="657" y="466"/>
                  </a:lnTo>
                  <a:lnTo>
                    <a:pt x="659" y="467"/>
                  </a:lnTo>
                  <a:lnTo>
                    <a:pt x="661" y="466"/>
                  </a:lnTo>
                  <a:lnTo>
                    <a:pt x="663" y="463"/>
                  </a:lnTo>
                  <a:lnTo>
                    <a:pt x="664" y="460"/>
                  </a:lnTo>
                  <a:lnTo>
                    <a:pt x="664" y="457"/>
                  </a:lnTo>
                  <a:lnTo>
                    <a:pt x="664" y="453"/>
                  </a:lnTo>
                  <a:lnTo>
                    <a:pt x="663" y="450"/>
                  </a:lnTo>
                  <a:lnTo>
                    <a:pt x="662" y="447"/>
                  </a:lnTo>
                  <a:lnTo>
                    <a:pt x="661" y="444"/>
                  </a:lnTo>
                  <a:lnTo>
                    <a:pt x="655" y="437"/>
                  </a:lnTo>
                  <a:lnTo>
                    <a:pt x="647" y="430"/>
                  </a:lnTo>
                  <a:lnTo>
                    <a:pt x="638" y="423"/>
                  </a:lnTo>
                  <a:lnTo>
                    <a:pt x="633" y="421"/>
                  </a:lnTo>
                  <a:lnTo>
                    <a:pt x="626" y="416"/>
                  </a:lnTo>
                  <a:lnTo>
                    <a:pt x="619" y="410"/>
                  </a:lnTo>
                  <a:close/>
                  <a:moveTo>
                    <a:pt x="1125" y="458"/>
                  </a:moveTo>
                  <a:lnTo>
                    <a:pt x="1125" y="461"/>
                  </a:lnTo>
                  <a:lnTo>
                    <a:pt x="1127" y="463"/>
                  </a:lnTo>
                  <a:lnTo>
                    <a:pt x="1129" y="464"/>
                  </a:lnTo>
                  <a:lnTo>
                    <a:pt x="1131" y="465"/>
                  </a:lnTo>
                  <a:lnTo>
                    <a:pt x="1134" y="465"/>
                  </a:lnTo>
                  <a:lnTo>
                    <a:pt x="1139" y="465"/>
                  </a:lnTo>
                  <a:lnTo>
                    <a:pt x="1142" y="464"/>
                  </a:lnTo>
                  <a:lnTo>
                    <a:pt x="1145" y="463"/>
                  </a:lnTo>
                  <a:lnTo>
                    <a:pt x="1157" y="457"/>
                  </a:lnTo>
                  <a:lnTo>
                    <a:pt x="1168" y="454"/>
                  </a:lnTo>
                  <a:lnTo>
                    <a:pt x="1173" y="457"/>
                  </a:lnTo>
                  <a:lnTo>
                    <a:pt x="1181" y="461"/>
                  </a:lnTo>
                  <a:lnTo>
                    <a:pt x="1199" y="463"/>
                  </a:lnTo>
                  <a:lnTo>
                    <a:pt x="1210" y="464"/>
                  </a:lnTo>
                  <a:lnTo>
                    <a:pt x="1213" y="460"/>
                  </a:lnTo>
                  <a:lnTo>
                    <a:pt x="1217" y="454"/>
                  </a:lnTo>
                  <a:lnTo>
                    <a:pt x="1218" y="451"/>
                  </a:lnTo>
                  <a:lnTo>
                    <a:pt x="1219" y="448"/>
                  </a:lnTo>
                  <a:lnTo>
                    <a:pt x="1218" y="445"/>
                  </a:lnTo>
                  <a:lnTo>
                    <a:pt x="1216" y="444"/>
                  </a:lnTo>
                  <a:lnTo>
                    <a:pt x="1209" y="441"/>
                  </a:lnTo>
                  <a:lnTo>
                    <a:pt x="1201" y="436"/>
                  </a:lnTo>
                  <a:lnTo>
                    <a:pt x="1192" y="430"/>
                  </a:lnTo>
                  <a:lnTo>
                    <a:pt x="1186" y="424"/>
                  </a:lnTo>
                  <a:lnTo>
                    <a:pt x="1185" y="422"/>
                  </a:lnTo>
                  <a:lnTo>
                    <a:pt x="1183" y="422"/>
                  </a:lnTo>
                  <a:lnTo>
                    <a:pt x="1181" y="421"/>
                  </a:lnTo>
                  <a:lnTo>
                    <a:pt x="1179" y="422"/>
                  </a:lnTo>
                  <a:lnTo>
                    <a:pt x="1175" y="424"/>
                  </a:lnTo>
                  <a:lnTo>
                    <a:pt x="1170" y="427"/>
                  </a:lnTo>
                  <a:lnTo>
                    <a:pt x="1157" y="435"/>
                  </a:lnTo>
                  <a:lnTo>
                    <a:pt x="1146" y="442"/>
                  </a:lnTo>
                  <a:lnTo>
                    <a:pt x="1136" y="447"/>
                  </a:lnTo>
                  <a:lnTo>
                    <a:pt x="1129" y="449"/>
                  </a:lnTo>
                  <a:lnTo>
                    <a:pt x="1127" y="450"/>
                  </a:lnTo>
                  <a:lnTo>
                    <a:pt x="1126" y="452"/>
                  </a:lnTo>
                  <a:lnTo>
                    <a:pt x="1125" y="455"/>
                  </a:lnTo>
                  <a:lnTo>
                    <a:pt x="1125" y="458"/>
                  </a:lnTo>
                  <a:close/>
                  <a:moveTo>
                    <a:pt x="1253" y="571"/>
                  </a:moveTo>
                  <a:lnTo>
                    <a:pt x="1255" y="573"/>
                  </a:lnTo>
                  <a:lnTo>
                    <a:pt x="1257" y="573"/>
                  </a:lnTo>
                  <a:lnTo>
                    <a:pt x="1260" y="574"/>
                  </a:lnTo>
                  <a:lnTo>
                    <a:pt x="1263" y="573"/>
                  </a:lnTo>
                  <a:lnTo>
                    <a:pt x="1267" y="571"/>
                  </a:lnTo>
                  <a:lnTo>
                    <a:pt x="1270" y="569"/>
                  </a:lnTo>
                  <a:lnTo>
                    <a:pt x="1273" y="567"/>
                  </a:lnTo>
                  <a:lnTo>
                    <a:pt x="1276" y="564"/>
                  </a:lnTo>
                  <a:lnTo>
                    <a:pt x="1292" y="553"/>
                  </a:lnTo>
                  <a:lnTo>
                    <a:pt x="1305" y="544"/>
                  </a:lnTo>
                  <a:lnTo>
                    <a:pt x="1308" y="540"/>
                  </a:lnTo>
                  <a:lnTo>
                    <a:pt x="1313" y="538"/>
                  </a:lnTo>
                  <a:lnTo>
                    <a:pt x="1318" y="536"/>
                  </a:lnTo>
                  <a:lnTo>
                    <a:pt x="1326" y="533"/>
                  </a:lnTo>
                  <a:lnTo>
                    <a:pt x="1334" y="529"/>
                  </a:lnTo>
                  <a:lnTo>
                    <a:pt x="1341" y="526"/>
                  </a:lnTo>
                  <a:lnTo>
                    <a:pt x="1343" y="524"/>
                  </a:lnTo>
                  <a:lnTo>
                    <a:pt x="1345" y="522"/>
                  </a:lnTo>
                  <a:lnTo>
                    <a:pt x="1345" y="520"/>
                  </a:lnTo>
                  <a:lnTo>
                    <a:pt x="1343" y="518"/>
                  </a:lnTo>
                  <a:lnTo>
                    <a:pt x="1341" y="516"/>
                  </a:lnTo>
                  <a:lnTo>
                    <a:pt x="1336" y="515"/>
                  </a:lnTo>
                  <a:lnTo>
                    <a:pt x="1331" y="515"/>
                  </a:lnTo>
                  <a:lnTo>
                    <a:pt x="1325" y="515"/>
                  </a:lnTo>
                  <a:lnTo>
                    <a:pt x="1315" y="516"/>
                  </a:lnTo>
                  <a:lnTo>
                    <a:pt x="1308" y="515"/>
                  </a:lnTo>
                  <a:lnTo>
                    <a:pt x="1306" y="516"/>
                  </a:lnTo>
                  <a:lnTo>
                    <a:pt x="1302" y="519"/>
                  </a:lnTo>
                  <a:lnTo>
                    <a:pt x="1297" y="524"/>
                  </a:lnTo>
                  <a:lnTo>
                    <a:pt x="1292" y="530"/>
                  </a:lnTo>
                  <a:lnTo>
                    <a:pt x="1283" y="542"/>
                  </a:lnTo>
                  <a:lnTo>
                    <a:pt x="1279" y="547"/>
                  </a:lnTo>
                  <a:lnTo>
                    <a:pt x="1275" y="549"/>
                  </a:lnTo>
                  <a:lnTo>
                    <a:pt x="1268" y="553"/>
                  </a:lnTo>
                  <a:lnTo>
                    <a:pt x="1260" y="557"/>
                  </a:lnTo>
                  <a:lnTo>
                    <a:pt x="1256" y="562"/>
                  </a:lnTo>
                  <a:lnTo>
                    <a:pt x="1255" y="564"/>
                  </a:lnTo>
                  <a:lnTo>
                    <a:pt x="1253" y="565"/>
                  </a:lnTo>
                  <a:lnTo>
                    <a:pt x="1252" y="566"/>
                  </a:lnTo>
                  <a:lnTo>
                    <a:pt x="1253" y="571"/>
                  </a:lnTo>
                  <a:close/>
                  <a:moveTo>
                    <a:pt x="1184" y="571"/>
                  </a:moveTo>
                  <a:lnTo>
                    <a:pt x="1188" y="570"/>
                  </a:lnTo>
                  <a:lnTo>
                    <a:pt x="1191" y="568"/>
                  </a:lnTo>
                  <a:lnTo>
                    <a:pt x="1194" y="565"/>
                  </a:lnTo>
                  <a:lnTo>
                    <a:pt x="1195" y="561"/>
                  </a:lnTo>
                  <a:lnTo>
                    <a:pt x="1196" y="552"/>
                  </a:lnTo>
                  <a:lnTo>
                    <a:pt x="1195" y="546"/>
                  </a:lnTo>
                  <a:lnTo>
                    <a:pt x="1195" y="539"/>
                  </a:lnTo>
                  <a:lnTo>
                    <a:pt x="1195" y="527"/>
                  </a:lnTo>
                  <a:lnTo>
                    <a:pt x="1196" y="522"/>
                  </a:lnTo>
                  <a:lnTo>
                    <a:pt x="1196" y="517"/>
                  </a:lnTo>
                  <a:lnTo>
                    <a:pt x="1198" y="513"/>
                  </a:lnTo>
                  <a:lnTo>
                    <a:pt x="1199" y="511"/>
                  </a:lnTo>
                  <a:lnTo>
                    <a:pt x="1203" y="507"/>
                  </a:lnTo>
                  <a:lnTo>
                    <a:pt x="1208" y="500"/>
                  </a:lnTo>
                  <a:lnTo>
                    <a:pt x="1211" y="497"/>
                  </a:lnTo>
                  <a:lnTo>
                    <a:pt x="1214" y="495"/>
                  </a:lnTo>
                  <a:lnTo>
                    <a:pt x="1218" y="493"/>
                  </a:lnTo>
                  <a:lnTo>
                    <a:pt x="1224" y="492"/>
                  </a:lnTo>
                  <a:lnTo>
                    <a:pt x="1229" y="492"/>
                  </a:lnTo>
                  <a:lnTo>
                    <a:pt x="1233" y="493"/>
                  </a:lnTo>
                  <a:lnTo>
                    <a:pt x="1236" y="495"/>
                  </a:lnTo>
                  <a:lnTo>
                    <a:pt x="1239" y="498"/>
                  </a:lnTo>
                  <a:lnTo>
                    <a:pt x="1242" y="501"/>
                  </a:lnTo>
                  <a:lnTo>
                    <a:pt x="1243" y="506"/>
                  </a:lnTo>
                  <a:lnTo>
                    <a:pt x="1244" y="511"/>
                  </a:lnTo>
                  <a:lnTo>
                    <a:pt x="1244" y="515"/>
                  </a:lnTo>
                  <a:lnTo>
                    <a:pt x="1244" y="525"/>
                  </a:lnTo>
                  <a:lnTo>
                    <a:pt x="1245" y="534"/>
                  </a:lnTo>
                  <a:lnTo>
                    <a:pt x="1247" y="537"/>
                  </a:lnTo>
                  <a:lnTo>
                    <a:pt x="1248" y="539"/>
                  </a:lnTo>
                  <a:lnTo>
                    <a:pt x="1250" y="541"/>
                  </a:lnTo>
                  <a:lnTo>
                    <a:pt x="1252" y="542"/>
                  </a:lnTo>
                  <a:lnTo>
                    <a:pt x="1257" y="540"/>
                  </a:lnTo>
                  <a:lnTo>
                    <a:pt x="1263" y="536"/>
                  </a:lnTo>
                  <a:lnTo>
                    <a:pt x="1265" y="533"/>
                  </a:lnTo>
                  <a:lnTo>
                    <a:pt x="1267" y="529"/>
                  </a:lnTo>
                  <a:lnTo>
                    <a:pt x="1268" y="525"/>
                  </a:lnTo>
                  <a:lnTo>
                    <a:pt x="1267" y="522"/>
                  </a:lnTo>
                  <a:lnTo>
                    <a:pt x="1265" y="518"/>
                  </a:lnTo>
                  <a:lnTo>
                    <a:pt x="1265" y="513"/>
                  </a:lnTo>
                  <a:lnTo>
                    <a:pt x="1266" y="507"/>
                  </a:lnTo>
                  <a:lnTo>
                    <a:pt x="1267" y="501"/>
                  </a:lnTo>
                  <a:lnTo>
                    <a:pt x="1268" y="496"/>
                  </a:lnTo>
                  <a:lnTo>
                    <a:pt x="1269" y="493"/>
                  </a:lnTo>
                  <a:lnTo>
                    <a:pt x="1269" y="493"/>
                  </a:lnTo>
                  <a:lnTo>
                    <a:pt x="1270" y="492"/>
                  </a:lnTo>
                  <a:lnTo>
                    <a:pt x="1270" y="493"/>
                  </a:lnTo>
                  <a:lnTo>
                    <a:pt x="1270" y="494"/>
                  </a:lnTo>
                  <a:lnTo>
                    <a:pt x="1271" y="498"/>
                  </a:lnTo>
                  <a:lnTo>
                    <a:pt x="1272" y="501"/>
                  </a:lnTo>
                  <a:lnTo>
                    <a:pt x="1274" y="505"/>
                  </a:lnTo>
                  <a:lnTo>
                    <a:pt x="1276" y="507"/>
                  </a:lnTo>
                  <a:lnTo>
                    <a:pt x="1278" y="509"/>
                  </a:lnTo>
                  <a:lnTo>
                    <a:pt x="1282" y="511"/>
                  </a:lnTo>
                  <a:lnTo>
                    <a:pt x="1284" y="511"/>
                  </a:lnTo>
                  <a:lnTo>
                    <a:pt x="1287" y="511"/>
                  </a:lnTo>
                  <a:lnTo>
                    <a:pt x="1288" y="509"/>
                  </a:lnTo>
                  <a:lnTo>
                    <a:pt x="1288" y="506"/>
                  </a:lnTo>
                  <a:lnTo>
                    <a:pt x="1287" y="501"/>
                  </a:lnTo>
                  <a:lnTo>
                    <a:pt x="1285" y="496"/>
                  </a:lnTo>
                  <a:lnTo>
                    <a:pt x="1282" y="491"/>
                  </a:lnTo>
                  <a:lnTo>
                    <a:pt x="1278" y="487"/>
                  </a:lnTo>
                  <a:lnTo>
                    <a:pt x="1275" y="483"/>
                  </a:lnTo>
                  <a:lnTo>
                    <a:pt x="1271" y="482"/>
                  </a:lnTo>
                  <a:lnTo>
                    <a:pt x="1264" y="481"/>
                  </a:lnTo>
                  <a:lnTo>
                    <a:pt x="1255" y="481"/>
                  </a:lnTo>
                  <a:lnTo>
                    <a:pt x="1247" y="481"/>
                  </a:lnTo>
                  <a:lnTo>
                    <a:pt x="1242" y="482"/>
                  </a:lnTo>
                  <a:lnTo>
                    <a:pt x="1236" y="481"/>
                  </a:lnTo>
                  <a:lnTo>
                    <a:pt x="1227" y="479"/>
                  </a:lnTo>
                  <a:lnTo>
                    <a:pt x="1216" y="477"/>
                  </a:lnTo>
                  <a:lnTo>
                    <a:pt x="1207" y="476"/>
                  </a:lnTo>
                  <a:lnTo>
                    <a:pt x="1200" y="478"/>
                  </a:lnTo>
                  <a:lnTo>
                    <a:pt x="1190" y="481"/>
                  </a:lnTo>
                  <a:lnTo>
                    <a:pt x="1186" y="483"/>
                  </a:lnTo>
                  <a:lnTo>
                    <a:pt x="1183" y="486"/>
                  </a:lnTo>
                  <a:lnTo>
                    <a:pt x="1180" y="489"/>
                  </a:lnTo>
                  <a:lnTo>
                    <a:pt x="1178" y="493"/>
                  </a:lnTo>
                  <a:lnTo>
                    <a:pt x="1176" y="498"/>
                  </a:lnTo>
                  <a:lnTo>
                    <a:pt x="1176" y="504"/>
                  </a:lnTo>
                  <a:lnTo>
                    <a:pt x="1176" y="510"/>
                  </a:lnTo>
                  <a:lnTo>
                    <a:pt x="1176" y="516"/>
                  </a:lnTo>
                  <a:lnTo>
                    <a:pt x="1177" y="527"/>
                  </a:lnTo>
                  <a:lnTo>
                    <a:pt x="1177" y="536"/>
                  </a:lnTo>
                  <a:lnTo>
                    <a:pt x="1176" y="545"/>
                  </a:lnTo>
                  <a:lnTo>
                    <a:pt x="1176" y="555"/>
                  </a:lnTo>
                  <a:lnTo>
                    <a:pt x="1176" y="562"/>
                  </a:lnTo>
                  <a:lnTo>
                    <a:pt x="1178" y="566"/>
                  </a:lnTo>
                  <a:lnTo>
                    <a:pt x="1180" y="569"/>
                  </a:lnTo>
                  <a:lnTo>
                    <a:pt x="1184" y="571"/>
                  </a:lnTo>
                  <a:close/>
                  <a:moveTo>
                    <a:pt x="53" y="136"/>
                  </a:moveTo>
                  <a:lnTo>
                    <a:pt x="54" y="137"/>
                  </a:lnTo>
                  <a:lnTo>
                    <a:pt x="61" y="143"/>
                  </a:lnTo>
                  <a:lnTo>
                    <a:pt x="68" y="148"/>
                  </a:lnTo>
                  <a:lnTo>
                    <a:pt x="75" y="152"/>
                  </a:lnTo>
                  <a:lnTo>
                    <a:pt x="83" y="154"/>
                  </a:lnTo>
                  <a:lnTo>
                    <a:pt x="92" y="155"/>
                  </a:lnTo>
                  <a:lnTo>
                    <a:pt x="96" y="156"/>
                  </a:lnTo>
                  <a:lnTo>
                    <a:pt x="98" y="155"/>
                  </a:lnTo>
                  <a:lnTo>
                    <a:pt x="100" y="153"/>
                  </a:lnTo>
                  <a:lnTo>
                    <a:pt x="101" y="150"/>
                  </a:lnTo>
                  <a:lnTo>
                    <a:pt x="100" y="148"/>
                  </a:lnTo>
                  <a:lnTo>
                    <a:pt x="99" y="145"/>
                  </a:lnTo>
                  <a:lnTo>
                    <a:pt x="97" y="142"/>
                  </a:lnTo>
                  <a:lnTo>
                    <a:pt x="95" y="139"/>
                  </a:lnTo>
                  <a:lnTo>
                    <a:pt x="88" y="134"/>
                  </a:lnTo>
                  <a:lnTo>
                    <a:pt x="84" y="132"/>
                  </a:lnTo>
                  <a:lnTo>
                    <a:pt x="80" y="131"/>
                  </a:lnTo>
                  <a:lnTo>
                    <a:pt x="76" y="131"/>
                  </a:lnTo>
                  <a:lnTo>
                    <a:pt x="71" y="128"/>
                  </a:lnTo>
                  <a:lnTo>
                    <a:pt x="67" y="125"/>
                  </a:lnTo>
                  <a:lnTo>
                    <a:pt x="64" y="123"/>
                  </a:lnTo>
                  <a:lnTo>
                    <a:pt x="59" y="121"/>
                  </a:lnTo>
                  <a:lnTo>
                    <a:pt x="54" y="120"/>
                  </a:lnTo>
                  <a:lnTo>
                    <a:pt x="47" y="120"/>
                  </a:lnTo>
                  <a:lnTo>
                    <a:pt x="41" y="119"/>
                  </a:lnTo>
                  <a:lnTo>
                    <a:pt x="37" y="118"/>
                  </a:lnTo>
                  <a:lnTo>
                    <a:pt x="34" y="116"/>
                  </a:lnTo>
                  <a:lnTo>
                    <a:pt x="32" y="113"/>
                  </a:lnTo>
                  <a:lnTo>
                    <a:pt x="29" y="108"/>
                  </a:lnTo>
                  <a:lnTo>
                    <a:pt x="27" y="103"/>
                  </a:lnTo>
                  <a:lnTo>
                    <a:pt x="27" y="100"/>
                  </a:lnTo>
                  <a:lnTo>
                    <a:pt x="29" y="98"/>
                  </a:lnTo>
                  <a:lnTo>
                    <a:pt x="33" y="95"/>
                  </a:lnTo>
                  <a:lnTo>
                    <a:pt x="37" y="92"/>
                  </a:lnTo>
                  <a:lnTo>
                    <a:pt x="41" y="89"/>
                  </a:lnTo>
                  <a:lnTo>
                    <a:pt x="45" y="88"/>
                  </a:lnTo>
                  <a:lnTo>
                    <a:pt x="49" y="87"/>
                  </a:lnTo>
                  <a:lnTo>
                    <a:pt x="51" y="87"/>
                  </a:lnTo>
                  <a:lnTo>
                    <a:pt x="65" y="86"/>
                  </a:lnTo>
                  <a:lnTo>
                    <a:pt x="75" y="83"/>
                  </a:lnTo>
                  <a:lnTo>
                    <a:pt x="79" y="81"/>
                  </a:lnTo>
                  <a:lnTo>
                    <a:pt x="92" y="77"/>
                  </a:lnTo>
                  <a:lnTo>
                    <a:pt x="98" y="75"/>
                  </a:lnTo>
                  <a:lnTo>
                    <a:pt x="103" y="73"/>
                  </a:lnTo>
                  <a:lnTo>
                    <a:pt x="108" y="72"/>
                  </a:lnTo>
                  <a:lnTo>
                    <a:pt x="110" y="72"/>
                  </a:lnTo>
                  <a:lnTo>
                    <a:pt x="115" y="73"/>
                  </a:lnTo>
                  <a:lnTo>
                    <a:pt x="124" y="72"/>
                  </a:lnTo>
                  <a:lnTo>
                    <a:pt x="133" y="69"/>
                  </a:lnTo>
                  <a:lnTo>
                    <a:pt x="141" y="67"/>
                  </a:lnTo>
                  <a:lnTo>
                    <a:pt x="144" y="65"/>
                  </a:lnTo>
                  <a:lnTo>
                    <a:pt x="146" y="62"/>
                  </a:lnTo>
                  <a:lnTo>
                    <a:pt x="150" y="59"/>
                  </a:lnTo>
                  <a:lnTo>
                    <a:pt x="152" y="55"/>
                  </a:lnTo>
                  <a:lnTo>
                    <a:pt x="154" y="50"/>
                  </a:lnTo>
                  <a:lnTo>
                    <a:pt x="155" y="47"/>
                  </a:lnTo>
                  <a:lnTo>
                    <a:pt x="161" y="50"/>
                  </a:lnTo>
                  <a:lnTo>
                    <a:pt x="172" y="59"/>
                  </a:lnTo>
                  <a:lnTo>
                    <a:pt x="174" y="61"/>
                  </a:lnTo>
                  <a:lnTo>
                    <a:pt x="178" y="62"/>
                  </a:lnTo>
                  <a:lnTo>
                    <a:pt x="182" y="62"/>
                  </a:lnTo>
                  <a:lnTo>
                    <a:pt x="185" y="61"/>
                  </a:lnTo>
                  <a:lnTo>
                    <a:pt x="191" y="60"/>
                  </a:lnTo>
                  <a:lnTo>
                    <a:pt x="195" y="59"/>
                  </a:lnTo>
                  <a:lnTo>
                    <a:pt x="209" y="61"/>
                  </a:lnTo>
                  <a:lnTo>
                    <a:pt x="220" y="64"/>
                  </a:lnTo>
                  <a:lnTo>
                    <a:pt x="231" y="62"/>
                  </a:lnTo>
                  <a:lnTo>
                    <a:pt x="250" y="59"/>
                  </a:lnTo>
                  <a:lnTo>
                    <a:pt x="254" y="59"/>
                  </a:lnTo>
                  <a:lnTo>
                    <a:pt x="260" y="60"/>
                  </a:lnTo>
                  <a:lnTo>
                    <a:pt x="267" y="62"/>
                  </a:lnTo>
                  <a:lnTo>
                    <a:pt x="274" y="65"/>
                  </a:lnTo>
                  <a:lnTo>
                    <a:pt x="287" y="70"/>
                  </a:lnTo>
                  <a:lnTo>
                    <a:pt x="298" y="74"/>
                  </a:lnTo>
                  <a:lnTo>
                    <a:pt x="304" y="74"/>
                  </a:lnTo>
                  <a:lnTo>
                    <a:pt x="312" y="73"/>
                  </a:lnTo>
                  <a:lnTo>
                    <a:pt x="323" y="72"/>
                  </a:lnTo>
                  <a:lnTo>
                    <a:pt x="333" y="70"/>
                  </a:lnTo>
                  <a:lnTo>
                    <a:pt x="354" y="66"/>
                  </a:lnTo>
                  <a:lnTo>
                    <a:pt x="365" y="64"/>
                  </a:lnTo>
                  <a:lnTo>
                    <a:pt x="370" y="68"/>
                  </a:lnTo>
                  <a:lnTo>
                    <a:pt x="380" y="76"/>
                  </a:lnTo>
                  <a:lnTo>
                    <a:pt x="385" y="80"/>
                  </a:lnTo>
                  <a:lnTo>
                    <a:pt x="391" y="83"/>
                  </a:lnTo>
                  <a:lnTo>
                    <a:pt x="394" y="85"/>
                  </a:lnTo>
                  <a:lnTo>
                    <a:pt x="397" y="85"/>
                  </a:lnTo>
                  <a:lnTo>
                    <a:pt x="400" y="85"/>
                  </a:lnTo>
                  <a:lnTo>
                    <a:pt x="403" y="85"/>
                  </a:lnTo>
                  <a:lnTo>
                    <a:pt x="409" y="84"/>
                  </a:lnTo>
                  <a:lnTo>
                    <a:pt x="414" y="84"/>
                  </a:lnTo>
                  <a:lnTo>
                    <a:pt x="418" y="84"/>
                  </a:lnTo>
                  <a:lnTo>
                    <a:pt x="421" y="85"/>
                  </a:lnTo>
                  <a:lnTo>
                    <a:pt x="426" y="87"/>
                  </a:lnTo>
                  <a:lnTo>
                    <a:pt x="430" y="89"/>
                  </a:lnTo>
                  <a:lnTo>
                    <a:pt x="432" y="90"/>
                  </a:lnTo>
                  <a:lnTo>
                    <a:pt x="435" y="91"/>
                  </a:lnTo>
                  <a:lnTo>
                    <a:pt x="440" y="95"/>
                  </a:lnTo>
                  <a:lnTo>
                    <a:pt x="444" y="100"/>
                  </a:lnTo>
                  <a:lnTo>
                    <a:pt x="446" y="102"/>
                  </a:lnTo>
                  <a:lnTo>
                    <a:pt x="448" y="104"/>
                  </a:lnTo>
                  <a:lnTo>
                    <a:pt x="451" y="104"/>
                  </a:lnTo>
                  <a:lnTo>
                    <a:pt x="453" y="103"/>
                  </a:lnTo>
                  <a:lnTo>
                    <a:pt x="458" y="100"/>
                  </a:lnTo>
                  <a:lnTo>
                    <a:pt x="464" y="96"/>
                  </a:lnTo>
                  <a:lnTo>
                    <a:pt x="470" y="91"/>
                  </a:lnTo>
                  <a:lnTo>
                    <a:pt x="472" y="87"/>
                  </a:lnTo>
                  <a:lnTo>
                    <a:pt x="472" y="84"/>
                  </a:lnTo>
                  <a:lnTo>
                    <a:pt x="472" y="83"/>
                  </a:lnTo>
                  <a:lnTo>
                    <a:pt x="473" y="83"/>
                  </a:lnTo>
                  <a:lnTo>
                    <a:pt x="479" y="82"/>
                  </a:lnTo>
                  <a:lnTo>
                    <a:pt x="485" y="82"/>
                  </a:lnTo>
                  <a:lnTo>
                    <a:pt x="491" y="83"/>
                  </a:lnTo>
                  <a:lnTo>
                    <a:pt x="500" y="85"/>
                  </a:lnTo>
                  <a:lnTo>
                    <a:pt x="513" y="86"/>
                  </a:lnTo>
                  <a:lnTo>
                    <a:pt x="519" y="87"/>
                  </a:lnTo>
                  <a:lnTo>
                    <a:pt x="524" y="86"/>
                  </a:lnTo>
                  <a:lnTo>
                    <a:pt x="528" y="85"/>
                  </a:lnTo>
                  <a:lnTo>
                    <a:pt x="531" y="84"/>
                  </a:lnTo>
                  <a:lnTo>
                    <a:pt x="536" y="81"/>
                  </a:lnTo>
                  <a:lnTo>
                    <a:pt x="543" y="76"/>
                  </a:lnTo>
                  <a:lnTo>
                    <a:pt x="549" y="75"/>
                  </a:lnTo>
                  <a:lnTo>
                    <a:pt x="555" y="75"/>
                  </a:lnTo>
                  <a:lnTo>
                    <a:pt x="560" y="76"/>
                  </a:lnTo>
                  <a:lnTo>
                    <a:pt x="565" y="78"/>
                  </a:lnTo>
                  <a:lnTo>
                    <a:pt x="573" y="81"/>
                  </a:lnTo>
                  <a:lnTo>
                    <a:pt x="578" y="82"/>
                  </a:lnTo>
                  <a:lnTo>
                    <a:pt x="581" y="80"/>
                  </a:lnTo>
                  <a:lnTo>
                    <a:pt x="586" y="76"/>
                  </a:lnTo>
                  <a:lnTo>
                    <a:pt x="588" y="74"/>
                  </a:lnTo>
                  <a:lnTo>
                    <a:pt x="590" y="74"/>
                  </a:lnTo>
                  <a:lnTo>
                    <a:pt x="592" y="74"/>
                  </a:lnTo>
                  <a:lnTo>
                    <a:pt x="593" y="75"/>
                  </a:lnTo>
                  <a:lnTo>
                    <a:pt x="599" y="86"/>
                  </a:lnTo>
                  <a:lnTo>
                    <a:pt x="603" y="92"/>
                  </a:lnTo>
                  <a:lnTo>
                    <a:pt x="605" y="90"/>
                  </a:lnTo>
                  <a:lnTo>
                    <a:pt x="611" y="85"/>
                  </a:lnTo>
                  <a:lnTo>
                    <a:pt x="619" y="80"/>
                  </a:lnTo>
                  <a:lnTo>
                    <a:pt x="624" y="78"/>
                  </a:lnTo>
                  <a:lnTo>
                    <a:pt x="631" y="78"/>
                  </a:lnTo>
                  <a:lnTo>
                    <a:pt x="644" y="79"/>
                  </a:lnTo>
                  <a:lnTo>
                    <a:pt x="656" y="79"/>
                  </a:lnTo>
                  <a:lnTo>
                    <a:pt x="665" y="79"/>
                  </a:lnTo>
                  <a:lnTo>
                    <a:pt x="674" y="79"/>
                  </a:lnTo>
                  <a:lnTo>
                    <a:pt x="684" y="80"/>
                  </a:lnTo>
                  <a:lnTo>
                    <a:pt x="689" y="82"/>
                  </a:lnTo>
                  <a:lnTo>
                    <a:pt x="694" y="83"/>
                  </a:lnTo>
                  <a:lnTo>
                    <a:pt x="698" y="85"/>
                  </a:lnTo>
                  <a:lnTo>
                    <a:pt x="702" y="88"/>
                  </a:lnTo>
                  <a:lnTo>
                    <a:pt x="705" y="90"/>
                  </a:lnTo>
                  <a:lnTo>
                    <a:pt x="709" y="92"/>
                  </a:lnTo>
                  <a:lnTo>
                    <a:pt x="713" y="94"/>
                  </a:lnTo>
                  <a:lnTo>
                    <a:pt x="718" y="95"/>
                  </a:lnTo>
                  <a:lnTo>
                    <a:pt x="729" y="97"/>
                  </a:lnTo>
                  <a:lnTo>
                    <a:pt x="737" y="101"/>
                  </a:lnTo>
                  <a:lnTo>
                    <a:pt x="741" y="103"/>
                  </a:lnTo>
                  <a:lnTo>
                    <a:pt x="744" y="103"/>
                  </a:lnTo>
                  <a:lnTo>
                    <a:pt x="747" y="103"/>
                  </a:lnTo>
                  <a:lnTo>
                    <a:pt x="750" y="101"/>
                  </a:lnTo>
                  <a:lnTo>
                    <a:pt x="752" y="99"/>
                  </a:lnTo>
                  <a:lnTo>
                    <a:pt x="753" y="96"/>
                  </a:lnTo>
                  <a:lnTo>
                    <a:pt x="753" y="94"/>
                  </a:lnTo>
                  <a:lnTo>
                    <a:pt x="752" y="92"/>
                  </a:lnTo>
                  <a:lnTo>
                    <a:pt x="742" y="84"/>
                  </a:lnTo>
                  <a:lnTo>
                    <a:pt x="735" y="78"/>
                  </a:lnTo>
                  <a:lnTo>
                    <a:pt x="725" y="65"/>
                  </a:lnTo>
                  <a:lnTo>
                    <a:pt x="714" y="47"/>
                  </a:lnTo>
                  <a:lnTo>
                    <a:pt x="713" y="46"/>
                  </a:lnTo>
                  <a:lnTo>
                    <a:pt x="712" y="45"/>
                  </a:lnTo>
                  <a:lnTo>
                    <a:pt x="711" y="45"/>
                  </a:lnTo>
                  <a:lnTo>
                    <a:pt x="709" y="45"/>
                  </a:lnTo>
                  <a:lnTo>
                    <a:pt x="706" y="48"/>
                  </a:lnTo>
                  <a:lnTo>
                    <a:pt x="703" y="54"/>
                  </a:lnTo>
                  <a:lnTo>
                    <a:pt x="701" y="58"/>
                  </a:lnTo>
                  <a:lnTo>
                    <a:pt x="696" y="61"/>
                  </a:lnTo>
                  <a:lnTo>
                    <a:pt x="692" y="64"/>
                  </a:lnTo>
                  <a:lnTo>
                    <a:pt x="686" y="65"/>
                  </a:lnTo>
                  <a:lnTo>
                    <a:pt x="674" y="67"/>
                  </a:lnTo>
                  <a:lnTo>
                    <a:pt x="658" y="68"/>
                  </a:lnTo>
                  <a:lnTo>
                    <a:pt x="652" y="68"/>
                  </a:lnTo>
                  <a:lnTo>
                    <a:pt x="648" y="67"/>
                  </a:lnTo>
                  <a:lnTo>
                    <a:pt x="646" y="65"/>
                  </a:lnTo>
                  <a:lnTo>
                    <a:pt x="644" y="62"/>
                  </a:lnTo>
                  <a:lnTo>
                    <a:pt x="642" y="59"/>
                  </a:lnTo>
                  <a:lnTo>
                    <a:pt x="639" y="57"/>
                  </a:lnTo>
                  <a:lnTo>
                    <a:pt x="634" y="55"/>
                  </a:lnTo>
                  <a:lnTo>
                    <a:pt x="627" y="54"/>
                  </a:lnTo>
                  <a:lnTo>
                    <a:pt x="620" y="53"/>
                  </a:lnTo>
                  <a:lnTo>
                    <a:pt x="616" y="52"/>
                  </a:lnTo>
                  <a:lnTo>
                    <a:pt x="613" y="50"/>
                  </a:lnTo>
                  <a:lnTo>
                    <a:pt x="613" y="48"/>
                  </a:lnTo>
                  <a:lnTo>
                    <a:pt x="613" y="46"/>
                  </a:lnTo>
                  <a:lnTo>
                    <a:pt x="615" y="45"/>
                  </a:lnTo>
                  <a:lnTo>
                    <a:pt x="618" y="44"/>
                  </a:lnTo>
                  <a:lnTo>
                    <a:pt x="620" y="43"/>
                  </a:lnTo>
                  <a:lnTo>
                    <a:pt x="623" y="42"/>
                  </a:lnTo>
                  <a:lnTo>
                    <a:pt x="625" y="40"/>
                  </a:lnTo>
                  <a:lnTo>
                    <a:pt x="627" y="37"/>
                  </a:lnTo>
                  <a:lnTo>
                    <a:pt x="629" y="32"/>
                  </a:lnTo>
                  <a:lnTo>
                    <a:pt x="632" y="24"/>
                  </a:lnTo>
                  <a:lnTo>
                    <a:pt x="635" y="15"/>
                  </a:lnTo>
                  <a:lnTo>
                    <a:pt x="636" y="12"/>
                  </a:lnTo>
                  <a:lnTo>
                    <a:pt x="637" y="10"/>
                  </a:lnTo>
                  <a:lnTo>
                    <a:pt x="640" y="8"/>
                  </a:lnTo>
                  <a:lnTo>
                    <a:pt x="644" y="8"/>
                  </a:lnTo>
                  <a:lnTo>
                    <a:pt x="652" y="7"/>
                  </a:lnTo>
                  <a:lnTo>
                    <a:pt x="663" y="8"/>
                  </a:lnTo>
                  <a:lnTo>
                    <a:pt x="675" y="8"/>
                  </a:lnTo>
                  <a:lnTo>
                    <a:pt x="683" y="8"/>
                  </a:lnTo>
                  <a:lnTo>
                    <a:pt x="691" y="7"/>
                  </a:lnTo>
                  <a:lnTo>
                    <a:pt x="703" y="8"/>
                  </a:lnTo>
                  <a:lnTo>
                    <a:pt x="709" y="9"/>
                  </a:lnTo>
                  <a:lnTo>
                    <a:pt x="713" y="8"/>
                  </a:lnTo>
                  <a:lnTo>
                    <a:pt x="716" y="7"/>
                  </a:lnTo>
                  <a:lnTo>
                    <a:pt x="719" y="4"/>
                  </a:lnTo>
                  <a:lnTo>
                    <a:pt x="722" y="3"/>
                  </a:lnTo>
                  <a:lnTo>
                    <a:pt x="726" y="1"/>
                  </a:lnTo>
                  <a:lnTo>
                    <a:pt x="731" y="0"/>
                  </a:lnTo>
                  <a:lnTo>
                    <a:pt x="736" y="0"/>
                  </a:lnTo>
                  <a:lnTo>
                    <a:pt x="741" y="1"/>
                  </a:lnTo>
                  <a:lnTo>
                    <a:pt x="745" y="2"/>
                  </a:lnTo>
                  <a:lnTo>
                    <a:pt x="747" y="3"/>
                  </a:lnTo>
                  <a:lnTo>
                    <a:pt x="748" y="4"/>
                  </a:lnTo>
                  <a:lnTo>
                    <a:pt x="750" y="8"/>
                  </a:lnTo>
                  <a:lnTo>
                    <a:pt x="754" y="13"/>
                  </a:lnTo>
                  <a:lnTo>
                    <a:pt x="768" y="19"/>
                  </a:lnTo>
                  <a:lnTo>
                    <a:pt x="784" y="25"/>
                  </a:lnTo>
                  <a:lnTo>
                    <a:pt x="795" y="32"/>
                  </a:lnTo>
                  <a:lnTo>
                    <a:pt x="799" y="35"/>
                  </a:lnTo>
                  <a:lnTo>
                    <a:pt x="806" y="35"/>
                  </a:lnTo>
                  <a:lnTo>
                    <a:pt x="817" y="33"/>
                  </a:lnTo>
                  <a:lnTo>
                    <a:pt x="828" y="31"/>
                  </a:lnTo>
                  <a:lnTo>
                    <a:pt x="838" y="29"/>
                  </a:lnTo>
                  <a:lnTo>
                    <a:pt x="848" y="29"/>
                  </a:lnTo>
                  <a:lnTo>
                    <a:pt x="855" y="29"/>
                  </a:lnTo>
                  <a:lnTo>
                    <a:pt x="858" y="29"/>
                  </a:lnTo>
                  <a:lnTo>
                    <a:pt x="861" y="30"/>
                  </a:lnTo>
                  <a:lnTo>
                    <a:pt x="864" y="32"/>
                  </a:lnTo>
                  <a:lnTo>
                    <a:pt x="867" y="36"/>
                  </a:lnTo>
                  <a:lnTo>
                    <a:pt x="870" y="43"/>
                  </a:lnTo>
                  <a:lnTo>
                    <a:pt x="872" y="49"/>
                  </a:lnTo>
                  <a:lnTo>
                    <a:pt x="873" y="53"/>
                  </a:lnTo>
                  <a:lnTo>
                    <a:pt x="876" y="56"/>
                  </a:lnTo>
                  <a:lnTo>
                    <a:pt x="878" y="59"/>
                  </a:lnTo>
                  <a:lnTo>
                    <a:pt x="881" y="61"/>
                  </a:lnTo>
                  <a:lnTo>
                    <a:pt x="882" y="62"/>
                  </a:lnTo>
                  <a:lnTo>
                    <a:pt x="883" y="62"/>
                  </a:lnTo>
                  <a:lnTo>
                    <a:pt x="883" y="62"/>
                  </a:lnTo>
                  <a:lnTo>
                    <a:pt x="883" y="60"/>
                  </a:lnTo>
                  <a:lnTo>
                    <a:pt x="883" y="56"/>
                  </a:lnTo>
                  <a:lnTo>
                    <a:pt x="881" y="50"/>
                  </a:lnTo>
                  <a:lnTo>
                    <a:pt x="878" y="36"/>
                  </a:lnTo>
                  <a:lnTo>
                    <a:pt x="876" y="24"/>
                  </a:lnTo>
                  <a:lnTo>
                    <a:pt x="877" y="20"/>
                  </a:lnTo>
                  <a:lnTo>
                    <a:pt x="879" y="19"/>
                  </a:lnTo>
                  <a:lnTo>
                    <a:pt x="882" y="18"/>
                  </a:lnTo>
                  <a:lnTo>
                    <a:pt x="886" y="19"/>
                  </a:lnTo>
                  <a:lnTo>
                    <a:pt x="894" y="21"/>
                  </a:lnTo>
                  <a:lnTo>
                    <a:pt x="904" y="22"/>
                  </a:lnTo>
                  <a:lnTo>
                    <a:pt x="912" y="22"/>
                  </a:lnTo>
                  <a:lnTo>
                    <a:pt x="920" y="21"/>
                  </a:lnTo>
                  <a:lnTo>
                    <a:pt x="923" y="21"/>
                  </a:lnTo>
                  <a:lnTo>
                    <a:pt x="926" y="21"/>
                  </a:lnTo>
                  <a:lnTo>
                    <a:pt x="928" y="22"/>
                  </a:lnTo>
                  <a:lnTo>
                    <a:pt x="929" y="24"/>
                  </a:lnTo>
                  <a:lnTo>
                    <a:pt x="929" y="26"/>
                  </a:lnTo>
                  <a:lnTo>
                    <a:pt x="928" y="29"/>
                  </a:lnTo>
                  <a:lnTo>
                    <a:pt x="926" y="31"/>
                  </a:lnTo>
                  <a:lnTo>
                    <a:pt x="924" y="36"/>
                  </a:lnTo>
                  <a:lnTo>
                    <a:pt x="922" y="39"/>
                  </a:lnTo>
                  <a:lnTo>
                    <a:pt x="921" y="43"/>
                  </a:lnTo>
                  <a:lnTo>
                    <a:pt x="922" y="47"/>
                  </a:lnTo>
                  <a:lnTo>
                    <a:pt x="925" y="52"/>
                  </a:lnTo>
                  <a:lnTo>
                    <a:pt x="933" y="60"/>
                  </a:lnTo>
                  <a:lnTo>
                    <a:pt x="940" y="66"/>
                  </a:lnTo>
                  <a:lnTo>
                    <a:pt x="943" y="67"/>
                  </a:lnTo>
                  <a:lnTo>
                    <a:pt x="946" y="69"/>
                  </a:lnTo>
                  <a:lnTo>
                    <a:pt x="949" y="69"/>
                  </a:lnTo>
                  <a:lnTo>
                    <a:pt x="953" y="69"/>
                  </a:lnTo>
                  <a:lnTo>
                    <a:pt x="963" y="70"/>
                  </a:lnTo>
                  <a:lnTo>
                    <a:pt x="972" y="73"/>
                  </a:lnTo>
                  <a:lnTo>
                    <a:pt x="975" y="75"/>
                  </a:lnTo>
                  <a:lnTo>
                    <a:pt x="977" y="78"/>
                  </a:lnTo>
                  <a:lnTo>
                    <a:pt x="978" y="80"/>
                  </a:lnTo>
                  <a:lnTo>
                    <a:pt x="978" y="82"/>
                  </a:lnTo>
                  <a:lnTo>
                    <a:pt x="977" y="85"/>
                  </a:lnTo>
                  <a:lnTo>
                    <a:pt x="975" y="88"/>
                  </a:lnTo>
                  <a:lnTo>
                    <a:pt x="971" y="94"/>
                  </a:lnTo>
                  <a:lnTo>
                    <a:pt x="966" y="97"/>
                  </a:lnTo>
                  <a:lnTo>
                    <a:pt x="959" y="100"/>
                  </a:lnTo>
                  <a:lnTo>
                    <a:pt x="953" y="102"/>
                  </a:lnTo>
                  <a:lnTo>
                    <a:pt x="940" y="103"/>
                  </a:lnTo>
                  <a:lnTo>
                    <a:pt x="930" y="103"/>
                  </a:lnTo>
                  <a:lnTo>
                    <a:pt x="924" y="104"/>
                  </a:lnTo>
                  <a:lnTo>
                    <a:pt x="917" y="107"/>
                  </a:lnTo>
                  <a:lnTo>
                    <a:pt x="914" y="109"/>
                  </a:lnTo>
                  <a:lnTo>
                    <a:pt x="912" y="111"/>
                  </a:lnTo>
                  <a:lnTo>
                    <a:pt x="911" y="114"/>
                  </a:lnTo>
                  <a:lnTo>
                    <a:pt x="911" y="117"/>
                  </a:lnTo>
                  <a:lnTo>
                    <a:pt x="913" y="119"/>
                  </a:lnTo>
                  <a:lnTo>
                    <a:pt x="917" y="121"/>
                  </a:lnTo>
                  <a:lnTo>
                    <a:pt x="921" y="123"/>
                  </a:lnTo>
                  <a:lnTo>
                    <a:pt x="926" y="123"/>
                  </a:lnTo>
                  <a:lnTo>
                    <a:pt x="938" y="123"/>
                  </a:lnTo>
                  <a:lnTo>
                    <a:pt x="948" y="121"/>
                  </a:lnTo>
                  <a:lnTo>
                    <a:pt x="963" y="123"/>
                  </a:lnTo>
                  <a:lnTo>
                    <a:pt x="982" y="124"/>
                  </a:lnTo>
                  <a:lnTo>
                    <a:pt x="993" y="124"/>
                  </a:lnTo>
                  <a:lnTo>
                    <a:pt x="1002" y="124"/>
                  </a:lnTo>
                  <a:lnTo>
                    <a:pt x="1009" y="123"/>
                  </a:lnTo>
                  <a:lnTo>
                    <a:pt x="1015" y="121"/>
                  </a:lnTo>
                  <a:lnTo>
                    <a:pt x="1018" y="119"/>
                  </a:lnTo>
                  <a:lnTo>
                    <a:pt x="1021" y="116"/>
                  </a:lnTo>
                  <a:lnTo>
                    <a:pt x="1022" y="112"/>
                  </a:lnTo>
                  <a:lnTo>
                    <a:pt x="1022" y="108"/>
                  </a:lnTo>
                  <a:lnTo>
                    <a:pt x="1021" y="105"/>
                  </a:lnTo>
                  <a:lnTo>
                    <a:pt x="1018" y="101"/>
                  </a:lnTo>
                  <a:lnTo>
                    <a:pt x="1015" y="98"/>
                  </a:lnTo>
                  <a:lnTo>
                    <a:pt x="1011" y="96"/>
                  </a:lnTo>
                  <a:lnTo>
                    <a:pt x="1007" y="94"/>
                  </a:lnTo>
                  <a:lnTo>
                    <a:pt x="1006" y="91"/>
                  </a:lnTo>
                  <a:lnTo>
                    <a:pt x="1006" y="89"/>
                  </a:lnTo>
                  <a:lnTo>
                    <a:pt x="1007" y="87"/>
                  </a:lnTo>
                  <a:lnTo>
                    <a:pt x="1009" y="86"/>
                  </a:lnTo>
                  <a:lnTo>
                    <a:pt x="1012" y="85"/>
                  </a:lnTo>
                  <a:lnTo>
                    <a:pt x="1016" y="84"/>
                  </a:lnTo>
                  <a:lnTo>
                    <a:pt x="1021" y="85"/>
                  </a:lnTo>
                  <a:lnTo>
                    <a:pt x="1038" y="84"/>
                  </a:lnTo>
                  <a:lnTo>
                    <a:pt x="1043" y="85"/>
                  </a:lnTo>
                  <a:lnTo>
                    <a:pt x="1043" y="96"/>
                  </a:lnTo>
                  <a:lnTo>
                    <a:pt x="1044" y="111"/>
                  </a:lnTo>
                  <a:lnTo>
                    <a:pt x="1045" y="119"/>
                  </a:lnTo>
                  <a:lnTo>
                    <a:pt x="1047" y="125"/>
                  </a:lnTo>
                  <a:lnTo>
                    <a:pt x="1050" y="127"/>
                  </a:lnTo>
                  <a:lnTo>
                    <a:pt x="1052" y="128"/>
                  </a:lnTo>
                  <a:lnTo>
                    <a:pt x="1054" y="128"/>
                  </a:lnTo>
                  <a:lnTo>
                    <a:pt x="1057" y="128"/>
                  </a:lnTo>
                  <a:lnTo>
                    <a:pt x="1065" y="119"/>
                  </a:lnTo>
                  <a:lnTo>
                    <a:pt x="1072" y="113"/>
                  </a:lnTo>
                  <a:lnTo>
                    <a:pt x="1075" y="112"/>
                  </a:lnTo>
                  <a:lnTo>
                    <a:pt x="1078" y="110"/>
                  </a:lnTo>
                  <a:lnTo>
                    <a:pt x="1079" y="106"/>
                  </a:lnTo>
                  <a:lnTo>
                    <a:pt x="1079" y="102"/>
                  </a:lnTo>
                  <a:lnTo>
                    <a:pt x="1078" y="92"/>
                  </a:lnTo>
                  <a:lnTo>
                    <a:pt x="1074" y="82"/>
                  </a:lnTo>
                  <a:lnTo>
                    <a:pt x="1070" y="74"/>
                  </a:lnTo>
                  <a:lnTo>
                    <a:pt x="1068" y="67"/>
                  </a:lnTo>
                  <a:lnTo>
                    <a:pt x="1067" y="60"/>
                  </a:lnTo>
                  <a:lnTo>
                    <a:pt x="1067" y="54"/>
                  </a:lnTo>
                  <a:lnTo>
                    <a:pt x="1068" y="52"/>
                  </a:lnTo>
                  <a:lnTo>
                    <a:pt x="1069" y="50"/>
                  </a:lnTo>
                  <a:lnTo>
                    <a:pt x="1072" y="49"/>
                  </a:lnTo>
                  <a:lnTo>
                    <a:pt x="1075" y="48"/>
                  </a:lnTo>
                  <a:lnTo>
                    <a:pt x="1079" y="48"/>
                  </a:lnTo>
                  <a:lnTo>
                    <a:pt x="1083" y="49"/>
                  </a:lnTo>
                  <a:lnTo>
                    <a:pt x="1086" y="51"/>
                  </a:lnTo>
                  <a:lnTo>
                    <a:pt x="1089" y="53"/>
                  </a:lnTo>
                  <a:lnTo>
                    <a:pt x="1100" y="67"/>
                  </a:lnTo>
                  <a:lnTo>
                    <a:pt x="1107" y="75"/>
                  </a:lnTo>
                  <a:lnTo>
                    <a:pt x="1109" y="77"/>
                  </a:lnTo>
                  <a:lnTo>
                    <a:pt x="1114" y="81"/>
                  </a:lnTo>
                  <a:lnTo>
                    <a:pt x="1121" y="88"/>
                  </a:lnTo>
                  <a:lnTo>
                    <a:pt x="1126" y="97"/>
                  </a:lnTo>
                  <a:lnTo>
                    <a:pt x="1127" y="101"/>
                  </a:lnTo>
                  <a:lnTo>
                    <a:pt x="1129" y="103"/>
                  </a:lnTo>
                  <a:lnTo>
                    <a:pt x="1130" y="104"/>
                  </a:lnTo>
                  <a:lnTo>
                    <a:pt x="1132" y="105"/>
                  </a:lnTo>
                  <a:lnTo>
                    <a:pt x="1136" y="103"/>
                  </a:lnTo>
                  <a:lnTo>
                    <a:pt x="1142" y="99"/>
                  </a:lnTo>
                  <a:lnTo>
                    <a:pt x="1146" y="96"/>
                  </a:lnTo>
                  <a:lnTo>
                    <a:pt x="1148" y="95"/>
                  </a:lnTo>
                  <a:lnTo>
                    <a:pt x="1151" y="94"/>
                  </a:lnTo>
                  <a:lnTo>
                    <a:pt x="1153" y="94"/>
                  </a:lnTo>
                  <a:lnTo>
                    <a:pt x="1157" y="96"/>
                  </a:lnTo>
                  <a:lnTo>
                    <a:pt x="1163" y="100"/>
                  </a:lnTo>
                  <a:lnTo>
                    <a:pt x="1166" y="103"/>
                  </a:lnTo>
                  <a:lnTo>
                    <a:pt x="1167" y="106"/>
                  </a:lnTo>
                  <a:lnTo>
                    <a:pt x="1168" y="110"/>
                  </a:lnTo>
                  <a:lnTo>
                    <a:pt x="1168" y="114"/>
                  </a:lnTo>
                  <a:lnTo>
                    <a:pt x="1167" y="121"/>
                  </a:lnTo>
                  <a:lnTo>
                    <a:pt x="1166" y="126"/>
                  </a:lnTo>
                  <a:lnTo>
                    <a:pt x="1166" y="128"/>
                  </a:lnTo>
                  <a:lnTo>
                    <a:pt x="1168" y="128"/>
                  </a:lnTo>
                  <a:lnTo>
                    <a:pt x="1170" y="128"/>
                  </a:lnTo>
                  <a:lnTo>
                    <a:pt x="1172" y="127"/>
                  </a:lnTo>
                  <a:lnTo>
                    <a:pt x="1175" y="125"/>
                  </a:lnTo>
                  <a:lnTo>
                    <a:pt x="1177" y="123"/>
                  </a:lnTo>
                  <a:lnTo>
                    <a:pt x="1179" y="120"/>
                  </a:lnTo>
                  <a:lnTo>
                    <a:pt x="1180" y="117"/>
                  </a:lnTo>
                  <a:lnTo>
                    <a:pt x="1181" y="114"/>
                  </a:lnTo>
                  <a:lnTo>
                    <a:pt x="1183" y="112"/>
                  </a:lnTo>
                  <a:lnTo>
                    <a:pt x="1185" y="110"/>
                  </a:lnTo>
                  <a:lnTo>
                    <a:pt x="1188" y="109"/>
                  </a:lnTo>
                  <a:lnTo>
                    <a:pt x="1194" y="107"/>
                  </a:lnTo>
                  <a:lnTo>
                    <a:pt x="1199" y="106"/>
                  </a:lnTo>
                  <a:lnTo>
                    <a:pt x="1201" y="104"/>
                  </a:lnTo>
                  <a:lnTo>
                    <a:pt x="1203" y="101"/>
                  </a:lnTo>
                  <a:lnTo>
                    <a:pt x="1204" y="98"/>
                  </a:lnTo>
                  <a:lnTo>
                    <a:pt x="1204" y="95"/>
                  </a:lnTo>
                  <a:lnTo>
                    <a:pt x="1205" y="88"/>
                  </a:lnTo>
                  <a:lnTo>
                    <a:pt x="1205" y="85"/>
                  </a:lnTo>
                  <a:lnTo>
                    <a:pt x="1202" y="84"/>
                  </a:lnTo>
                  <a:lnTo>
                    <a:pt x="1195" y="83"/>
                  </a:lnTo>
                  <a:lnTo>
                    <a:pt x="1184" y="82"/>
                  </a:lnTo>
                  <a:lnTo>
                    <a:pt x="1173" y="82"/>
                  </a:lnTo>
                  <a:lnTo>
                    <a:pt x="1168" y="82"/>
                  </a:lnTo>
                  <a:lnTo>
                    <a:pt x="1162" y="82"/>
                  </a:lnTo>
                  <a:lnTo>
                    <a:pt x="1158" y="82"/>
                  </a:lnTo>
                  <a:lnTo>
                    <a:pt x="1155" y="81"/>
                  </a:lnTo>
                  <a:lnTo>
                    <a:pt x="1148" y="77"/>
                  </a:lnTo>
                  <a:lnTo>
                    <a:pt x="1140" y="71"/>
                  </a:lnTo>
                  <a:lnTo>
                    <a:pt x="1136" y="67"/>
                  </a:lnTo>
                  <a:lnTo>
                    <a:pt x="1133" y="64"/>
                  </a:lnTo>
                  <a:lnTo>
                    <a:pt x="1132" y="60"/>
                  </a:lnTo>
                  <a:lnTo>
                    <a:pt x="1131" y="56"/>
                  </a:lnTo>
                  <a:lnTo>
                    <a:pt x="1131" y="50"/>
                  </a:lnTo>
                  <a:lnTo>
                    <a:pt x="1128" y="43"/>
                  </a:lnTo>
                  <a:lnTo>
                    <a:pt x="1127" y="41"/>
                  </a:lnTo>
                  <a:lnTo>
                    <a:pt x="1127" y="40"/>
                  </a:lnTo>
                  <a:lnTo>
                    <a:pt x="1128" y="38"/>
                  </a:lnTo>
                  <a:lnTo>
                    <a:pt x="1129" y="36"/>
                  </a:lnTo>
                  <a:lnTo>
                    <a:pt x="1132" y="32"/>
                  </a:lnTo>
                  <a:lnTo>
                    <a:pt x="1138" y="30"/>
                  </a:lnTo>
                  <a:lnTo>
                    <a:pt x="1151" y="24"/>
                  </a:lnTo>
                  <a:lnTo>
                    <a:pt x="1165" y="18"/>
                  </a:lnTo>
                  <a:lnTo>
                    <a:pt x="1170" y="16"/>
                  </a:lnTo>
                  <a:lnTo>
                    <a:pt x="1176" y="14"/>
                  </a:lnTo>
                  <a:lnTo>
                    <a:pt x="1181" y="15"/>
                  </a:lnTo>
                  <a:lnTo>
                    <a:pt x="1186" y="16"/>
                  </a:lnTo>
                  <a:lnTo>
                    <a:pt x="1189" y="19"/>
                  </a:lnTo>
                  <a:lnTo>
                    <a:pt x="1192" y="23"/>
                  </a:lnTo>
                  <a:lnTo>
                    <a:pt x="1194" y="29"/>
                  </a:lnTo>
                  <a:lnTo>
                    <a:pt x="1192" y="37"/>
                  </a:lnTo>
                  <a:lnTo>
                    <a:pt x="1190" y="49"/>
                  </a:lnTo>
                  <a:lnTo>
                    <a:pt x="1190" y="54"/>
                  </a:lnTo>
                  <a:lnTo>
                    <a:pt x="1195" y="54"/>
                  </a:lnTo>
                  <a:lnTo>
                    <a:pt x="1205" y="52"/>
                  </a:lnTo>
                  <a:lnTo>
                    <a:pt x="1208" y="51"/>
                  </a:lnTo>
                  <a:lnTo>
                    <a:pt x="1210" y="49"/>
                  </a:lnTo>
                  <a:lnTo>
                    <a:pt x="1212" y="48"/>
                  </a:lnTo>
                  <a:lnTo>
                    <a:pt x="1213" y="46"/>
                  </a:lnTo>
                  <a:lnTo>
                    <a:pt x="1213" y="42"/>
                  </a:lnTo>
                  <a:lnTo>
                    <a:pt x="1212" y="39"/>
                  </a:lnTo>
                  <a:lnTo>
                    <a:pt x="1211" y="35"/>
                  </a:lnTo>
                  <a:lnTo>
                    <a:pt x="1210" y="30"/>
                  </a:lnTo>
                  <a:lnTo>
                    <a:pt x="1210" y="29"/>
                  </a:lnTo>
                  <a:lnTo>
                    <a:pt x="1210" y="28"/>
                  </a:lnTo>
                  <a:lnTo>
                    <a:pt x="1211" y="27"/>
                  </a:lnTo>
                  <a:lnTo>
                    <a:pt x="1212" y="27"/>
                  </a:lnTo>
                  <a:lnTo>
                    <a:pt x="1220" y="25"/>
                  </a:lnTo>
                  <a:lnTo>
                    <a:pt x="1232" y="23"/>
                  </a:lnTo>
                  <a:lnTo>
                    <a:pt x="1242" y="22"/>
                  </a:lnTo>
                  <a:lnTo>
                    <a:pt x="1250" y="22"/>
                  </a:lnTo>
                  <a:lnTo>
                    <a:pt x="1262" y="22"/>
                  </a:lnTo>
                  <a:lnTo>
                    <a:pt x="1278" y="21"/>
                  </a:lnTo>
                  <a:lnTo>
                    <a:pt x="1296" y="19"/>
                  </a:lnTo>
                  <a:lnTo>
                    <a:pt x="1308" y="18"/>
                  </a:lnTo>
                  <a:lnTo>
                    <a:pt x="1317" y="20"/>
                  </a:lnTo>
                  <a:lnTo>
                    <a:pt x="1327" y="24"/>
                  </a:lnTo>
                  <a:lnTo>
                    <a:pt x="1336" y="29"/>
                  </a:lnTo>
                  <a:lnTo>
                    <a:pt x="1346" y="36"/>
                  </a:lnTo>
                  <a:lnTo>
                    <a:pt x="1357" y="42"/>
                  </a:lnTo>
                  <a:lnTo>
                    <a:pt x="1371" y="48"/>
                  </a:lnTo>
                  <a:lnTo>
                    <a:pt x="1385" y="53"/>
                  </a:lnTo>
                  <a:lnTo>
                    <a:pt x="1393" y="57"/>
                  </a:lnTo>
                  <a:lnTo>
                    <a:pt x="1406" y="61"/>
                  </a:lnTo>
                  <a:lnTo>
                    <a:pt x="1427" y="66"/>
                  </a:lnTo>
                  <a:lnTo>
                    <a:pt x="1447" y="70"/>
                  </a:lnTo>
                  <a:lnTo>
                    <a:pt x="1458" y="72"/>
                  </a:lnTo>
                  <a:lnTo>
                    <a:pt x="1460" y="73"/>
                  </a:lnTo>
                  <a:lnTo>
                    <a:pt x="1461" y="76"/>
                  </a:lnTo>
                  <a:lnTo>
                    <a:pt x="1462" y="79"/>
                  </a:lnTo>
                  <a:lnTo>
                    <a:pt x="1463" y="84"/>
                  </a:lnTo>
                  <a:lnTo>
                    <a:pt x="1465" y="95"/>
                  </a:lnTo>
                  <a:lnTo>
                    <a:pt x="1468" y="106"/>
                  </a:lnTo>
                  <a:lnTo>
                    <a:pt x="1470" y="110"/>
                  </a:lnTo>
                  <a:lnTo>
                    <a:pt x="1473" y="112"/>
                  </a:lnTo>
                  <a:lnTo>
                    <a:pt x="1476" y="113"/>
                  </a:lnTo>
                  <a:lnTo>
                    <a:pt x="1479" y="113"/>
                  </a:lnTo>
                  <a:lnTo>
                    <a:pt x="1487" y="111"/>
                  </a:lnTo>
                  <a:lnTo>
                    <a:pt x="1491" y="110"/>
                  </a:lnTo>
                  <a:lnTo>
                    <a:pt x="1497" y="111"/>
                  </a:lnTo>
                  <a:lnTo>
                    <a:pt x="1505" y="116"/>
                  </a:lnTo>
                  <a:lnTo>
                    <a:pt x="1512" y="121"/>
                  </a:lnTo>
                  <a:lnTo>
                    <a:pt x="1519" y="128"/>
                  </a:lnTo>
                  <a:lnTo>
                    <a:pt x="1522" y="130"/>
                  </a:lnTo>
                  <a:lnTo>
                    <a:pt x="1527" y="133"/>
                  </a:lnTo>
                  <a:lnTo>
                    <a:pt x="1534" y="135"/>
                  </a:lnTo>
                  <a:lnTo>
                    <a:pt x="1541" y="137"/>
                  </a:lnTo>
                  <a:lnTo>
                    <a:pt x="1555" y="139"/>
                  </a:lnTo>
                  <a:lnTo>
                    <a:pt x="1560" y="140"/>
                  </a:lnTo>
                  <a:lnTo>
                    <a:pt x="1556" y="147"/>
                  </a:lnTo>
                  <a:lnTo>
                    <a:pt x="1548" y="158"/>
                  </a:lnTo>
                  <a:lnTo>
                    <a:pt x="1539" y="164"/>
                  </a:lnTo>
                  <a:lnTo>
                    <a:pt x="1528" y="171"/>
                  </a:lnTo>
                  <a:lnTo>
                    <a:pt x="1525" y="173"/>
                  </a:lnTo>
                  <a:lnTo>
                    <a:pt x="1523" y="173"/>
                  </a:lnTo>
                  <a:lnTo>
                    <a:pt x="1520" y="173"/>
                  </a:lnTo>
                  <a:lnTo>
                    <a:pt x="1517" y="171"/>
                  </a:lnTo>
                  <a:lnTo>
                    <a:pt x="1509" y="168"/>
                  </a:lnTo>
                  <a:lnTo>
                    <a:pt x="1502" y="162"/>
                  </a:lnTo>
                  <a:lnTo>
                    <a:pt x="1494" y="158"/>
                  </a:lnTo>
                  <a:lnTo>
                    <a:pt x="1485" y="155"/>
                  </a:lnTo>
                  <a:lnTo>
                    <a:pt x="1480" y="154"/>
                  </a:lnTo>
                  <a:lnTo>
                    <a:pt x="1476" y="153"/>
                  </a:lnTo>
                  <a:lnTo>
                    <a:pt x="1473" y="153"/>
                  </a:lnTo>
                  <a:lnTo>
                    <a:pt x="1471" y="154"/>
                  </a:lnTo>
                  <a:lnTo>
                    <a:pt x="1470" y="157"/>
                  </a:lnTo>
                  <a:lnTo>
                    <a:pt x="1470" y="160"/>
                  </a:lnTo>
                  <a:lnTo>
                    <a:pt x="1471" y="163"/>
                  </a:lnTo>
                  <a:lnTo>
                    <a:pt x="1473" y="167"/>
                  </a:lnTo>
                  <a:lnTo>
                    <a:pt x="1485" y="174"/>
                  </a:lnTo>
                  <a:lnTo>
                    <a:pt x="1501" y="186"/>
                  </a:lnTo>
                  <a:lnTo>
                    <a:pt x="1504" y="189"/>
                  </a:lnTo>
                  <a:lnTo>
                    <a:pt x="1506" y="192"/>
                  </a:lnTo>
                  <a:lnTo>
                    <a:pt x="1508" y="196"/>
                  </a:lnTo>
                  <a:lnTo>
                    <a:pt x="1508" y="199"/>
                  </a:lnTo>
                  <a:lnTo>
                    <a:pt x="1509" y="206"/>
                  </a:lnTo>
                  <a:lnTo>
                    <a:pt x="1509" y="215"/>
                  </a:lnTo>
                  <a:lnTo>
                    <a:pt x="1509" y="218"/>
                  </a:lnTo>
                  <a:lnTo>
                    <a:pt x="1508" y="219"/>
                  </a:lnTo>
                  <a:lnTo>
                    <a:pt x="1506" y="219"/>
                  </a:lnTo>
                  <a:lnTo>
                    <a:pt x="1504" y="217"/>
                  </a:lnTo>
                  <a:lnTo>
                    <a:pt x="1496" y="212"/>
                  </a:lnTo>
                  <a:lnTo>
                    <a:pt x="1488" y="207"/>
                  </a:lnTo>
                  <a:lnTo>
                    <a:pt x="1483" y="207"/>
                  </a:lnTo>
                  <a:lnTo>
                    <a:pt x="1480" y="208"/>
                  </a:lnTo>
                  <a:lnTo>
                    <a:pt x="1477" y="210"/>
                  </a:lnTo>
                  <a:lnTo>
                    <a:pt x="1476" y="213"/>
                  </a:lnTo>
                  <a:lnTo>
                    <a:pt x="1474" y="217"/>
                  </a:lnTo>
                  <a:lnTo>
                    <a:pt x="1474" y="219"/>
                  </a:lnTo>
                  <a:lnTo>
                    <a:pt x="1465" y="219"/>
                  </a:lnTo>
                  <a:lnTo>
                    <a:pt x="1450" y="218"/>
                  </a:lnTo>
                  <a:lnTo>
                    <a:pt x="1447" y="218"/>
                  </a:lnTo>
                  <a:lnTo>
                    <a:pt x="1446" y="217"/>
                  </a:lnTo>
                  <a:lnTo>
                    <a:pt x="1444" y="213"/>
                  </a:lnTo>
                  <a:lnTo>
                    <a:pt x="1437" y="206"/>
                  </a:lnTo>
                  <a:lnTo>
                    <a:pt x="1433" y="203"/>
                  </a:lnTo>
                  <a:lnTo>
                    <a:pt x="1430" y="202"/>
                  </a:lnTo>
                  <a:lnTo>
                    <a:pt x="1428" y="203"/>
                  </a:lnTo>
                  <a:lnTo>
                    <a:pt x="1425" y="204"/>
                  </a:lnTo>
                  <a:lnTo>
                    <a:pt x="1424" y="206"/>
                  </a:lnTo>
                  <a:lnTo>
                    <a:pt x="1422" y="208"/>
                  </a:lnTo>
                  <a:lnTo>
                    <a:pt x="1420" y="208"/>
                  </a:lnTo>
                  <a:lnTo>
                    <a:pt x="1418" y="207"/>
                  </a:lnTo>
                  <a:lnTo>
                    <a:pt x="1413" y="203"/>
                  </a:lnTo>
                  <a:lnTo>
                    <a:pt x="1408" y="198"/>
                  </a:lnTo>
                  <a:lnTo>
                    <a:pt x="1406" y="197"/>
                  </a:lnTo>
                  <a:lnTo>
                    <a:pt x="1404" y="196"/>
                  </a:lnTo>
                  <a:lnTo>
                    <a:pt x="1402" y="195"/>
                  </a:lnTo>
                  <a:lnTo>
                    <a:pt x="1400" y="196"/>
                  </a:lnTo>
                  <a:lnTo>
                    <a:pt x="1389" y="191"/>
                  </a:lnTo>
                  <a:lnTo>
                    <a:pt x="1377" y="185"/>
                  </a:lnTo>
                  <a:lnTo>
                    <a:pt x="1367" y="185"/>
                  </a:lnTo>
                  <a:lnTo>
                    <a:pt x="1354" y="183"/>
                  </a:lnTo>
                  <a:lnTo>
                    <a:pt x="1341" y="182"/>
                  </a:lnTo>
                  <a:lnTo>
                    <a:pt x="1332" y="183"/>
                  </a:lnTo>
                  <a:lnTo>
                    <a:pt x="1322" y="186"/>
                  </a:lnTo>
                  <a:lnTo>
                    <a:pt x="1313" y="189"/>
                  </a:lnTo>
                  <a:lnTo>
                    <a:pt x="1311" y="189"/>
                  </a:lnTo>
                  <a:lnTo>
                    <a:pt x="1308" y="187"/>
                  </a:lnTo>
                  <a:lnTo>
                    <a:pt x="1307" y="183"/>
                  </a:lnTo>
                  <a:lnTo>
                    <a:pt x="1306" y="178"/>
                  </a:lnTo>
                  <a:lnTo>
                    <a:pt x="1305" y="173"/>
                  </a:lnTo>
                  <a:lnTo>
                    <a:pt x="1305" y="169"/>
                  </a:lnTo>
                  <a:lnTo>
                    <a:pt x="1306" y="164"/>
                  </a:lnTo>
                  <a:lnTo>
                    <a:pt x="1307" y="161"/>
                  </a:lnTo>
                  <a:lnTo>
                    <a:pt x="1308" y="159"/>
                  </a:lnTo>
                  <a:lnTo>
                    <a:pt x="1312" y="157"/>
                  </a:lnTo>
                  <a:lnTo>
                    <a:pt x="1314" y="156"/>
                  </a:lnTo>
                  <a:lnTo>
                    <a:pt x="1317" y="155"/>
                  </a:lnTo>
                  <a:lnTo>
                    <a:pt x="1325" y="155"/>
                  </a:lnTo>
                  <a:lnTo>
                    <a:pt x="1335" y="157"/>
                  </a:lnTo>
                  <a:lnTo>
                    <a:pt x="1341" y="158"/>
                  </a:lnTo>
                  <a:lnTo>
                    <a:pt x="1346" y="159"/>
                  </a:lnTo>
                  <a:lnTo>
                    <a:pt x="1349" y="158"/>
                  </a:lnTo>
                  <a:lnTo>
                    <a:pt x="1351" y="158"/>
                  </a:lnTo>
                  <a:lnTo>
                    <a:pt x="1354" y="155"/>
                  </a:lnTo>
                  <a:lnTo>
                    <a:pt x="1357" y="149"/>
                  </a:lnTo>
                  <a:lnTo>
                    <a:pt x="1359" y="144"/>
                  </a:lnTo>
                  <a:lnTo>
                    <a:pt x="1364" y="138"/>
                  </a:lnTo>
                  <a:lnTo>
                    <a:pt x="1366" y="136"/>
                  </a:lnTo>
                  <a:lnTo>
                    <a:pt x="1371" y="134"/>
                  </a:lnTo>
                  <a:lnTo>
                    <a:pt x="1376" y="131"/>
                  </a:lnTo>
                  <a:lnTo>
                    <a:pt x="1381" y="129"/>
                  </a:lnTo>
                  <a:lnTo>
                    <a:pt x="1386" y="127"/>
                  </a:lnTo>
                  <a:lnTo>
                    <a:pt x="1388" y="125"/>
                  </a:lnTo>
                  <a:lnTo>
                    <a:pt x="1388" y="123"/>
                  </a:lnTo>
                  <a:lnTo>
                    <a:pt x="1386" y="121"/>
                  </a:lnTo>
                  <a:lnTo>
                    <a:pt x="1381" y="118"/>
                  </a:lnTo>
                  <a:lnTo>
                    <a:pt x="1375" y="115"/>
                  </a:lnTo>
                  <a:lnTo>
                    <a:pt x="1372" y="113"/>
                  </a:lnTo>
                  <a:lnTo>
                    <a:pt x="1367" y="111"/>
                  </a:lnTo>
                  <a:lnTo>
                    <a:pt x="1365" y="111"/>
                  </a:lnTo>
                  <a:lnTo>
                    <a:pt x="1363" y="112"/>
                  </a:lnTo>
                  <a:lnTo>
                    <a:pt x="1362" y="113"/>
                  </a:lnTo>
                  <a:lnTo>
                    <a:pt x="1360" y="115"/>
                  </a:lnTo>
                  <a:lnTo>
                    <a:pt x="1353" y="129"/>
                  </a:lnTo>
                  <a:lnTo>
                    <a:pt x="1348" y="135"/>
                  </a:lnTo>
                  <a:lnTo>
                    <a:pt x="1342" y="135"/>
                  </a:lnTo>
                  <a:lnTo>
                    <a:pt x="1325" y="133"/>
                  </a:lnTo>
                  <a:lnTo>
                    <a:pt x="1321" y="133"/>
                  </a:lnTo>
                  <a:lnTo>
                    <a:pt x="1319" y="132"/>
                  </a:lnTo>
                  <a:lnTo>
                    <a:pt x="1318" y="130"/>
                  </a:lnTo>
                  <a:lnTo>
                    <a:pt x="1319" y="129"/>
                  </a:lnTo>
                  <a:lnTo>
                    <a:pt x="1322" y="126"/>
                  </a:lnTo>
                  <a:lnTo>
                    <a:pt x="1327" y="123"/>
                  </a:lnTo>
                  <a:lnTo>
                    <a:pt x="1329" y="121"/>
                  </a:lnTo>
                  <a:lnTo>
                    <a:pt x="1331" y="118"/>
                  </a:lnTo>
                  <a:lnTo>
                    <a:pt x="1333" y="115"/>
                  </a:lnTo>
                  <a:lnTo>
                    <a:pt x="1335" y="111"/>
                  </a:lnTo>
                  <a:lnTo>
                    <a:pt x="1336" y="107"/>
                  </a:lnTo>
                  <a:lnTo>
                    <a:pt x="1336" y="104"/>
                  </a:lnTo>
                  <a:lnTo>
                    <a:pt x="1336" y="101"/>
                  </a:lnTo>
                  <a:lnTo>
                    <a:pt x="1334" y="99"/>
                  </a:lnTo>
                  <a:lnTo>
                    <a:pt x="1330" y="96"/>
                  </a:lnTo>
                  <a:lnTo>
                    <a:pt x="1326" y="94"/>
                  </a:lnTo>
                  <a:lnTo>
                    <a:pt x="1322" y="92"/>
                  </a:lnTo>
                  <a:lnTo>
                    <a:pt x="1315" y="94"/>
                  </a:lnTo>
                  <a:lnTo>
                    <a:pt x="1312" y="95"/>
                  </a:lnTo>
                  <a:lnTo>
                    <a:pt x="1309" y="94"/>
                  </a:lnTo>
                  <a:lnTo>
                    <a:pt x="1308" y="91"/>
                  </a:lnTo>
                  <a:lnTo>
                    <a:pt x="1307" y="89"/>
                  </a:lnTo>
                  <a:lnTo>
                    <a:pt x="1307" y="86"/>
                  </a:lnTo>
                  <a:lnTo>
                    <a:pt x="1307" y="84"/>
                  </a:lnTo>
                  <a:lnTo>
                    <a:pt x="1305" y="81"/>
                  </a:lnTo>
                  <a:lnTo>
                    <a:pt x="1303" y="79"/>
                  </a:lnTo>
                  <a:lnTo>
                    <a:pt x="1301" y="78"/>
                  </a:lnTo>
                  <a:lnTo>
                    <a:pt x="1300" y="78"/>
                  </a:lnTo>
                  <a:lnTo>
                    <a:pt x="1299" y="79"/>
                  </a:lnTo>
                  <a:lnTo>
                    <a:pt x="1298" y="80"/>
                  </a:lnTo>
                  <a:lnTo>
                    <a:pt x="1298" y="83"/>
                  </a:lnTo>
                  <a:lnTo>
                    <a:pt x="1299" y="88"/>
                  </a:lnTo>
                  <a:lnTo>
                    <a:pt x="1298" y="90"/>
                  </a:lnTo>
                  <a:lnTo>
                    <a:pt x="1297" y="91"/>
                  </a:lnTo>
                  <a:lnTo>
                    <a:pt x="1295" y="92"/>
                  </a:lnTo>
                  <a:lnTo>
                    <a:pt x="1293" y="92"/>
                  </a:lnTo>
                  <a:lnTo>
                    <a:pt x="1290" y="92"/>
                  </a:lnTo>
                  <a:lnTo>
                    <a:pt x="1288" y="92"/>
                  </a:lnTo>
                  <a:lnTo>
                    <a:pt x="1285" y="92"/>
                  </a:lnTo>
                  <a:lnTo>
                    <a:pt x="1278" y="91"/>
                  </a:lnTo>
                  <a:lnTo>
                    <a:pt x="1270" y="91"/>
                  </a:lnTo>
                  <a:lnTo>
                    <a:pt x="1264" y="92"/>
                  </a:lnTo>
                  <a:lnTo>
                    <a:pt x="1259" y="96"/>
                  </a:lnTo>
                  <a:lnTo>
                    <a:pt x="1254" y="99"/>
                  </a:lnTo>
                  <a:lnTo>
                    <a:pt x="1252" y="100"/>
                  </a:lnTo>
                  <a:lnTo>
                    <a:pt x="1250" y="102"/>
                  </a:lnTo>
                  <a:lnTo>
                    <a:pt x="1249" y="104"/>
                  </a:lnTo>
                  <a:lnTo>
                    <a:pt x="1250" y="106"/>
                  </a:lnTo>
                  <a:lnTo>
                    <a:pt x="1255" y="108"/>
                  </a:lnTo>
                  <a:lnTo>
                    <a:pt x="1261" y="111"/>
                  </a:lnTo>
                  <a:lnTo>
                    <a:pt x="1264" y="113"/>
                  </a:lnTo>
                  <a:lnTo>
                    <a:pt x="1266" y="115"/>
                  </a:lnTo>
                  <a:lnTo>
                    <a:pt x="1268" y="118"/>
                  </a:lnTo>
                  <a:lnTo>
                    <a:pt x="1270" y="123"/>
                  </a:lnTo>
                  <a:lnTo>
                    <a:pt x="1271" y="128"/>
                  </a:lnTo>
                  <a:lnTo>
                    <a:pt x="1269" y="131"/>
                  </a:lnTo>
                  <a:lnTo>
                    <a:pt x="1267" y="134"/>
                  </a:lnTo>
                  <a:lnTo>
                    <a:pt x="1263" y="136"/>
                  </a:lnTo>
                  <a:lnTo>
                    <a:pt x="1256" y="139"/>
                  </a:lnTo>
                  <a:lnTo>
                    <a:pt x="1250" y="140"/>
                  </a:lnTo>
                  <a:lnTo>
                    <a:pt x="1240" y="144"/>
                  </a:lnTo>
                  <a:lnTo>
                    <a:pt x="1232" y="147"/>
                  </a:lnTo>
                  <a:lnTo>
                    <a:pt x="1224" y="145"/>
                  </a:lnTo>
                  <a:lnTo>
                    <a:pt x="1205" y="143"/>
                  </a:lnTo>
                  <a:lnTo>
                    <a:pt x="1198" y="144"/>
                  </a:lnTo>
                  <a:lnTo>
                    <a:pt x="1192" y="145"/>
                  </a:lnTo>
                  <a:lnTo>
                    <a:pt x="1191" y="146"/>
                  </a:lnTo>
                  <a:lnTo>
                    <a:pt x="1190" y="147"/>
                  </a:lnTo>
                  <a:lnTo>
                    <a:pt x="1190" y="148"/>
                  </a:lnTo>
                  <a:lnTo>
                    <a:pt x="1191" y="150"/>
                  </a:lnTo>
                  <a:lnTo>
                    <a:pt x="1192" y="153"/>
                  </a:lnTo>
                  <a:lnTo>
                    <a:pt x="1194" y="154"/>
                  </a:lnTo>
                  <a:lnTo>
                    <a:pt x="1196" y="155"/>
                  </a:lnTo>
                  <a:lnTo>
                    <a:pt x="1197" y="155"/>
                  </a:lnTo>
                  <a:lnTo>
                    <a:pt x="1201" y="154"/>
                  </a:lnTo>
                  <a:lnTo>
                    <a:pt x="1204" y="154"/>
                  </a:lnTo>
                  <a:lnTo>
                    <a:pt x="1206" y="155"/>
                  </a:lnTo>
                  <a:lnTo>
                    <a:pt x="1208" y="157"/>
                  </a:lnTo>
                  <a:lnTo>
                    <a:pt x="1210" y="158"/>
                  </a:lnTo>
                  <a:lnTo>
                    <a:pt x="1212" y="159"/>
                  </a:lnTo>
                  <a:lnTo>
                    <a:pt x="1215" y="159"/>
                  </a:lnTo>
                  <a:lnTo>
                    <a:pt x="1218" y="158"/>
                  </a:lnTo>
                  <a:lnTo>
                    <a:pt x="1225" y="156"/>
                  </a:lnTo>
                  <a:lnTo>
                    <a:pt x="1229" y="155"/>
                  </a:lnTo>
                  <a:lnTo>
                    <a:pt x="1232" y="157"/>
                  </a:lnTo>
                  <a:lnTo>
                    <a:pt x="1237" y="162"/>
                  </a:lnTo>
                  <a:lnTo>
                    <a:pt x="1241" y="166"/>
                  </a:lnTo>
                  <a:lnTo>
                    <a:pt x="1244" y="169"/>
                  </a:lnTo>
                  <a:lnTo>
                    <a:pt x="1248" y="171"/>
                  </a:lnTo>
                  <a:lnTo>
                    <a:pt x="1253" y="173"/>
                  </a:lnTo>
                  <a:lnTo>
                    <a:pt x="1262" y="177"/>
                  </a:lnTo>
                  <a:lnTo>
                    <a:pt x="1273" y="183"/>
                  </a:lnTo>
                  <a:lnTo>
                    <a:pt x="1275" y="185"/>
                  </a:lnTo>
                  <a:lnTo>
                    <a:pt x="1277" y="187"/>
                  </a:lnTo>
                  <a:lnTo>
                    <a:pt x="1278" y="189"/>
                  </a:lnTo>
                  <a:lnTo>
                    <a:pt x="1279" y="191"/>
                  </a:lnTo>
                  <a:lnTo>
                    <a:pt x="1278" y="194"/>
                  </a:lnTo>
                  <a:lnTo>
                    <a:pt x="1276" y="197"/>
                  </a:lnTo>
                  <a:lnTo>
                    <a:pt x="1273" y="200"/>
                  </a:lnTo>
                  <a:lnTo>
                    <a:pt x="1269" y="202"/>
                  </a:lnTo>
                  <a:lnTo>
                    <a:pt x="1265" y="204"/>
                  </a:lnTo>
                  <a:lnTo>
                    <a:pt x="1262" y="204"/>
                  </a:lnTo>
                  <a:lnTo>
                    <a:pt x="1259" y="204"/>
                  </a:lnTo>
                  <a:lnTo>
                    <a:pt x="1257" y="203"/>
                  </a:lnTo>
                  <a:lnTo>
                    <a:pt x="1255" y="201"/>
                  </a:lnTo>
                  <a:lnTo>
                    <a:pt x="1254" y="199"/>
                  </a:lnTo>
                  <a:lnTo>
                    <a:pt x="1252" y="194"/>
                  </a:lnTo>
                  <a:lnTo>
                    <a:pt x="1248" y="187"/>
                  </a:lnTo>
                  <a:lnTo>
                    <a:pt x="1245" y="185"/>
                  </a:lnTo>
                  <a:lnTo>
                    <a:pt x="1242" y="184"/>
                  </a:lnTo>
                  <a:lnTo>
                    <a:pt x="1238" y="184"/>
                  </a:lnTo>
                  <a:lnTo>
                    <a:pt x="1234" y="185"/>
                  </a:lnTo>
                  <a:lnTo>
                    <a:pt x="1227" y="187"/>
                  </a:lnTo>
                  <a:lnTo>
                    <a:pt x="1224" y="189"/>
                  </a:lnTo>
                  <a:lnTo>
                    <a:pt x="1220" y="190"/>
                  </a:lnTo>
                  <a:lnTo>
                    <a:pt x="1214" y="194"/>
                  </a:lnTo>
                  <a:lnTo>
                    <a:pt x="1206" y="197"/>
                  </a:lnTo>
                  <a:lnTo>
                    <a:pt x="1199" y="199"/>
                  </a:lnTo>
                  <a:lnTo>
                    <a:pt x="1192" y="198"/>
                  </a:lnTo>
                  <a:lnTo>
                    <a:pt x="1189" y="197"/>
                  </a:lnTo>
                  <a:lnTo>
                    <a:pt x="1189" y="195"/>
                  </a:lnTo>
                  <a:lnTo>
                    <a:pt x="1189" y="193"/>
                  </a:lnTo>
                  <a:lnTo>
                    <a:pt x="1191" y="191"/>
                  </a:lnTo>
                  <a:lnTo>
                    <a:pt x="1195" y="187"/>
                  </a:lnTo>
                  <a:lnTo>
                    <a:pt x="1197" y="186"/>
                  </a:lnTo>
                  <a:lnTo>
                    <a:pt x="1198" y="184"/>
                  </a:lnTo>
                  <a:lnTo>
                    <a:pt x="1198" y="183"/>
                  </a:lnTo>
                  <a:lnTo>
                    <a:pt x="1198" y="181"/>
                  </a:lnTo>
                  <a:lnTo>
                    <a:pt x="1196" y="178"/>
                  </a:lnTo>
                  <a:lnTo>
                    <a:pt x="1192" y="175"/>
                  </a:lnTo>
                  <a:lnTo>
                    <a:pt x="1188" y="173"/>
                  </a:lnTo>
                  <a:lnTo>
                    <a:pt x="1185" y="170"/>
                  </a:lnTo>
                  <a:lnTo>
                    <a:pt x="1182" y="166"/>
                  </a:lnTo>
                  <a:lnTo>
                    <a:pt x="1181" y="161"/>
                  </a:lnTo>
                  <a:lnTo>
                    <a:pt x="1181" y="159"/>
                  </a:lnTo>
                  <a:lnTo>
                    <a:pt x="1181" y="158"/>
                  </a:lnTo>
                  <a:lnTo>
                    <a:pt x="1181" y="158"/>
                  </a:lnTo>
                  <a:lnTo>
                    <a:pt x="1180" y="159"/>
                  </a:lnTo>
                  <a:lnTo>
                    <a:pt x="1179" y="163"/>
                  </a:lnTo>
                  <a:lnTo>
                    <a:pt x="1178" y="169"/>
                  </a:lnTo>
                  <a:lnTo>
                    <a:pt x="1176" y="183"/>
                  </a:lnTo>
                  <a:lnTo>
                    <a:pt x="1175" y="193"/>
                  </a:lnTo>
                  <a:lnTo>
                    <a:pt x="1168" y="192"/>
                  </a:lnTo>
                  <a:lnTo>
                    <a:pt x="1146" y="187"/>
                  </a:lnTo>
                  <a:lnTo>
                    <a:pt x="1139" y="189"/>
                  </a:lnTo>
                  <a:lnTo>
                    <a:pt x="1133" y="191"/>
                  </a:lnTo>
                  <a:lnTo>
                    <a:pt x="1129" y="193"/>
                  </a:lnTo>
                  <a:lnTo>
                    <a:pt x="1126" y="197"/>
                  </a:lnTo>
                  <a:lnTo>
                    <a:pt x="1117" y="206"/>
                  </a:lnTo>
                  <a:lnTo>
                    <a:pt x="1101" y="219"/>
                  </a:lnTo>
                  <a:lnTo>
                    <a:pt x="1093" y="226"/>
                  </a:lnTo>
                  <a:lnTo>
                    <a:pt x="1087" y="230"/>
                  </a:lnTo>
                  <a:lnTo>
                    <a:pt x="1083" y="234"/>
                  </a:lnTo>
                  <a:lnTo>
                    <a:pt x="1082" y="237"/>
                  </a:lnTo>
                  <a:lnTo>
                    <a:pt x="1082" y="244"/>
                  </a:lnTo>
                  <a:lnTo>
                    <a:pt x="1084" y="254"/>
                  </a:lnTo>
                  <a:lnTo>
                    <a:pt x="1084" y="265"/>
                  </a:lnTo>
                  <a:lnTo>
                    <a:pt x="1084" y="273"/>
                  </a:lnTo>
                  <a:lnTo>
                    <a:pt x="1084" y="275"/>
                  </a:lnTo>
                  <a:lnTo>
                    <a:pt x="1085" y="277"/>
                  </a:lnTo>
                  <a:lnTo>
                    <a:pt x="1087" y="278"/>
                  </a:lnTo>
                  <a:lnTo>
                    <a:pt x="1090" y="279"/>
                  </a:lnTo>
                  <a:lnTo>
                    <a:pt x="1099" y="292"/>
                  </a:lnTo>
                  <a:lnTo>
                    <a:pt x="1107" y="303"/>
                  </a:lnTo>
                  <a:lnTo>
                    <a:pt x="1113" y="301"/>
                  </a:lnTo>
                  <a:lnTo>
                    <a:pt x="1119" y="299"/>
                  </a:lnTo>
                  <a:lnTo>
                    <a:pt x="1123" y="299"/>
                  </a:lnTo>
                  <a:lnTo>
                    <a:pt x="1127" y="299"/>
                  </a:lnTo>
                  <a:lnTo>
                    <a:pt x="1132" y="301"/>
                  </a:lnTo>
                  <a:lnTo>
                    <a:pt x="1139" y="304"/>
                  </a:lnTo>
                  <a:lnTo>
                    <a:pt x="1150" y="310"/>
                  </a:lnTo>
                  <a:lnTo>
                    <a:pt x="1160" y="315"/>
                  </a:lnTo>
                  <a:lnTo>
                    <a:pt x="1172" y="318"/>
                  </a:lnTo>
                  <a:lnTo>
                    <a:pt x="1185" y="321"/>
                  </a:lnTo>
                  <a:lnTo>
                    <a:pt x="1199" y="323"/>
                  </a:lnTo>
                  <a:lnTo>
                    <a:pt x="1210" y="323"/>
                  </a:lnTo>
                  <a:lnTo>
                    <a:pt x="1219" y="322"/>
                  </a:lnTo>
                  <a:lnTo>
                    <a:pt x="1228" y="320"/>
                  </a:lnTo>
                  <a:lnTo>
                    <a:pt x="1232" y="320"/>
                  </a:lnTo>
                  <a:lnTo>
                    <a:pt x="1236" y="321"/>
                  </a:lnTo>
                  <a:lnTo>
                    <a:pt x="1239" y="323"/>
                  </a:lnTo>
                  <a:lnTo>
                    <a:pt x="1242" y="327"/>
                  </a:lnTo>
                  <a:lnTo>
                    <a:pt x="1245" y="330"/>
                  </a:lnTo>
                  <a:lnTo>
                    <a:pt x="1247" y="334"/>
                  </a:lnTo>
                  <a:lnTo>
                    <a:pt x="1248" y="338"/>
                  </a:lnTo>
                  <a:lnTo>
                    <a:pt x="1249" y="342"/>
                  </a:lnTo>
                  <a:lnTo>
                    <a:pt x="1253" y="353"/>
                  </a:lnTo>
                  <a:lnTo>
                    <a:pt x="1256" y="367"/>
                  </a:lnTo>
                  <a:lnTo>
                    <a:pt x="1256" y="369"/>
                  </a:lnTo>
                  <a:lnTo>
                    <a:pt x="1256" y="370"/>
                  </a:lnTo>
                  <a:lnTo>
                    <a:pt x="1257" y="370"/>
                  </a:lnTo>
                  <a:lnTo>
                    <a:pt x="1257" y="370"/>
                  </a:lnTo>
                  <a:lnTo>
                    <a:pt x="1260" y="369"/>
                  </a:lnTo>
                  <a:lnTo>
                    <a:pt x="1262" y="366"/>
                  </a:lnTo>
                  <a:lnTo>
                    <a:pt x="1267" y="359"/>
                  </a:lnTo>
                  <a:lnTo>
                    <a:pt x="1269" y="354"/>
                  </a:lnTo>
                  <a:lnTo>
                    <a:pt x="1270" y="359"/>
                  </a:lnTo>
                  <a:lnTo>
                    <a:pt x="1271" y="366"/>
                  </a:lnTo>
                  <a:lnTo>
                    <a:pt x="1272" y="370"/>
                  </a:lnTo>
                  <a:lnTo>
                    <a:pt x="1272" y="374"/>
                  </a:lnTo>
                  <a:lnTo>
                    <a:pt x="1271" y="377"/>
                  </a:lnTo>
                  <a:lnTo>
                    <a:pt x="1270" y="379"/>
                  </a:lnTo>
                  <a:lnTo>
                    <a:pt x="1269" y="381"/>
                  </a:lnTo>
                  <a:lnTo>
                    <a:pt x="1268" y="383"/>
                  </a:lnTo>
                  <a:lnTo>
                    <a:pt x="1269" y="386"/>
                  </a:lnTo>
                  <a:lnTo>
                    <a:pt x="1270" y="389"/>
                  </a:lnTo>
                  <a:lnTo>
                    <a:pt x="1271" y="391"/>
                  </a:lnTo>
                  <a:lnTo>
                    <a:pt x="1273" y="393"/>
                  </a:lnTo>
                  <a:lnTo>
                    <a:pt x="1275" y="394"/>
                  </a:lnTo>
                  <a:lnTo>
                    <a:pt x="1277" y="394"/>
                  </a:lnTo>
                  <a:lnTo>
                    <a:pt x="1283" y="394"/>
                  </a:lnTo>
                  <a:lnTo>
                    <a:pt x="1289" y="395"/>
                  </a:lnTo>
                  <a:lnTo>
                    <a:pt x="1291" y="395"/>
                  </a:lnTo>
                  <a:lnTo>
                    <a:pt x="1294" y="395"/>
                  </a:lnTo>
                  <a:lnTo>
                    <a:pt x="1297" y="394"/>
                  </a:lnTo>
                  <a:lnTo>
                    <a:pt x="1300" y="392"/>
                  </a:lnTo>
                  <a:lnTo>
                    <a:pt x="1302" y="388"/>
                  </a:lnTo>
                  <a:lnTo>
                    <a:pt x="1302" y="383"/>
                  </a:lnTo>
                  <a:lnTo>
                    <a:pt x="1302" y="378"/>
                  </a:lnTo>
                  <a:lnTo>
                    <a:pt x="1301" y="373"/>
                  </a:lnTo>
                  <a:lnTo>
                    <a:pt x="1298" y="362"/>
                  </a:lnTo>
                  <a:lnTo>
                    <a:pt x="1296" y="353"/>
                  </a:lnTo>
                  <a:lnTo>
                    <a:pt x="1295" y="347"/>
                  </a:lnTo>
                  <a:lnTo>
                    <a:pt x="1292" y="342"/>
                  </a:lnTo>
                  <a:lnTo>
                    <a:pt x="1289" y="338"/>
                  </a:lnTo>
                  <a:lnTo>
                    <a:pt x="1285" y="332"/>
                  </a:lnTo>
                  <a:lnTo>
                    <a:pt x="1285" y="329"/>
                  </a:lnTo>
                  <a:lnTo>
                    <a:pt x="1286" y="327"/>
                  </a:lnTo>
                  <a:lnTo>
                    <a:pt x="1287" y="324"/>
                  </a:lnTo>
                  <a:lnTo>
                    <a:pt x="1289" y="324"/>
                  </a:lnTo>
                  <a:lnTo>
                    <a:pt x="1292" y="324"/>
                  </a:lnTo>
                  <a:lnTo>
                    <a:pt x="1295" y="325"/>
                  </a:lnTo>
                  <a:lnTo>
                    <a:pt x="1298" y="328"/>
                  </a:lnTo>
                  <a:lnTo>
                    <a:pt x="1300" y="330"/>
                  </a:lnTo>
                  <a:lnTo>
                    <a:pt x="1302" y="333"/>
                  </a:lnTo>
                  <a:lnTo>
                    <a:pt x="1304" y="334"/>
                  </a:lnTo>
                  <a:lnTo>
                    <a:pt x="1306" y="334"/>
                  </a:lnTo>
                  <a:lnTo>
                    <a:pt x="1309" y="333"/>
                  </a:lnTo>
                  <a:lnTo>
                    <a:pt x="1316" y="330"/>
                  </a:lnTo>
                  <a:lnTo>
                    <a:pt x="1322" y="324"/>
                  </a:lnTo>
                  <a:lnTo>
                    <a:pt x="1325" y="321"/>
                  </a:lnTo>
                  <a:lnTo>
                    <a:pt x="1327" y="318"/>
                  </a:lnTo>
                  <a:lnTo>
                    <a:pt x="1329" y="314"/>
                  </a:lnTo>
                  <a:lnTo>
                    <a:pt x="1330" y="311"/>
                  </a:lnTo>
                  <a:lnTo>
                    <a:pt x="1330" y="306"/>
                  </a:lnTo>
                  <a:lnTo>
                    <a:pt x="1331" y="304"/>
                  </a:lnTo>
                  <a:lnTo>
                    <a:pt x="1328" y="300"/>
                  </a:lnTo>
                  <a:lnTo>
                    <a:pt x="1322" y="291"/>
                  </a:lnTo>
                  <a:lnTo>
                    <a:pt x="1318" y="286"/>
                  </a:lnTo>
                  <a:lnTo>
                    <a:pt x="1314" y="282"/>
                  </a:lnTo>
                  <a:lnTo>
                    <a:pt x="1309" y="278"/>
                  </a:lnTo>
                  <a:lnTo>
                    <a:pt x="1305" y="275"/>
                  </a:lnTo>
                  <a:lnTo>
                    <a:pt x="1301" y="273"/>
                  </a:lnTo>
                  <a:lnTo>
                    <a:pt x="1299" y="271"/>
                  </a:lnTo>
                  <a:lnTo>
                    <a:pt x="1299" y="270"/>
                  </a:lnTo>
                  <a:lnTo>
                    <a:pt x="1299" y="269"/>
                  </a:lnTo>
                  <a:lnTo>
                    <a:pt x="1303" y="266"/>
                  </a:lnTo>
                  <a:lnTo>
                    <a:pt x="1309" y="264"/>
                  </a:lnTo>
                  <a:lnTo>
                    <a:pt x="1313" y="263"/>
                  </a:lnTo>
                  <a:lnTo>
                    <a:pt x="1315" y="262"/>
                  </a:lnTo>
                  <a:lnTo>
                    <a:pt x="1315" y="260"/>
                  </a:lnTo>
                  <a:lnTo>
                    <a:pt x="1315" y="258"/>
                  </a:lnTo>
                  <a:lnTo>
                    <a:pt x="1314" y="255"/>
                  </a:lnTo>
                  <a:lnTo>
                    <a:pt x="1313" y="251"/>
                  </a:lnTo>
                  <a:lnTo>
                    <a:pt x="1312" y="247"/>
                  </a:lnTo>
                  <a:lnTo>
                    <a:pt x="1313" y="242"/>
                  </a:lnTo>
                  <a:lnTo>
                    <a:pt x="1314" y="230"/>
                  </a:lnTo>
                  <a:lnTo>
                    <a:pt x="1316" y="222"/>
                  </a:lnTo>
                  <a:lnTo>
                    <a:pt x="1316" y="219"/>
                  </a:lnTo>
                  <a:lnTo>
                    <a:pt x="1318" y="217"/>
                  </a:lnTo>
                  <a:lnTo>
                    <a:pt x="1319" y="216"/>
                  </a:lnTo>
                  <a:lnTo>
                    <a:pt x="1321" y="215"/>
                  </a:lnTo>
                  <a:lnTo>
                    <a:pt x="1328" y="215"/>
                  </a:lnTo>
                  <a:lnTo>
                    <a:pt x="1340" y="213"/>
                  </a:lnTo>
                  <a:lnTo>
                    <a:pt x="1354" y="212"/>
                  </a:lnTo>
                  <a:lnTo>
                    <a:pt x="1367" y="212"/>
                  </a:lnTo>
                  <a:lnTo>
                    <a:pt x="1375" y="214"/>
                  </a:lnTo>
                  <a:lnTo>
                    <a:pt x="1380" y="216"/>
                  </a:lnTo>
                  <a:lnTo>
                    <a:pt x="1385" y="218"/>
                  </a:lnTo>
                  <a:lnTo>
                    <a:pt x="1390" y="222"/>
                  </a:lnTo>
                  <a:lnTo>
                    <a:pt x="1394" y="225"/>
                  </a:lnTo>
                  <a:lnTo>
                    <a:pt x="1399" y="227"/>
                  </a:lnTo>
                  <a:lnTo>
                    <a:pt x="1403" y="230"/>
                  </a:lnTo>
                  <a:lnTo>
                    <a:pt x="1407" y="231"/>
                  </a:lnTo>
                  <a:lnTo>
                    <a:pt x="1417" y="232"/>
                  </a:lnTo>
                  <a:lnTo>
                    <a:pt x="1429" y="234"/>
                  </a:lnTo>
                  <a:lnTo>
                    <a:pt x="1434" y="236"/>
                  </a:lnTo>
                  <a:lnTo>
                    <a:pt x="1438" y="237"/>
                  </a:lnTo>
                  <a:lnTo>
                    <a:pt x="1441" y="240"/>
                  </a:lnTo>
                  <a:lnTo>
                    <a:pt x="1443" y="243"/>
                  </a:lnTo>
                  <a:lnTo>
                    <a:pt x="1443" y="245"/>
                  </a:lnTo>
                  <a:lnTo>
                    <a:pt x="1441" y="248"/>
                  </a:lnTo>
                  <a:lnTo>
                    <a:pt x="1438" y="250"/>
                  </a:lnTo>
                  <a:lnTo>
                    <a:pt x="1435" y="253"/>
                  </a:lnTo>
                  <a:lnTo>
                    <a:pt x="1432" y="255"/>
                  </a:lnTo>
                  <a:lnTo>
                    <a:pt x="1429" y="258"/>
                  </a:lnTo>
                  <a:lnTo>
                    <a:pt x="1429" y="260"/>
                  </a:lnTo>
                  <a:lnTo>
                    <a:pt x="1429" y="262"/>
                  </a:lnTo>
                  <a:lnTo>
                    <a:pt x="1429" y="264"/>
                  </a:lnTo>
                  <a:lnTo>
                    <a:pt x="1430" y="266"/>
                  </a:lnTo>
                  <a:lnTo>
                    <a:pt x="1433" y="270"/>
                  </a:lnTo>
                  <a:lnTo>
                    <a:pt x="1437" y="273"/>
                  </a:lnTo>
                  <a:lnTo>
                    <a:pt x="1440" y="274"/>
                  </a:lnTo>
                  <a:lnTo>
                    <a:pt x="1443" y="275"/>
                  </a:lnTo>
                  <a:lnTo>
                    <a:pt x="1450" y="276"/>
                  </a:lnTo>
                  <a:lnTo>
                    <a:pt x="1457" y="278"/>
                  </a:lnTo>
                  <a:lnTo>
                    <a:pt x="1460" y="279"/>
                  </a:lnTo>
                  <a:lnTo>
                    <a:pt x="1464" y="279"/>
                  </a:lnTo>
                  <a:lnTo>
                    <a:pt x="1467" y="279"/>
                  </a:lnTo>
                  <a:lnTo>
                    <a:pt x="1471" y="278"/>
                  </a:lnTo>
                  <a:lnTo>
                    <a:pt x="1474" y="276"/>
                  </a:lnTo>
                  <a:lnTo>
                    <a:pt x="1478" y="272"/>
                  </a:lnTo>
                  <a:lnTo>
                    <a:pt x="1482" y="267"/>
                  </a:lnTo>
                  <a:lnTo>
                    <a:pt x="1487" y="261"/>
                  </a:lnTo>
                  <a:lnTo>
                    <a:pt x="1494" y="251"/>
                  </a:lnTo>
                  <a:lnTo>
                    <a:pt x="1499" y="246"/>
                  </a:lnTo>
                  <a:lnTo>
                    <a:pt x="1501" y="245"/>
                  </a:lnTo>
                  <a:lnTo>
                    <a:pt x="1503" y="245"/>
                  </a:lnTo>
                  <a:lnTo>
                    <a:pt x="1504" y="245"/>
                  </a:lnTo>
                  <a:lnTo>
                    <a:pt x="1506" y="246"/>
                  </a:lnTo>
                  <a:lnTo>
                    <a:pt x="1511" y="252"/>
                  </a:lnTo>
                  <a:lnTo>
                    <a:pt x="1522" y="265"/>
                  </a:lnTo>
                  <a:lnTo>
                    <a:pt x="1532" y="279"/>
                  </a:lnTo>
                  <a:lnTo>
                    <a:pt x="1539" y="288"/>
                  </a:lnTo>
                  <a:lnTo>
                    <a:pt x="1544" y="295"/>
                  </a:lnTo>
                  <a:lnTo>
                    <a:pt x="1548" y="306"/>
                  </a:lnTo>
                  <a:lnTo>
                    <a:pt x="1551" y="316"/>
                  </a:lnTo>
                  <a:lnTo>
                    <a:pt x="1553" y="323"/>
                  </a:lnTo>
                  <a:lnTo>
                    <a:pt x="1554" y="325"/>
                  </a:lnTo>
                  <a:lnTo>
                    <a:pt x="1557" y="327"/>
                  </a:lnTo>
                  <a:lnTo>
                    <a:pt x="1561" y="328"/>
                  </a:lnTo>
                  <a:lnTo>
                    <a:pt x="1566" y="328"/>
                  </a:lnTo>
                  <a:lnTo>
                    <a:pt x="1576" y="327"/>
                  </a:lnTo>
                  <a:lnTo>
                    <a:pt x="1583" y="325"/>
                  </a:lnTo>
                  <a:lnTo>
                    <a:pt x="1588" y="329"/>
                  </a:lnTo>
                  <a:lnTo>
                    <a:pt x="1596" y="335"/>
                  </a:lnTo>
                  <a:lnTo>
                    <a:pt x="1601" y="339"/>
                  </a:lnTo>
                  <a:lnTo>
                    <a:pt x="1604" y="343"/>
                  </a:lnTo>
                  <a:lnTo>
                    <a:pt x="1607" y="347"/>
                  </a:lnTo>
                  <a:lnTo>
                    <a:pt x="1609" y="350"/>
                  </a:lnTo>
                  <a:lnTo>
                    <a:pt x="1610" y="353"/>
                  </a:lnTo>
                  <a:lnTo>
                    <a:pt x="1611" y="357"/>
                  </a:lnTo>
                  <a:lnTo>
                    <a:pt x="1613" y="359"/>
                  </a:lnTo>
                  <a:lnTo>
                    <a:pt x="1615" y="360"/>
                  </a:lnTo>
                  <a:lnTo>
                    <a:pt x="1622" y="364"/>
                  </a:lnTo>
                  <a:lnTo>
                    <a:pt x="1632" y="367"/>
                  </a:lnTo>
                  <a:lnTo>
                    <a:pt x="1635" y="368"/>
                  </a:lnTo>
                  <a:lnTo>
                    <a:pt x="1637" y="369"/>
                  </a:lnTo>
                  <a:lnTo>
                    <a:pt x="1638" y="370"/>
                  </a:lnTo>
                  <a:lnTo>
                    <a:pt x="1639" y="372"/>
                  </a:lnTo>
                  <a:lnTo>
                    <a:pt x="1639" y="375"/>
                  </a:lnTo>
                  <a:lnTo>
                    <a:pt x="1638" y="379"/>
                  </a:lnTo>
                  <a:lnTo>
                    <a:pt x="1633" y="388"/>
                  </a:lnTo>
                  <a:lnTo>
                    <a:pt x="1628" y="396"/>
                  </a:lnTo>
                  <a:lnTo>
                    <a:pt x="1623" y="406"/>
                  </a:lnTo>
                  <a:lnTo>
                    <a:pt x="1617" y="418"/>
                  </a:lnTo>
                  <a:lnTo>
                    <a:pt x="1615" y="422"/>
                  </a:lnTo>
                  <a:lnTo>
                    <a:pt x="1616" y="422"/>
                  </a:lnTo>
                  <a:lnTo>
                    <a:pt x="1617" y="422"/>
                  </a:lnTo>
                  <a:lnTo>
                    <a:pt x="1619" y="421"/>
                  </a:lnTo>
                  <a:lnTo>
                    <a:pt x="1621" y="421"/>
                  </a:lnTo>
                  <a:lnTo>
                    <a:pt x="1623" y="422"/>
                  </a:lnTo>
                  <a:lnTo>
                    <a:pt x="1627" y="425"/>
                  </a:lnTo>
                  <a:lnTo>
                    <a:pt x="1632" y="428"/>
                  </a:lnTo>
                  <a:lnTo>
                    <a:pt x="1634" y="429"/>
                  </a:lnTo>
                  <a:lnTo>
                    <a:pt x="1636" y="430"/>
                  </a:lnTo>
                  <a:lnTo>
                    <a:pt x="1639" y="430"/>
                  </a:lnTo>
                  <a:lnTo>
                    <a:pt x="1642" y="429"/>
                  </a:lnTo>
                  <a:lnTo>
                    <a:pt x="1645" y="428"/>
                  </a:lnTo>
                  <a:lnTo>
                    <a:pt x="1648" y="428"/>
                  </a:lnTo>
                  <a:lnTo>
                    <a:pt x="1651" y="428"/>
                  </a:lnTo>
                  <a:lnTo>
                    <a:pt x="1653" y="429"/>
                  </a:lnTo>
                  <a:lnTo>
                    <a:pt x="1657" y="432"/>
                  </a:lnTo>
                  <a:lnTo>
                    <a:pt x="1661" y="438"/>
                  </a:lnTo>
                  <a:lnTo>
                    <a:pt x="1667" y="450"/>
                  </a:lnTo>
                  <a:lnTo>
                    <a:pt x="1673" y="461"/>
                  </a:lnTo>
                  <a:lnTo>
                    <a:pt x="1674" y="464"/>
                  </a:lnTo>
                  <a:lnTo>
                    <a:pt x="1674" y="467"/>
                  </a:lnTo>
                  <a:lnTo>
                    <a:pt x="1674" y="470"/>
                  </a:lnTo>
                  <a:lnTo>
                    <a:pt x="1673" y="472"/>
                  </a:lnTo>
                  <a:lnTo>
                    <a:pt x="1672" y="475"/>
                  </a:lnTo>
                  <a:lnTo>
                    <a:pt x="1671" y="476"/>
                  </a:lnTo>
                  <a:lnTo>
                    <a:pt x="1670" y="475"/>
                  </a:lnTo>
                  <a:lnTo>
                    <a:pt x="1668" y="472"/>
                  </a:lnTo>
                  <a:lnTo>
                    <a:pt x="1666" y="470"/>
                  </a:lnTo>
                  <a:lnTo>
                    <a:pt x="1663" y="469"/>
                  </a:lnTo>
                  <a:lnTo>
                    <a:pt x="1659" y="468"/>
                  </a:lnTo>
                  <a:lnTo>
                    <a:pt x="1655" y="468"/>
                  </a:lnTo>
                  <a:lnTo>
                    <a:pt x="1649" y="469"/>
                  </a:lnTo>
                  <a:lnTo>
                    <a:pt x="1647" y="470"/>
                  </a:lnTo>
                  <a:lnTo>
                    <a:pt x="1645" y="471"/>
                  </a:lnTo>
                  <a:lnTo>
                    <a:pt x="1643" y="474"/>
                  </a:lnTo>
                  <a:lnTo>
                    <a:pt x="1641" y="475"/>
                  </a:lnTo>
                  <a:lnTo>
                    <a:pt x="1640" y="476"/>
                  </a:lnTo>
                  <a:lnTo>
                    <a:pt x="1638" y="476"/>
                  </a:lnTo>
                  <a:lnTo>
                    <a:pt x="1637" y="475"/>
                  </a:lnTo>
                  <a:lnTo>
                    <a:pt x="1635" y="470"/>
                  </a:lnTo>
                  <a:lnTo>
                    <a:pt x="1632" y="468"/>
                  </a:lnTo>
                  <a:lnTo>
                    <a:pt x="1630" y="467"/>
                  </a:lnTo>
                  <a:lnTo>
                    <a:pt x="1626" y="466"/>
                  </a:lnTo>
                  <a:lnTo>
                    <a:pt x="1624" y="466"/>
                  </a:lnTo>
                  <a:lnTo>
                    <a:pt x="1621" y="467"/>
                  </a:lnTo>
                  <a:lnTo>
                    <a:pt x="1608" y="468"/>
                  </a:lnTo>
                  <a:lnTo>
                    <a:pt x="1593" y="468"/>
                  </a:lnTo>
                  <a:lnTo>
                    <a:pt x="1590" y="468"/>
                  </a:lnTo>
                  <a:lnTo>
                    <a:pt x="1587" y="468"/>
                  </a:lnTo>
                  <a:lnTo>
                    <a:pt x="1585" y="467"/>
                  </a:lnTo>
                  <a:lnTo>
                    <a:pt x="1584" y="465"/>
                  </a:lnTo>
                  <a:lnTo>
                    <a:pt x="1583" y="463"/>
                  </a:lnTo>
                  <a:lnTo>
                    <a:pt x="1583" y="461"/>
                  </a:lnTo>
                  <a:lnTo>
                    <a:pt x="1584" y="459"/>
                  </a:lnTo>
                  <a:lnTo>
                    <a:pt x="1586" y="457"/>
                  </a:lnTo>
                  <a:lnTo>
                    <a:pt x="1590" y="450"/>
                  </a:lnTo>
                  <a:lnTo>
                    <a:pt x="1594" y="439"/>
                  </a:lnTo>
                  <a:lnTo>
                    <a:pt x="1596" y="434"/>
                  </a:lnTo>
                  <a:lnTo>
                    <a:pt x="1598" y="429"/>
                  </a:lnTo>
                  <a:lnTo>
                    <a:pt x="1602" y="424"/>
                  </a:lnTo>
                  <a:lnTo>
                    <a:pt x="1606" y="421"/>
                  </a:lnTo>
                  <a:lnTo>
                    <a:pt x="1610" y="417"/>
                  </a:lnTo>
                  <a:lnTo>
                    <a:pt x="1612" y="413"/>
                  </a:lnTo>
                  <a:lnTo>
                    <a:pt x="1614" y="409"/>
                  </a:lnTo>
                  <a:lnTo>
                    <a:pt x="1614" y="406"/>
                  </a:lnTo>
                  <a:lnTo>
                    <a:pt x="1613" y="403"/>
                  </a:lnTo>
                  <a:lnTo>
                    <a:pt x="1611" y="401"/>
                  </a:lnTo>
                  <a:lnTo>
                    <a:pt x="1609" y="399"/>
                  </a:lnTo>
                  <a:lnTo>
                    <a:pt x="1606" y="399"/>
                  </a:lnTo>
                  <a:lnTo>
                    <a:pt x="1603" y="399"/>
                  </a:lnTo>
                  <a:lnTo>
                    <a:pt x="1601" y="401"/>
                  </a:lnTo>
                  <a:lnTo>
                    <a:pt x="1598" y="403"/>
                  </a:lnTo>
                  <a:lnTo>
                    <a:pt x="1596" y="405"/>
                  </a:lnTo>
                  <a:lnTo>
                    <a:pt x="1592" y="410"/>
                  </a:lnTo>
                  <a:lnTo>
                    <a:pt x="1589" y="415"/>
                  </a:lnTo>
                  <a:lnTo>
                    <a:pt x="1583" y="416"/>
                  </a:lnTo>
                  <a:lnTo>
                    <a:pt x="1575" y="413"/>
                  </a:lnTo>
                  <a:lnTo>
                    <a:pt x="1570" y="413"/>
                  </a:lnTo>
                  <a:lnTo>
                    <a:pt x="1566" y="413"/>
                  </a:lnTo>
                  <a:lnTo>
                    <a:pt x="1562" y="415"/>
                  </a:lnTo>
                  <a:lnTo>
                    <a:pt x="1558" y="417"/>
                  </a:lnTo>
                  <a:lnTo>
                    <a:pt x="1551" y="422"/>
                  </a:lnTo>
                  <a:lnTo>
                    <a:pt x="1545" y="426"/>
                  </a:lnTo>
                  <a:lnTo>
                    <a:pt x="1543" y="428"/>
                  </a:lnTo>
                  <a:lnTo>
                    <a:pt x="1541" y="429"/>
                  </a:lnTo>
                  <a:lnTo>
                    <a:pt x="1543" y="431"/>
                  </a:lnTo>
                  <a:lnTo>
                    <a:pt x="1545" y="432"/>
                  </a:lnTo>
                  <a:lnTo>
                    <a:pt x="1546" y="433"/>
                  </a:lnTo>
                  <a:lnTo>
                    <a:pt x="1547" y="433"/>
                  </a:lnTo>
                  <a:lnTo>
                    <a:pt x="1547" y="434"/>
                  </a:lnTo>
                  <a:lnTo>
                    <a:pt x="1546" y="435"/>
                  </a:lnTo>
                  <a:lnTo>
                    <a:pt x="1544" y="438"/>
                  </a:lnTo>
                  <a:lnTo>
                    <a:pt x="1540" y="440"/>
                  </a:lnTo>
                  <a:lnTo>
                    <a:pt x="1532" y="445"/>
                  </a:lnTo>
                  <a:lnTo>
                    <a:pt x="1525" y="447"/>
                  </a:lnTo>
                  <a:lnTo>
                    <a:pt x="1522" y="446"/>
                  </a:lnTo>
                  <a:lnTo>
                    <a:pt x="1521" y="444"/>
                  </a:lnTo>
                  <a:lnTo>
                    <a:pt x="1520" y="440"/>
                  </a:lnTo>
                  <a:lnTo>
                    <a:pt x="1520" y="436"/>
                  </a:lnTo>
                  <a:lnTo>
                    <a:pt x="1520" y="428"/>
                  </a:lnTo>
                  <a:lnTo>
                    <a:pt x="1520" y="421"/>
                  </a:lnTo>
                  <a:lnTo>
                    <a:pt x="1519" y="419"/>
                  </a:lnTo>
                  <a:lnTo>
                    <a:pt x="1518" y="418"/>
                  </a:lnTo>
                  <a:lnTo>
                    <a:pt x="1517" y="419"/>
                  </a:lnTo>
                  <a:lnTo>
                    <a:pt x="1515" y="420"/>
                  </a:lnTo>
                  <a:lnTo>
                    <a:pt x="1511" y="423"/>
                  </a:lnTo>
                  <a:lnTo>
                    <a:pt x="1509" y="425"/>
                  </a:lnTo>
                  <a:lnTo>
                    <a:pt x="1506" y="423"/>
                  </a:lnTo>
                  <a:lnTo>
                    <a:pt x="1499" y="420"/>
                  </a:lnTo>
                  <a:lnTo>
                    <a:pt x="1495" y="418"/>
                  </a:lnTo>
                  <a:lnTo>
                    <a:pt x="1490" y="418"/>
                  </a:lnTo>
                  <a:lnTo>
                    <a:pt x="1486" y="418"/>
                  </a:lnTo>
                  <a:lnTo>
                    <a:pt x="1482" y="421"/>
                  </a:lnTo>
                  <a:lnTo>
                    <a:pt x="1479" y="423"/>
                  </a:lnTo>
                  <a:lnTo>
                    <a:pt x="1474" y="425"/>
                  </a:lnTo>
                  <a:lnTo>
                    <a:pt x="1468" y="426"/>
                  </a:lnTo>
                  <a:lnTo>
                    <a:pt x="1462" y="427"/>
                  </a:lnTo>
                  <a:lnTo>
                    <a:pt x="1456" y="428"/>
                  </a:lnTo>
                  <a:lnTo>
                    <a:pt x="1449" y="430"/>
                  </a:lnTo>
                  <a:lnTo>
                    <a:pt x="1444" y="431"/>
                  </a:lnTo>
                  <a:lnTo>
                    <a:pt x="1440" y="434"/>
                  </a:lnTo>
                  <a:lnTo>
                    <a:pt x="1437" y="438"/>
                  </a:lnTo>
                  <a:lnTo>
                    <a:pt x="1434" y="442"/>
                  </a:lnTo>
                  <a:lnTo>
                    <a:pt x="1432" y="448"/>
                  </a:lnTo>
                  <a:lnTo>
                    <a:pt x="1431" y="453"/>
                  </a:lnTo>
                  <a:lnTo>
                    <a:pt x="1428" y="462"/>
                  </a:lnTo>
                  <a:lnTo>
                    <a:pt x="1428" y="465"/>
                  </a:lnTo>
                  <a:lnTo>
                    <a:pt x="1433" y="463"/>
                  </a:lnTo>
                  <a:lnTo>
                    <a:pt x="1449" y="457"/>
                  </a:lnTo>
                  <a:lnTo>
                    <a:pt x="1458" y="455"/>
                  </a:lnTo>
                  <a:lnTo>
                    <a:pt x="1463" y="453"/>
                  </a:lnTo>
                  <a:lnTo>
                    <a:pt x="1468" y="451"/>
                  </a:lnTo>
                  <a:lnTo>
                    <a:pt x="1475" y="447"/>
                  </a:lnTo>
                  <a:lnTo>
                    <a:pt x="1479" y="445"/>
                  </a:lnTo>
                  <a:lnTo>
                    <a:pt x="1485" y="442"/>
                  </a:lnTo>
                  <a:lnTo>
                    <a:pt x="1489" y="441"/>
                  </a:lnTo>
                  <a:lnTo>
                    <a:pt x="1493" y="440"/>
                  </a:lnTo>
                  <a:lnTo>
                    <a:pt x="1497" y="441"/>
                  </a:lnTo>
                  <a:lnTo>
                    <a:pt x="1501" y="442"/>
                  </a:lnTo>
                  <a:lnTo>
                    <a:pt x="1505" y="446"/>
                  </a:lnTo>
                  <a:lnTo>
                    <a:pt x="1508" y="450"/>
                  </a:lnTo>
                  <a:lnTo>
                    <a:pt x="1510" y="454"/>
                  </a:lnTo>
                  <a:lnTo>
                    <a:pt x="1511" y="458"/>
                  </a:lnTo>
                  <a:lnTo>
                    <a:pt x="1511" y="462"/>
                  </a:lnTo>
                  <a:lnTo>
                    <a:pt x="1509" y="464"/>
                  </a:lnTo>
                  <a:lnTo>
                    <a:pt x="1506" y="468"/>
                  </a:lnTo>
                  <a:lnTo>
                    <a:pt x="1505" y="470"/>
                  </a:lnTo>
                  <a:lnTo>
                    <a:pt x="1508" y="476"/>
                  </a:lnTo>
                  <a:lnTo>
                    <a:pt x="1515" y="483"/>
                  </a:lnTo>
                  <a:lnTo>
                    <a:pt x="1517" y="484"/>
                  </a:lnTo>
                  <a:lnTo>
                    <a:pt x="1518" y="484"/>
                  </a:lnTo>
                  <a:lnTo>
                    <a:pt x="1520" y="483"/>
                  </a:lnTo>
                  <a:lnTo>
                    <a:pt x="1521" y="482"/>
                  </a:lnTo>
                  <a:lnTo>
                    <a:pt x="1524" y="479"/>
                  </a:lnTo>
                  <a:lnTo>
                    <a:pt x="1529" y="475"/>
                  </a:lnTo>
                  <a:lnTo>
                    <a:pt x="1532" y="474"/>
                  </a:lnTo>
                  <a:lnTo>
                    <a:pt x="1534" y="474"/>
                  </a:lnTo>
                  <a:lnTo>
                    <a:pt x="1535" y="476"/>
                  </a:lnTo>
                  <a:lnTo>
                    <a:pt x="1535" y="479"/>
                  </a:lnTo>
                  <a:lnTo>
                    <a:pt x="1536" y="486"/>
                  </a:lnTo>
                  <a:lnTo>
                    <a:pt x="1537" y="492"/>
                  </a:lnTo>
                  <a:lnTo>
                    <a:pt x="1538" y="494"/>
                  </a:lnTo>
                  <a:lnTo>
                    <a:pt x="1539" y="495"/>
                  </a:lnTo>
                  <a:lnTo>
                    <a:pt x="1541" y="496"/>
                  </a:lnTo>
                  <a:lnTo>
                    <a:pt x="1544" y="496"/>
                  </a:lnTo>
                  <a:lnTo>
                    <a:pt x="1547" y="495"/>
                  </a:lnTo>
                  <a:lnTo>
                    <a:pt x="1549" y="494"/>
                  </a:lnTo>
                  <a:lnTo>
                    <a:pt x="1551" y="493"/>
                  </a:lnTo>
                  <a:lnTo>
                    <a:pt x="1553" y="490"/>
                  </a:lnTo>
                  <a:lnTo>
                    <a:pt x="1556" y="485"/>
                  </a:lnTo>
                  <a:lnTo>
                    <a:pt x="1559" y="482"/>
                  </a:lnTo>
                  <a:lnTo>
                    <a:pt x="1561" y="481"/>
                  </a:lnTo>
                  <a:lnTo>
                    <a:pt x="1562" y="480"/>
                  </a:lnTo>
                  <a:lnTo>
                    <a:pt x="1564" y="481"/>
                  </a:lnTo>
                  <a:lnTo>
                    <a:pt x="1565" y="482"/>
                  </a:lnTo>
                  <a:lnTo>
                    <a:pt x="1570" y="492"/>
                  </a:lnTo>
                  <a:lnTo>
                    <a:pt x="1577" y="507"/>
                  </a:lnTo>
                  <a:lnTo>
                    <a:pt x="1577" y="509"/>
                  </a:lnTo>
                  <a:lnTo>
                    <a:pt x="1577" y="510"/>
                  </a:lnTo>
                  <a:lnTo>
                    <a:pt x="1576" y="512"/>
                  </a:lnTo>
                  <a:lnTo>
                    <a:pt x="1574" y="513"/>
                  </a:lnTo>
                  <a:lnTo>
                    <a:pt x="1569" y="515"/>
                  </a:lnTo>
                  <a:lnTo>
                    <a:pt x="1564" y="517"/>
                  </a:lnTo>
                  <a:lnTo>
                    <a:pt x="1553" y="519"/>
                  </a:lnTo>
                  <a:lnTo>
                    <a:pt x="1546" y="521"/>
                  </a:lnTo>
                  <a:lnTo>
                    <a:pt x="1539" y="523"/>
                  </a:lnTo>
                  <a:lnTo>
                    <a:pt x="1529" y="525"/>
                  </a:lnTo>
                  <a:lnTo>
                    <a:pt x="1520" y="528"/>
                  </a:lnTo>
                  <a:lnTo>
                    <a:pt x="1514" y="529"/>
                  </a:lnTo>
                  <a:lnTo>
                    <a:pt x="1509" y="533"/>
                  </a:lnTo>
                  <a:lnTo>
                    <a:pt x="1503" y="538"/>
                  </a:lnTo>
                  <a:lnTo>
                    <a:pt x="1499" y="540"/>
                  </a:lnTo>
                  <a:lnTo>
                    <a:pt x="1495" y="542"/>
                  </a:lnTo>
                  <a:lnTo>
                    <a:pt x="1492" y="544"/>
                  </a:lnTo>
                  <a:lnTo>
                    <a:pt x="1488" y="544"/>
                  </a:lnTo>
                  <a:lnTo>
                    <a:pt x="1485" y="544"/>
                  </a:lnTo>
                  <a:lnTo>
                    <a:pt x="1482" y="542"/>
                  </a:lnTo>
                  <a:lnTo>
                    <a:pt x="1480" y="538"/>
                  </a:lnTo>
                  <a:lnTo>
                    <a:pt x="1479" y="535"/>
                  </a:lnTo>
                  <a:lnTo>
                    <a:pt x="1478" y="525"/>
                  </a:lnTo>
                  <a:lnTo>
                    <a:pt x="1477" y="517"/>
                  </a:lnTo>
                  <a:lnTo>
                    <a:pt x="1476" y="514"/>
                  </a:lnTo>
                  <a:lnTo>
                    <a:pt x="1475" y="513"/>
                  </a:lnTo>
                  <a:lnTo>
                    <a:pt x="1473" y="513"/>
                  </a:lnTo>
                  <a:lnTo>
                    <a:pt x="1470" y="514"/>
                  </a:lnTo>
                  <a:lnTo>
                    <a:pt x="1466" y="518"/>
                  </a:lnTo>
                  <a:lnTo>
                    <a:pt x="1463" y="522"/>
                  </a:lnTo>
                  <a:lnTo>
                    <a:pt x="1462" y="524"/>
                  </a:lnTo>
                  <a:lnTo>
                    <a:pt x="1461" y="524"/>
                  </a:lnTo>
                  <a:lnTo>
                    <a:pt x="1458" y="525"/>
                  </a:lnTo>
                  <a:lnTo>
                    <a:pt x="1456" y="525"/>
                  </a:lnTo>
                  <a:lnTo>
                    <a:pt x="1448" y="526"/>
                  </a:lnTo>
                  <a:lnTo>
                    <a:pt x="1442" y="526"/>
                  </a:lnTo>
                  <a:lnTo>
                    <a:pt x="1438" y="527"/>
                  </a:lnTo>
                  <a:lnTo>
                    <a:pt x="1435" y="529"/>
                  </a:lnTo>
                  <a:lnTo>
                    <a:pt x="1431" y="532"/>
                  </a:lnTo>
                  <a:lnTo>
                    <a:pt x="1427" y="535"/>
                  </a:lnTo>
                  <a:lnTo>
                    <a:pt x="1423" y="538"/>
                  </a:lnTo>
                  <a:lnTo>
                    <a:pt x="1421" y="542"/>
                  </a:lnTo>
                  <a:lnTo>
                    <a:pt x="1419" y="546"/>
                  </a:lnTo>
                  <a:lnTo>
                    <a:pt x="1418" y="550"/>
                  </a:lnTo>
                  <a:lnTo>
                    <a:pt x="1427" y="568"/>
                  </a:lnTo>
                  <a:lnTo>
                    <a:pt x="1432" y="580"/>
                  </a:lnTo>
                  <a:lnTo>
                    <a:pt x="1430" y="582"/>
                  </a:lnTo>
                  <a:lnTo>
                    <a:pt x="1425" y="583"/>
                  </a:lnTo>
                  <a:lnTo>
                    <a:pt x="1420" y="583"/>
                  </a:lnTo>
                  <a:lnTo>
                    <a:pt x="1413" y="583"/>
                  </a:lnTo>
                  <a:lnTo>
                    <a:pt x="1401" y="582"/>
                  </a:lnTo>
                  <a:lnTo>
                    <a:pt x="1391" y="581"/>
                  </a:lnTo>
                  <a:lnTo>
                    <a:pt x="1388" y="580"/>
                  </a:lnTo>
                  <a:lnTo>
                    <a:pt x="1384" y="580"/>
                  </a:lnTo>
                  <a:lnTo>
                    <a:pt x="1381" y="581"/>
                  </a:lnTo>
                  <a:lnTo>
                    <a:pt x="1378" y="582"/>
                  </a:lnTo>
                  <a:lnTo>
                    <a:pt x="1376" y="584"/>
                  </a:lnTo>
                  <a:lnTo>
                    <a:pt x="1374" y="586"/>
                  </a:lnTo>
                  <a:lnTo>
                    <a:pt x="1374" y="588"/>
                  </a:lnTo>
                  <a:lnTo>
                    <a:pt x="1374" y="591"/>
                  </a:lnTo>
                  <a:lnTo>
                    <a:pt x="1375" y="594"/>
                  </a:lnTo>
                  <a:lnTo>
                    <a:pt x="1376" y="596"/>
                  </a:lnTo>
                  <a:lnTo>
                    <a:pt x="1376" y="598"/>
                  </a:lnTo>
                  <a:lnTo>
                    <a:pt x="1375" y="600"/>
                  </a:lnTo>
                  <a:lnTo>
                    <a:pt x="1374" y="602"/>
                  </a:lnTo>
                  <a:lnTo>
                    <a:pt x="1372" y="603"/>
                  </a:lnTo>
                  <a:lnTo>
                    <a:pt x="1370" y="604"/>
                  </a:lnTo>
                  <a:lnTo>
                    <a:pt x="1366" y="604"/>
                  </a:lnTo>
                  <a:lnTo>
                    <a:pt x="1363" y="604"/>
                  </a:lnTo>
                  <a:lnTo>
                    <a:pt x="1361" y="605"/>
                  </a:lnTo>
                  <a:lnTo>
                    <a:pt x="1360" y="607"/>
                  </a:lnTo>
                  <a:lnTo>
                    <a:pt x="1359" y="609"/>
                  </a:lnTo>
                  <a:lnTo>
                    <a:pt x="1358" y="614"/>
                  </a:lnTo>
                  <a:lnTo>
                    <a:pt x="1360" y="621"/>
                  </a:lnTo>
                  <a:lnTo>
                    <a:pt x="1361" y="623"/>
                  </a:lnTo>
                  <a:lnTo>
                    <a:pt x="1360" y="627"/>
                  </a:lnTo>
                  <a:lnTo>
                    <a:pt x="1358" y="630"/>
                  </a:lnTo>
                  <a:lnTo>
                    <a:pt x="1356" y="633"/>
                  </a:lnTo>
                  <a:lnTo>
                    <a:pt x="1353" y="635"/>
                  </a:lnTo>
                  <a:lnTo>
                    <a:pt x="1350" y="637"/>
                  </a:lnTo>
                  <a:lnTo>
                    <a:pt x="1348" y="637"/>
                  </a:lnTo>
                  <a:lnTo>
                    <a:pt x="1346" y="636"/>
                  </a:lnTo>
                  <a:lnTo>
                    <a:pt x="1343" y="632"/>
                  </a:lnTo>
                  <a:lnTo>
                    <a:pt x="1338" y="631"/>
                  </a:lnTo>
                  <a:lnTo>
                    <a:pt x="1337" y="631"/>
                  </a:lnTo>
                  <a:lnTo>
                    <a:pt x="1335" y="632"/>
                  </a:lnTo>
                  <a:lnTo>
                    <a:pt x="1334" y="633"/>
                  </a:lnTo>
                  <a:lnTo>
                    <a:pt x="1334" y="636"/>
                  </a:lnTo>
                  <a:lnTo>
                    <a:pt x="1335" y="643"/>
                  </a:lnTo>
                  <a:lnTo>
                    <a:pt x="1340" y="652"/>
                  </a:lnTo>
                  <a:lnTo>
                    <a:pt x="1344" y="660"/>
                  </a:lnTo>
                  <a:lnTo>
                    <a:pt x="1349" y="668"/>
                  </a:lnTo>
                  <a:lnTo>
                    <a:pt x="1350" y="670"/>
                  </a:lnTo>
                  <a:lnTo>
                    <a:pt x="1350" y="672"/>
                  </a:lnTo>
                  <a:lnTo>
                    <a:pt x="1350" y="674"/>
                  </a:lnTo>
                  <a:lnTo>
                    <a:pt x="1349" y="675"/>
                  </a:lnTo>
                  <a:lnTo>
                    <a:pt x="1346" y="679"/>
                  </a:lnTo>
                  <a:lnTo>
                    <a:pt x="1341" y="682"/>
                  </a:lnTo>
                  <a:lnTo>
                    <a:pt x="1329" y="686"/>
                  </a:lnTo>
                  <a:lnTo>
                    <a:pt x="1320" y="692"/>
                  </a:lnTo>
                  <a:lnTo>
                    <a:pt x="1312" y="701"/>
                  </a:lnTo>
                  <a:lnTo>
                    <a:pt x="1301" y="715"/>
                  </a:lnTo>
                  <a:lnTo>
                    <a:pt x="1295" y="722"/>
                  </a:lnTo>
                  <a:lnTo>
                    <a:pt x="1290" y="728"/>
                  </a:lnTo>
                  <a:lnTo>
                    <a:pt x="1285" y="732"/>
                  </a:lnTo>
                  <a:lnTo>
                    <a:pt x="1279" y="737"/>
                  </a:lnTo>
                  <a:lnTo>
                    <a:pt x="1275" y="739"/>
                  </a:lnTo>
                  <a:lnTo>
                    <a:pt x="1271" y="743"/>
                  </a:lnTo>
                  <a:lnTo>
                    <a:pt x="1267" y="747"/>
                  </a:lnTo>
                  <a:lnTo>
                    <a:pt x="1264" y="751"/>
                  </a:lnTo>
                  <a:lnTo>
                    <a:pt x="1262" y="756"/>
                  </a:lnTo>
                  <a:lnTo>
                    <a:pt x="1261" y="760"/>
                  </a:lnTo>
                  <a:lnTo>
                    <a:pt x="1262" y="764"/>
                  </a:lnTo>
                  <a:lnTo>
                    <a:pt x="1263" y="768"/>
                  </a:lnTo>
                  <a:lnTo>
                    <a:pt x="1268" y="777"/>
                  </a:lnTo>
                  <a:lnTo>
                    <a:pt x="1272" y="790"/>
                  </a:lnTo>
                  <a:lnTo>
                    <a:pt x="1276" y="805"/>
                  </a:lnTo>
                  <a:lnTo>
                    <a:pt x="1280" y="815"/>
                  </a:lnTo>
                  <a:lnTo>
                    <a:pt x="1282" y="820"/>
                  </a:lnTo>
                  <a:lnTo>
                    <a:pt x="1282" y="826"/>
                  </a:lnTo>
                  <a:lnTo>
                    <a:pt x="1280" y="832"/>
                  </a:lnTo>
                  <a:lnTo>
                    <a:pt x="1279" y="839"/>
                  </a:lnTo>
                  <a:lnTo>
                    <a:pt x="1277" y="844"/>
                  </a:lnTo>
                  <a:lnTo>
                    <a:pt x="1275" y="849"/>
                  </a:lnTo>
                  <a:lnTo>
                    <a:pt x="1273" y="851"/>
                  </a:lnTo>
                  <a:lnTo>
                    <a:pt x="1272" y="852"/>
                  </a:lnTo>
                  <a:lnTo>
                    <a:pt x="1270" y="854"/>
                  </a:lnTo>
                  <a:lnTo>
                    <a:pt x="1268" y="854"/>
                  </a:lnTo>
                  <a:lnTo>
                    <a:pt x="1260" y="843"/>
                  </a:lnTo>
                  <a:lnTo>
                    <a:pt x="1252" y="830"/>
                  </a:lnTo>
                  <a:lnTo>
                    <a:pt x="1248" y="828"/>
                  </a:lnTo>
                  <a:lnTo>
                    <a:pt x="1244" y="824"/>
                  </a:lnTo>
                  <a:lnTo>
                    <a:pt x="1241" y="817"/>
                  </a:lnTo>
                  <a:lnTo>
                    <a:pt x="1239" y="811"/>
                  </a:lnTo>
                  <a:lnTo>
                    <a:pt x="1235" y="797"/>
                  </a:lnTo>
                  <a:lnTo>
                    <a:pt x="1232" y="782"/>
                  </a:lnTo>
                  <a:lnTo>
                    <a:pt x="1231" y="777"/>
                  </a:lnTo>
                  <a:lnTo>
                    <a:pt x="1230" y="774"/>
                  </a:lnTo>
                  <a:lnTo>
                    <a:pt x="1229" y="772"/>
                  </a:lnTo>
                  <a:lnTo>
                    <a:pt x="1228" y="773"/>
                  </a:lnTo>
                  <a:lnTo>
                    <a:pt x="1225" y="776"/>
                  </a:lnTo>
                  <a:lnTo>
                    <a:pt x="1219" y="780"/>
                  </a:lnTo>
                  <a:lnTo>
                    <a:pt x="1217" y="782"/>
                  </a:lnTo>
                  <a:lnTo>
                    <a:pt x="1214" y="781"/>
                  </a:lnTo>
                  <a:lnTo>
                    <a:pt x="1211" y="779"/>
                  </a:lnTo>
                  <a:lnTo>
                    <a:pt x="1209" y="776"/>
                  </a:lnTo>
                  <a:lnTo>
                    <a:pt x="1205" y="770"/>
                  </a:lnTo>
                  <a:lnTo>
                    <a:pt x="1201" y="764"/>
                  </a:lnTo>
                  <a:lnTo>
                    <a:pt x="1199" y="763"/>
                  </a:lnTo>
                  <a:lnTo>
                    <a:pt x="1196" y="763"/>
                  </a:lnTo>
                  <a:lnTo>
                    <a:pt x="1191" y="766"/>
                  </a:lnTo>
                  <a:lnTo>
                    <a:pt x="1187" y="767"/>
                  </a:lnTo>
                  <a:lnTo>
                    <a:pt x="1181" y="769"/>
                  </a:lnTo>
                  <a:lnTo>
                    <a:pt x="1176" y="771"/>
                  </a:lnTo>
                  <a:lnTo>
                    <a:pt x="1170" y="772"/>
                  </a:lnTo>
                  <a:lnTo>
                    <a:pt x="1165" y="772"/>
                  </a:lnTo>
                  <a:lnTo>
                    <a:pt x="1154" y="771"/>
                  </a:lnTo>
                  <a:lnTo>
                    <a:pt x="1148" y="773"/>
                  </a:lnTo>
                  <a:lnTo>
                    <a:pt x="1145" y="774"/>
                  </a:lnTo>
                  <a:lnTo>
                    <a:pt x="1144" y="775"/>
                  </a:lnTo>
                  <a:lnTo>
                    <a:pt x="1143" y="776"/>
                  </a:lnTo>
                  <a:lnTo>
                    <a:pt x="1142" y="778"/>
                  </a:lnTo>
                  <a:lnTo>
                    <a:pt x="1142" y="782"/>
                  </a:lnTo>
                  <a:lnTo>
                    <a:pt x="1139" y="787"/>
                  </a:lnTo>
                  <a:lnTo>
                    <a:pt x="1137" y="788"/>
                  </a:lnTo>
                  <a:lnTo>
                    <a:pt x="1134" y="789"/>
                  </a:lnTo>
                  <a:lnTo>
                    <a:pt x="1130" y="788"/>
                  </a:lnTo>
                  <a:lnTo>
                    <a:pt x="1126" y="786"/>
                  </a:lnTo>
                  <a:lnTo>
                    <a:pt x="1118" y="781"/>
                  </a:lnTo>
                  <a:lnTo>
                    <a:pt x="1111" y="779"/>
                  </a:lnTo>
                  <a:lnTo>
                    <a:pt x="1104" y="778"/>
                  </a:lnTo>
                  <a:lnTo>
                    <a:pt x="1096" y="778"/>
                  </a:lnTo>
                  <a:lnTo>
                    <a:pt x="1087" y="777"/>
                  </a:lnTo>
                  <a:lnTo>
                    <a:pt x="1078" y="778"/>
                  </a:lnTo>
                  <a:lnTo>
                    <a:pt x="1074" y="778"/>
                  </a:lnTo>
                  <a:lnTo>
                    <a:pt x="1071" y="779"/>
                  </a:lnTo>
                  <a:lnTo>
                    <a:pt x="1069" y="780"/>
                  </a:lnTo>
                  <a:lnTo>
                    <a:pt x="1068" y="782"/>
                  </a:lnTo>
                  <a:lnTo>
                    <a:pt x="1064" y="787"/>
                  </a:lnTo>
                  <a:lnTo>
                    <a:pt x="1058" y="793"/>
                  </a:lnTo>
                  <a:lnTo>
                    <a:pt x="1051" y="800"/>
                  </a:lnTo>
                  <a:lnTo>
                    <a:pt x="1043" y="804"/>
                  </a:lnTo>
                  <a:lnTo>
                    <a:pt x="1036" y="808"/>
                  </a:lnTo>
                  <a:lnTo>
                    <a:pt x="1029" y="814"/>
                  </a:lnTo>
                  <a:lnTo>
                    <a:pt x="1026" y="817"/>
                  </a:lnTo>
                  <a:lnTo>
                    <a:pt x="1025" y="820"/>
                  </a:lnTo>
                  <a:lnTo>
                    <a:pt x="1025" y="822"/>
                  </a:lnTo>
                  <a:lnTo>
                    <a:pt x="1026" y="825"/>
                  </a:lnTo>
                  <a:lnTo>
                    <a:pt x="1029" y="826"/>
                  </a:lnTo>
                  <a:lnTo>
                    <a:pt x="1030" y="830"/>
                  </a:lnTo>
                  <a:lnTo>
                    <a:pt x="1031" y="834"/>
                  </a:lnTo>
                  <a:lnTo>
                    <a:pt x="1032" y="838"/>
                  </a:lnTo>
                  <a:lnTo>
                    <a:pt x="1032" y="844"/>
                  </a:lnTo>
                  <a:lnTo>
                    <a:pt x="1031" y="849"/>
                  </a:lnTo>
                  <a:lnTo>
                    <a:pt x="1030" y="855"/>
                  </a:lnTo>
                  <a:lnTo>
                    <a:pt x="1029" y="859"/>
                  </a:lnTo>
                  <a:lnTo>
                    <a:pt x="1027" y="864"/>
                  </a:lnTo>
                  <a:lnTo>
                    <a:pt x="1026" y="869"/>
                  </a:lnTo>
                  <a:lnTo>
                    <a:pt x="1026" y="875"/>
                  </a:lnTo>
                  <a:lnTo>
                    <a:pt x="1025" y="883"/>
                  </a:lnTo>
                  <a:lnTo>
                    <a:pt x="1026" y="896"/>
                  </a:lnTo>
                  <a:lnTo>
                    <a:pt x="1027" y="912"/>
                  </a:lnTo>
                  <a:lnTo>
                    <a:pt x="1029" y="919"/>
                  </a:lnTo>
                  <a:lnTo>
                    <a:pt x="1031" y="926"/>
                  </a:lnTo>
                  <a:lnTo>
                    <a:pt x="1034" y="932"/>
                  </a:lnTo>
                  <a:lnTo>
                    <a:pt x="1038" y="937"/>
                  </a:lnTo>
                  <a:lnTo>
                    <a:pt x="1047" y="949"/>
                  </a:lnTo>
                  <a:lnTo>
                    <a:pt x="1058" y="958"/>
                  </a:lnTo>
                  <a:lnTo>
                    <a:pt x="1063" y="963"/>
                  </a:lnTo>
                  <a:lnTo>
                    <a:pt x="1067" y="966"/>
                  </a:lnTo>
                  <a:lnTo>
                    <a:pt x="1070" y="968"/>
                  </a:lnTo>
                  <a:lnTo>
                    <a:pt x="1074" y="971"/>
                  </a:lnTo>
                  <a:lnTo>
                    <a:pt x="1078" y="971"/>
                  </a:lnTo>
                  <a:lnTo>
                    <a:pt x="1082" y="970"/>
                  </a:lnTo>
                  <a:lnTo>
                    <a:pt x="1086" y="967"/>
                  </a:lnTo>
                  <a:lnTo>
                    <a:pt x="1090" y="964"/>
                  </a:lnTo>
                  <a:lnTo>
                    <a:pt x="1095" y="960"/>
                  </a:lnTo>
                  <a:lnTo>
                    <a:pt x="1099" y="958"/>
                  </a:lnTo>
                  <a:lnTo>
                    <a:pt x="1102" y="958"/>
                  </a:lnTo>
                  <a:lnTo>
                    <a:pt x="1105" y="958"/>
                  </a:lnTo>
                  <a:lnTo>
                    <a:pt x="1110" y="959"/>
                  </a:lnTo>
                  <a:lnTo>
                    <a:pt x="1113" y="961"/>
                  </a:lnTo>
                  <a:lnTo>
                    <a:pt x="1114" y="961"/>
                  </a:lnTo>
                  <a:lnTo>
                    <a:pt x="1116" y="960"/>
                  </a:lnTo>
                  <a:lnTo>
                    <a:pt x="1118" y="959"/>
                  </a:lnTo>
                  <a:lnTo>
                    <a:pt x="1120" y="956"/>
                  </a:lnTo>
                  <a:lnTo>
                    <a:pt x="1122" y="953"/>
                  </a:lnTo>
                  <a:lnTo>
                    <a:pt x="1123" y="950"/>
                  </a:lnTo>
                  <a:lnTo>
                    <a:pt x="1123" y="946"/>
                  </a:lnTo>
                  <a:lnTo>
                    <a:pt x="1122" y="941"/>
                  </a:lnTo>
                  <a:lnTo>
                    <a:pt x="1121" y="936"/>
                  </a:lnTo>
                  <a:lnTo>
                    <a:pt x="1122" y="931"/>
                  </a:lnTo>
                  <a:lnTo>
                    <a:pt x="1123" y="927"/>
                  </a:lnTo>
                  <a:lnTo>
                    <a:pt x="1125" y="924"/>
                  </a:lnTo>
                  <a:lnTo>
                    <a:pt x="1127" y="921"/>
                  </a:lnTo>
                  <a:lnTo>
                    <a:pt x="1130" y="919"/>
                  </a:lnTo>
                  <a:lnTo>
                    <a:pt x="1134" y="918"/>
                  </a:lnTo>
                  <a:lnTo>
                    <a:pt x="1139" y="918"/>
                  </a:lnTo>
                  <a:lnTo>
                    <a:pt x="1147" y="918"/>
                  </a:lnTo>
                  <a:lnTo>
                    <a:pt x="1157" y="916"/>
                  </a:lnTo>
                  <a:lnTo>
                    <a:pt x="1167" y="915"/>
                  </a:lnTo>
                  <a:lnTo>
                    <a:pt x="1174" y="915"/>
                  </a:lnTo>
                  <a:lnTo>
                    <a:pt x="1177" y="917"/>
                  </a:lnTo>
                  <a:lnTo>
                    <a:pt x="1180" y="920"/>
                  </a:lnTo>
                  <a:lnTo>
                    <a:pt x="1181" y="925"/>
                  </a:lnTo>
                  <a:lnTo>
                    <a:pt x="1182" y="931"/>
                  </a:lnTo>
                  <a:lnTo>
                    <a:pt x="1182" y="937"/>
                  </a:lnTo>
                  <a:lnTo>
                    <a:pt x="1181" y="945"/>
                  </a:lnTo>
                  <a:lnTo>
                    <a:pt x="1178" y="950"/>
                  </a:lnTo>
                  <a:lnTo>
                    <a:pt x="1174" y="955"/>
                  </a:lnTo>
                  <a:lnTo>
                    <a:pt x="1170" y="960"/>
                  </a:lnTo>
                  <a:lnTo>
                    <a:pt x="1168" y="965"/>
                  </a:lnTo>
                  <a:lnTo>
                    <a:pt x="1166" y="971"/>
                  </a:lnTo>
                  <a:lnTo>
                    <a:pt x="1166" y="976"/>
                  </a:lnTo>
                  <a:lnTo>
                    <a:pt x="1166" y="987"/>
                  </a:lnTo>
                  <a:lnTo>
                    <a:pt x="1166" y="997"/>
                  </a:lnTo>
                  <a:lnTo>
                    <a:pt x="1162" y="1006"/>
                  </a:lnTo>
                  <a:lnTo>
                    <a:pt x="1159" y="1011"/>
                  </a:lnTo>
                  <a:lnTo>
                    <a:pt x="1158" y="1012"/>
                  </a:lnTo>
                  <a:lnTo>
                    <a:pt x="1159" y="1013"/>
                  </a:lnTo>
                  <a:lnTo>
                    <a:pt x="1161" y="1013"/>
                  </a:lnTo>
                  <a:lnTo>
                    <a:pt x="1166" y="1014"/>
                  </a:lnTo>
                  <a:lnTo>
                    <a:pt x="1177" y="1015"/>
                  </a:lnTo>
                  <a:lnTo>
                    <a:pt x="1184" y="1018"/>
                  </a:lnTo>
                  <a:lnTo>
                    <a:pt x="1197" y="1014"/>
                  </a:lnTo>
                  <a:lnTo>
                    <a:pt x="1210" y="1008"/>
                  </a:lnTo>
                  <a:lnTo>
                    <a:pt x="1213" y="1009"/>
                  </a:lnTo>
                  <a:lnTo>
                    <a:pt x="1218" y="1011"/>
                  </a:lnTo>
                  <a:lnTo>
                    <a:pt x="1224" y="1015"/>
                  </a:lnTo>
                  <a:lnTo>
                    <a:pt x="1228" y="1019"/>
                  </a:lnTo>
                  <a:lnTo>
                    <a:pt x="1232" y="1025"/>
                  </a:lnTo>
                  <a:lnTo>
                    <a:pt x="1236" y="1031"/>
                  </a:lnTo>
                  <a:lnTo>
                    <a:pt x="1237" y="1037"/>
                  </a:lnTo>
                  <a:lnTo>
                    <a:pt x="1237" y="1041"/>
                  </a:lnTo>
                  <a:lnTo>
                    <a:pt x="1234" y="1051"/>
                  </a:lnTo>
                  <a:lnTo>
                    <a:pt x="1232" y="1064"/>
                  </a:lnTo>
                  <a:lnTo>
                    <a:pt x="1231" y="1078"/>
                  </a:lnTo>
                  <a:lnTo>
                    <a:pt x="1231" y="1093"/>
                  </a:lnTo>
                  <a:lnTo>
                    <a:pt x="1233" y="1104"/>
                  </a:lnTo>
                  <a:lnTo>
                    <a:pt x="1235" y="1110"/>
                  </a:lnTo>
                  <a:lnTo>
                    <a:pt x="1237" y="1114"/>
                  </a:lnTo>
                  <a:lnTo>
                    <a:pt x="1239" y="1119"/>
                  </a:lnTo>
                  <a:lnTo>
                    <a:pt x="1242" y="1124"/>
                  </a:lnTo>
                  <a:lnTo>
                    <a:pt x="1248" y="1130"/>
                  </a:lnTo>
                  <a:lnTo>
                    <a:pt x="1252" y="1132"/>
                  </a:lnTo>
                  <a:lnTo>
                    <a:pt x="1255" y="1133"/>
                  </a:lnTo>
                  <a:lnTo>
                    <a:pt x="1259" y="1133"/>
                  </a:lnTo>
                  <a:lnTo>
                    <a:pt x="1263" y="1132"/>
                  </a:lnTo>
                  <a:lnTo>
                    <a:pt x="1271" y="1128"/>
                  </a:lnTo>
                  <a:lnTo>
                    <a:pt x="1278" y="1124"/>
                  </a:lnTo>
                  <a:lnTo>
                    <a:pt x="1285" y="1120"/>
                  </a:lnTo>
                  <a:lnTo>
                    <a:pt x="1289" y="1115"/>
                  </a:lnTo>
                  <a:lnTo>
                    <a:pt x="1291" y="1114"/>
                  </a:lnTo>
                  <a:lnTo>
                    <a:pt x="1295" y="1114"/>
                  </a:lnTo>
                  <a:lnTo>
                    <a:pt x="1299" y="1117"/>
                  </a:lnTo>
                  <a:lnTo>
                    <a:pt x="1303" y="1120"/>
                  </a:lnTo>
                  <a:lnTo>
                    <a:pt x="1307" y="1122"/>
                  </a:lnTo>
                  <a:lnTo>
                    <a:pt x="1312" y="1126"/>
                  </a:lnTo>
                  <a:lnTo>
                    <a:pt x="1314" y="1128"/>
                  </a:lnTo>
                  <a:lnTo>
                    <a:pt x="1314" y="1130"/>
                  </a:lnTo>
                  <a:lnTo>
                    <a:pt x="1314" y="1132"/>
                  </a:lnTo>
                  <a:lnTo>
                    <a:pt x="1314" y="1133"/>
                  </a:lnTo>
                  <a:lnTo>
                    <a:pt x="1316" y="1135"/>
                  </a:lnTo>
                  <a:lnTo>
                    <a:pt x="1318" y="1136"/>
                  </a:lnTo>
                  <a:lnTo>
                    <a:pt x="1321" y="1136"/>
                  </a:lnTo>
                  <a:lnTo>
                    <a:pt x="1324" y="1136"/>
                  </a:lnTo>
                  <a:lnTo>
                    <a:pt x="1327" y="1136"/>
                  </a:lnTo>
                  <a:lnTo>
                    <a:pt x="1329" y="1134"/>
                  </a:lnTo>
                  <a:lnTo>
                    <a:pt x="1334" y="1131"/>
                  </a:lnTo>
                  <a:lnTo>
                    <a:pt x="1338" y="1126"/>
                  </a:lnTo>
                  <a:lnTo>
                    <a:pt x="1343" y="1120"/>
                  </a:lnTo>
                  <a:lnTo>
                    <a:pt x="1348" y="1111"/>
                  </a:lnTo>
                  <a:lnTo>
                    <a:pt x="1354" y="1103"/>
                  </a:lnTo>
                  <a:lnTo>
                    <a:pt x="1361" y="1096"/>
                  </a:lnTo>
                  <a:lnTo>
                    <a:pt x="1369" y="1091"/>
                  </a:lnTo>
                  <a:lnTo>
                    <a:pt x="1374" y="1088"/>
                  </a:lnTo>
                  <a:lnTo>
                    <a:pt x="1380" y="1084"/>
                  </a:lnTo>
                  <a:lnTo>
                    <a:pt x="1388" y="1078"/>
                  </a:lnTo>
                  <a:lnTo>
                    <a:pt x="1392" y="1075"/>
                  </a:lnTo>
                  <a:lnTo>
                    <a:pt x="1396" y="1073"/>
                  </a:lnTo>
                  <a:lnTo>
                    <a:pt x="1401" y="1072"/>
                  </a:lnTo>
                  <a:lnTo>
                    <a:pt x="1405" y="1072"/>
                  </a:lnTo>
                  <a:lnTo>
                    <a:pt x="1408" y="1074"/>
                  </a:lnTo>
                  <a:lnTo>
                    <a:pt x="1408" y="1076"/>
                  </a:lnTo>
                  <a:lnTo>
                    <a:pt x="1408" y="1079"/>
                  </a:lnTo>
                  <a:lnTo>
                    <a:pt x="1407" y="1083"/>
                  </a:lnTo>
                  <a:lnTo>
                    <a:pt x="1403" y="1091"/>
                  </a:lnTo>
                  <a:lnTo>
                    <a:pt x="1400" y="1098"/>
                  </a:lnTo>
                  <a:lnTo>
                    <a:pt x="1400" y="1107"/>
                  </a:lnTo>
                  <a:lnTo>
                    <a:pt x="1400" y="1119"/>
                  </a:lnTo>
                  <a:lnTo>
                    <a:pt x="1401" y="1124"/>
                  </a:lnTo>
                  <a:lnTo>
                    <a:pt x="1402" y="1128"/>
                  </a:lnTo>
                  <a:lnTo>
                    <a:pt x="1403" y="1132"/>
                  </a:lnTo>
                  <a:lnTo>
                    <a:pt x="1405" y="1133"/>
                  </a:lnTo>
                  <a:lnTo>
                    <a:pt x="1407" y="1133"/>
                  </a:lnTo>
                  <a:lnTo>
                    <a:pt x="1408" y="1131"/>
                  </a:lnTo>
                  <a:lnTo>
                    <a:pt x="1408" y="1128"/>
                  </a:lnTo>
                  <a:lnTo>
                    <a:pt x="1409" y="1124"/>
                  </a:lnTo>
                  <a:lnTo>
                    <a:pt x="1410" y="1113"/>
                  </a:lnTo>
                  <a:lnTo>
                    <a:pt x="1413" y="1103"/>
                  </a:lnTo>
                  <a:lnTo>
                    <a:pt x="1416" y="1098"/>
                  </a:lnTo>
                  <a:lnTo>
                    <a:pt x="1419" y="1094"/>
                  </a:lnTo>
                  <a:lnTo>
                    <a:pt x="1422" y="1091"/>
                  </a:lnTo>
                  <a:lnTo>
                    <a:pt x="1425" y="1088"/>
                  </a:lnTo>
                  <a:lnTo>
                    <a:pt x="1433" y="1083"/>
                  </a:lnTo>
                  <a:lnTo>
                    <a:pt x="1438" y="1082"/>
                  </a:lnTo>
                  <a:lnTo>
                    <a:pt x="1440" y="1083"/>
                  </a:lnTo>
                  <a:lnTo>
                    <a:pt x="1443" y="1087"/>
                  </a:lnTo>
                  <a:lnTo>
                    <a:pt x="1445" y="1092"/>
                  </a:lnTo>
                  <a:lnTo>
                    <a:pt x="1447" y="1097"/>
                  </a:lnTo>
                  <a:lnTo>
                    <a:pt x="1449" y="1101"/>
                  </a:lnTo>
                  <a:lnTo>
                    <a:pt x="1452" y="1104"/>
                  </a:lnTo>
                  <a:lnTo>
                    <a:pt x="1453" y="1105"/>
                  </a:lnTo>
                  <a:lnTo>
                    <a:pt x="1454" y="1105"/>
                  </a:lnTo>
                  <a:lnTo>
                    <a:pt x="1457" y="1105"/>
                  </a:lnTo>
                  <a:lnTo>
                    <a:pt x="1458" y="1104"/>
                  </a:lnTo>
                  <a:lnTo>
                    <a:pt x="1462" y="1101"/>
                  </a:lnTo>
                  <a:lnTo>
                    <a:pt x="1466" y="1099"/>
                  </a:lnTo>
                  <a:lnTo>
                    <a:pt x="1470" y="1098"/>
                  </a:lnTo>
                  <a:lnTo>
                    <a:pt x="1474" y="1098"/>
                  </a:lnTo>
                  <a:lnTo>
                    <a:pt x="1478" y="1099"/>
                  </a:lnTo>
                  <a:lnTo>
                    <a:pt x="1482" y="1100"/>
                  </a:lnTo>
                  <a:lnTo>
                    <a:pt x="1486" y="1103"/>
                  </a:lnTo>
                  <a:lnTo>
                    <a:pt x="1488" y="1105"/>
                  </a:lnTo>
                  <a:lnTo>
                    <a:pt x="1493" y="1115"/>
                  </a:lnTo>
                  <a:lnTo>
                    <a:pt x="1495" y="1119"/>
                  </a:lnTo>
                  <a:lnTo>
                    <a:pt x="1496" y="1118"/>
                  </a:lnTo>
                  <a:lnTo>
                    <a:pt x="1498" y="1114"/>
                  </a:lnTo>
                  <a:lnTo>
                    <a:pt x="1500" y="1110"/>
                  </a:lnTo>
                  <a:lnTo>
                    <a:pt x="1501" y="1105"/>
                  </a:lnTo>
                  <a:lnTo>
                    <a:pt x="1502" y="1103"/>
                  </a:lnTo>
                  <a:lnTo>
                    <a:pt x="1504" y="1100"/>
                  </a:lnTo>
                  <a:lnTo>
                    <a:pt x="1508" y="1098"/>
                  </a:lnTo>
                  <a:lnTo>
                    <a:pt x="1512" y="1097"/>
                  </a:lnTo>
                  <a:lnTo>
                    <a:pt x="1518" y="1096"/>
                  </a:lnTo>
                  <a:lnTo>
                    <a:pt x="1523" y="1096"/>
                  </a:lnTo>
                  <a:lnTo>
                    <a:pt x="1528" y="1097"/>
                  </a:lnTo>
                  <a:lnTo>
                    <a:pt x="1533" y="1100"/>
                  </a:lnTo>
                  <a:lnTo>
                    <a:pt x="1543" y="1109"/>
                  </a:lnTo>
                  <a:lnTo>
                    <a:pt x="1547" y="1112"/>
                  </a:lnTo>
                  <a:lnTo>
                    <a:pt x="1549" y="1112"/>
                  </a:lnTo>
                  <a:lnTo>
                    <a:pt x="1552" y="1110"/>
                  </a:lnTo>
                  <a:lnTo>
                    <a:pt x="1554" y="1107"/>
                  </a:lnTo>
                  <a:lnTo>
                    <a:pt x="1556" y="1104"/>
                  </a:lnTo>
                  <a:lnTo>
                    <a:pt x="1559" y="1097"/>
                  </a:lnTo>
                  <a:lnTo>
                    <a:pt x="1563" y="1093"/>
                  </a:lnTo>
                  <a:lnTo>
                    <a:pt x="1564" y="1093"/>
                  </a:lnTo>
                  <a:lnTo>
                    <a:pt x="1564" y="1096"/>
                  </a:lnTo>
                  <a:lnTo>
                    <a:pt x="1564" y="1100"/>
                  </a:lnTo>
                  <a:lnTo>
                    <a:pt x="1563" y="1105"/>
                  </a:lnTo>
                  <a:lnTo>
                    <a:pt x="1561" y="1111"/>
                  </a:lnTo>
                  <a:lnTo>
                    <a:pt x="1560" y="1118"/>
                  </a:lnTo>
                  <a:lnTo>
                    <a:pt x="1557" y="1124"/>
                  </a:lnTo>
                  <a:lnTo>
                    <a:pt x="1554" y="1129"/>
                  </a:lnTo>
                  <a:lnTo>
                    <a:pt x="1552" y="1133"/>
                  </a:lnTo>
                  <a:lnTo>
                    <a:pt x="1552" y="1136"/>
                  </a:lnTo>
                  <a:lnTo>
                    <a:pt x="1553" y="1137"/>
                  </a:lnTo>
                  <a:lnTo>
                    <a:pt x="1555" y="1138"/>
                  </a:lnTo>
                  <a:lnTo>
                    <a:pt x="1559" y="1138"/>
                  </a:lnTo>
                  <a:lnTo>
                    <a:pt x="1561" y="1137"/>
                  </a:lnTo>
                  <a:lnTo>
                    <a:pt x="1562" y="1138"/>
                  </a:lnTo>
                  <a:lnTo>
                    <a:pt x="1565" y="1142"/>
                  </a:lnTo>
                  <a:lnTo>
                    <a:pt x="1567" y="1143"/>
                  </a:lnTo>
                  <a:lnTo>
                    <a:pt x="1569" y="1143"/>
                  </a:lnTo>
                  <a:lnTo>
                    <a:pt x="1573" y="1143"/>
                  </a:lnTo>
                  <a:lnTo>
                    <a:pt x="1576" y="1142"/>
                  </a:lnTo>
                  <a:lnTo>
                    <a:pt x="1579" y="1142"/>
                  </a:lnTo>
                  <a:lnTo>
                    <a:pt x="1582" y="1142"/>
                  </a:lnTo>
                  <a:lnTo>
                    <a:pt x="1584" y="1143"/>
                  </a:lnTo>
                  <a:lnTo>
                    <a:pt x="1586" y="1147"/>
                  </a:lnTo>
                  <a:lnTo>
                    <a:pt x="1595" y="1158"/>
                  </a:lnTo>
                  <a:lnTo>
                    <a:pt x="1607" y="1175"/>
                  </a:lnTo>
                  <a:lnTo>
                    <a:pt x="1610" y="1179"/>
                  </a:lnTo>
                  <a:lnTo>
                    <a:pt x="1613" y="1181"/>
                  </a:lnTo>
                  <a:lnTo>
                    <a:pt x="1616" y="1182"/>
                  </a:lnTo>
                  <a:lnTo>
                    <a:pt x="1620" y="1181"/>
                  </a:lnTo>
                  <a:lnTo>
                    <a:pt x="1627" y="1177"/>
                  </a:lnTo>
                  <a:lnTo>
                    <a:pt x="1638" y="1172"/>
                  </a:lnTo>
                  <a:lnTo>
                    <a:pt x="1644" y="1172"/>
                  </a:lnTo>
                  <a:lnTo>
                    <a:pt x="1650" y="1175"/>
                  </a:lnTo>
                  <a:lnTo>
                    <a:pt x="1656" y="1179"/>
                  </a:lnTo>
                  <a:lnTo>
                    <a:pt x="1664" y="1184"/>
                  </a:lnTo>
                  <a:lnTo>
                    <a:pt x="1676" y="1196"/>
                  </a:lnTo>
                  <a:lnTo>
                    <a:pt x="1689" y="1211"/>
                  </a:lnTo>
                  <a:lnTo>
                    <a:pt x="1697" y="1223"/>
                  </a:lnTo>
                  <a:lnTo>
                    <a:pt x="1702" y="1235"/>
                  </a:lnTo>
                  <a:lnTo>
                    <a:pt x="1703" y="1239"/>
                  </a:lnTo>
                  <a:lnTo>
                    <a:pt x="1705" y="1242"/>
                  </a:lnTo>
                  <a:lnTo>
                    <a:pt x="1707" y="1243"/>
                  </a:lnTo>
                  <a:lnTo>
                    <a:pt x="1711" y="1244"/>
                  </a:lnTo>
                  <a:lnTo>
                    <a:pt x="1714" y="1245"/>
                  </a:lnTo>
                  <a:lnTo>
                    <a:pt x="1716" y="1247"/>
                  </a:lnTo>
                  <a:lnTo>
                    <a:pt x="1720" y="1249"/>
                  </a:lnTo>
                  <a:lnTo>
                    <a:pt x="1721" y="1253"/>
                  </a:lnTo>
                  <a:lnTo>
                    <a:pt x="1723" y="1260"/>
                  </a:lnTo>
                  <a:lnTo>
                    <a:pt x="1723" y="1266"/>
                  </a:lnTo>
                  <a:lnTo>
                    <a:pt x="1723" y="1269"/>
                  </a:lnTo>
                  <a:lnTo>
                    <a:pt x="1720" y="1271"/>
                  </a:lnTo>
                  <a:lnTo>
                    <a:pt x="1715" y="1275"/>
                  </a:lnTo>
                  <a:lnTo>
                    <a:pt x="1710" y="1278"/>
                  </a:lnTo>
                  <a:lnTo>
                    <a:pt x="1699" y="1284"/>
                  </a:lnTo>
                  <a:lnTo>
                    <a:pt x="1689" y="1287"/>
                  </a:lnTo>
                  <a:lnTo>
                    <a:pt x="1684" y="1289"/>
                  </a:lnTo>
                  <a:lnTo>
                    <a:pt x="1682" y="1292"/>
                  </a:lnTo>
                  <a:lnTo>
                    <a:pt x="1680" y="1295"/>
                  </a:lnTo>
                  <a:lnTo>
                    <a:pt x="1680" y="1297"/>
                  </a:lnTo>
                  <a:lnTo>
                    <a:pt x="1681" y="1300"/>
                  </a:lnTo>
                  <a:lnTo>
                    <a:pt x="1684" y="1301"/>
                  </a:lnTo>
                  <a:lnTo>
                    <a:pt x="1690" y="1302"/>
                  </a:lnTo>
                  <a:lnTo>
                    <a:pt x="1696" y="1301"/>
                  </a:lnTo>
                  <a:lnTo>
                    <a:pt x="1702" y="1299"/>
                  </a:lnTo>
                  <a:lnTo>
                    <a:pt x="1706" y="1297"/>
                  </a:lnTo>
                  <a:lnTo>
                    <a:pt x="1709" y="1295"/>
                  </a:lnTo>
                  <a:lnTo>
                    <a:pt x="1710" y="1293"/>
                  </a:lnTo>
                  <a:lnTo>
                    <a:pt x="1712" y="1289"/>
                  </a:lnTo>
                  <a:lnTo>
                    <a:pt x="1713" y="1287"/>
                  </a:lnTo>
                  <a:lnTo>
                    <a:pt x="1715" y="1285"/>
                  </a:lnTo>
                  <a:lnTo>
                    <a:pt x="1720" y="1283"/>
                  </a:lnTo>
                  <a:lnTo>
                    <a:pt x="1724" y="1282"/>
                  </a:lnTo>
                  <a:lnTo>
                    <a:pt x="1728" y="1282"/>
                  </a:lnTo>
                  <a:lnTo>
                    <a:pt x="1732" y="1284"/>
                  </a:lnTo>
                  <a:lnTo>
                    <a:pt x="1735" y="1286"/>
                  </a:lnTo>
                  <a:lnTo>
                    <a:pt x="1737" y="1290"/>
                  </a:lnTo>
                  <a:lnTo>
                    <a:pt x="1737" y="1295"/>
                  </a:lnTo>
                  <a:lnTo>
                    <a:pt x="1736" y="1301"/>
                  </a:lnTo>
                  <a:lnTo>
                    <a:pt x="1733" y="1307"/>
                  </a:lnTo>
                  <a:lnTo>
                    <a:pt x="1729" y="1312"/>
                  </a:lnTo>
                  <a:lnTo>
                    <a:pt x="1724" y="1317"/>
                  </a:lnTo>
                  <a:lnTo>
                    <a:pt x="1719" y="1321"/>
                  </a:lnTo>
                  <a:lnTo>
                    <a:pt x="1714" y="1323"/>
                  </a:lnTo>
                  <a:lnTo>
                    <a:pt x="1712" y="1325"/>
                  </a:lnTo>
                  <a:lnTo>
                    <a:pt x="1711" y="1327"/>
                  </a:lnTo>
                  <a:lnTo>
                    <a:pt x="1714" y="1328"/>
                  </a:lnTo>
                  <a:lnTo>
                    <a:pt x="1720" y="1329"/>
                  </a:lnTo>
                  <a:lnTo>
                    <a:pt x="1726" y="1329"/>
                  </a:lnTo>
                  <a:lnTo>
                    <a:pt x="1729" y="1329"/>
                  </a:lnTo>
                  <a:lnTo>
                    <a:pt x="1731" y="1328"/>
                  </a:lnTo>
                  <a:lnTo>
                    <a:pt x="1733" y="1326"/>
                  </a:lnTo>
                  <a:lnTo>
                    <a:pt x="1734" y="1319"/>
                  </a:lnTo>
                  <a:lnTo>
                    <a:pt x="1739" y="1308"/>
                  </a:lnTo>
                  <a:lnTo>
                    <a:pt x="1745" y="1299"/>
                  </a:lnTo>
                  <a:lnTo>
                    <a:pt x="1750" y="1296"/>
                  </a:lnTo>
                  <a:lnTo>
                    <a:pt x="1753" y="1296"/>
                  </a:lnTo>
                  <a:lnTo>
                    <a:pt x="1757" y="1297"/>
                  </a:lnTo>
                  <a:lnTo>
                    <a:pt x="1763" y="1298"/>
                  </a:lnTo>
                  <a:lnTo>
                    <a:pt x="1771" y="1300"/>
                  </a:lnTo>
                  <a:lnTo>
                    <a:pt x="1780" y="1303"/>
                  </a:lnTo>
                  <a:lnTo>
                    <a:pt x="1786" y="1307"/>
                  </a:lnTo>
                  <a:lnTo>
                    <a:pt x="1792" y="1311"/>
                  </a:lnTo>
                  <a:lnTo>
                    <a:pt x="1800" y="1317"/>
                  </a:lnTo>
                  <a:lnTo>
                    <a:pt x="1810" y="1323"/>
                  </a:lnTo>
                  <a:lnTo>
                    <a:pt x="1818" y="1329"/>
                  </a:lnTo>
                  <a:lnTo>
                    <a:pt x="1822" y="1331"/>
                  </a:lnTo>
                  <a:lnTo>
                    <a:pt x="1826" y="1332"/>
                  </a:lnTo>
                  <a:lnTo>
                    <a:pt x="1830" y="1333"/>
                  </a:lnTo>
                  <a:lnTo>
                    <a:pt x="1834" y="1333"/>
                  </a:lnTo>
                  <a:lnTo>
                    <a:pt x="1842" y="1332"/>
                  </a:lnTo>
                  <a:lnTo>
                    <a:pt x="1848" y="1330"/>
                  </a:lnTo>
                  <a:lnTo>
                    <a:pt x="1851" y="1330"/>
                  </a:lnTo>
                  <a:lnTo>
                    <a:pt x="1855" y="1330"/>
                  </a:lnTo>
                  <a:lnTo>
                    <a:pt x="1860" y="1332"/>
                  </a:lnTo>
                  <a:lnTo>
                    <a:pt x="1866" y="1335"/>
                  </a:lnTo>
                  <a:lnTo>
                    <a:pt x="1871" y="1338"/>
                  </a:lnTo>
                  <a:lnTo>
                    <a:pt x="1876" y="1342"/>
                  </a:lnTo>
                  <a:lnTo>
                    <a:pt x="1880" y="1346"/>
                  </a:lnTo>
                  <a:lnTo>
                    <a:pt x="1883" y="1351"/>
                  </a:lnTo>
                  <a:lnTo>
                    <a:pt x="1886" y="1355"/>
                  </a:lnTo>
                  <a:lnTo>
                    <a:pt x="1890" y="1358"/>
                  </a:lnTo>
                  <a:lnTo>
                    <a:pt x="1896" y="1360"/>
                  </a:lnTo>
                  <a:lnTo>
                    <a:pt x="1901" y="1362"/>
                  </a:lnTo>
                  <a:lnTo>
                    <a:pt x="1910" y="1365"/>
                  </a:lnTo>
                  <a:lnTo>
                    <a:pt x="1918" y="1368"/>
                  </a:lnTo>
                  <a:lnTo>
                    <a:pt x="1922" y="1370"/>
                  </a:lnTo>
                  <a:lnTo>
                    <a:pt x="1926" y="1373"/>
                  </a:lnTo>
                  <a:lnTo>
                    <a:pt x="1929" y="1377"/>
                  </a:lnTo>
                  <a:lnTo>
                    <a:pt x="1933" y="1383"/>
                  </a:lnTo>
                  <a:lnTo>
                    <a:pt x="1936" y="1388"/>
                  </a:lnTo>
                  <a:lnTo>
                    <a:pt x="1938" y="1393"/>
                  </a:lnTo>
                  <a:lnTo>
                    <a:pt x="1940" y="1399"/>
                  </a:lnTo>
                  <a:lnTo>
                    <a:pt x="1941" y="1404"/>
                  </a:lnTo>
                  <a:lnTo>
                    <a:pt x="1941" y="1411"/>
                  </a:lnTo>
                  <a:lnTo>
                    <a:pt x="1940" y="1418"/>
                  </a:lnTo>
                  <a:lnTo>
                    <a:pt x="1938" y="1425"/>
                  </a:lnTo>
                  <a:lnTo>
                    <a:pt x="1935" y="1433"/>
                  </a:lnTo>
                  <a:lnTo>
                    <a:pt x="1930" y="1448"/>
                  </a:lnTo>
                  <a:lnTo>
                    <a:pt x="1927" y="1457"/>
                  </a:lnTo>
                  <a:lnTo>
                    <a:pt x="1923" y="1465"/>
                  </a:lnTo>
                  <a:lnTo>
                    <a:pt x="1913" y="1479"/>
                  </a:lnTo>
                  <a:lnTo>
                    <a:pt x="1901" y="1493"/>
                  </a:lnTo>
                  <a:lnTo>
                    <a:pt x="1887" y="1508"/>
                  </a:lnTo>
                  <a:lnTo>
                    <a:pt x="1881" y="1514"/>
                  </a:lnTo>
                  <a:lnTo>
                    <a:pt x="1878" y="1521"/>
                  </a:lnTo>
                  <a:lnTo>
                    <a:pt x="1877" y="1528"/>
                  </a:lnTo>
                  <a:lnTo>
                    <a:pt x="1877" y="1535"/>
                  </a:lnTo>
                  <a:lnTo>
                    <a:pt x="1879" y="1546"/>
                  </a:lnTo>
                  <a:lnTo>
                    <a:pt x="1881" y="1555"/>
                  </a:lnTo>
                  <a:lnTo>
                    <a:pt x="1880" y="1565"/>
                  </a:lnTo>
                  <a:lnTo>
                    <a:pt x="1876" y="1579"/>
                  </a:lnTo>
                  <a:lnTo>
                    <a:pt x="1874" y="1587"/>
                  </a:lnTo>
                  <a:lnTo>
                    <a:pt x="1873" y="1593"/>
                  </a:lnTo>
                  <a:lnTo>
                    <a:pt x="1872" y="1599"/>
                  </a:lnTo>
                  <a:lnTo>
                    <a:pt x="1873" y="1602"/>
                  </a:lnTo>
                  <a:lnTo>
                    <a:pt x="1873" y="1605"/>
                  </a:lnTo>
                  <a:lnTo>
                    <a:pt x="1873" y="1609"/>
                  </a:lnTo>
                  <a:lnTo>
                    <a:pt x="1872" y="1614"/>
                  </a:lnTo>
                  <a:lnTo>
                    <a:pt x="1871" y="1619"/>
                  </a:lnTo>
                  <a:lnTo>
                    <a:pt x="1866" y="1628"/>
                  </a:lnTo>
                  <a:lnTo>
                    <a:pt x="1860" y="1636"/>
                  </a:lnTo>
                  <a:lnTo>
                    <a:pt x="1855" y="1645"/>
                  </a:lnTo>
                  <a:lnTo>
                    <a:pt x="1850" y="1656"/>
                  </a:lnTo>
                  <a:lnTo>
                    <a:pt x="1847" y="1665"/>
                  </a:lnTo>
                  <a:lnTo>
                    <a:pt x="1843" y="1674"/>
                  </a:lnTo>
                  <a:lnTo>
                    <a:pt x="1841" y="1677"/>
                  </a:lnTo>
                  <a:lnTo>
                    <a:pt x="1838" y="1679"/>
                  </a:lnTo>
                  <a:lnTo>
                    <a:pt x="1834" y="1680"/>
                  </a:lnTo>
                  <a:lnTo>
                    <a:pt x="1828" y="1681"/>
                  </a:lnTo>
                  <a:lnTo>
                    <a:pt x="1818" y="1682"/>
                  </a:lnTo>
                  <a:lnTo>
                    <a:pt x="1808" y="1684"/>
                  </a:lnTo>
                  <a:lnTo>
                    <a:pt x="1790" y="1690"/>
                  </a:lnTo>
                  <a:lnTo>
                    <a:pt x="1785" y="1693"/>
                  </a:lnTo>
                  <a:lnTo>
                    <a:pt x="1781" y="1695"/>
                  </a:lnTo>
                  <a:lnTo>
                    <a:pt x="1770" y="1702"/>
                  </a:lnTo>
                  <a:lnTo>
                    <a:pt x="1757" y="1710"/>
                  </a:lnTo>
                  <a:lnTo>
                    <a:pt x="1744" y="1719"/>
                  </a:lnTo>
                  <a:lnTo>
                    <a:pt x="1741" y="1721"/>
                  </a:lnTo>
                  <a:lnTo>
                    <a:pt x="1740" y="1724"/>
                  </a:lnTo>
                  <a:lnTo>
                    <a:pt x="1739" y="1726"/>
                  </a:lnTo>
                  <a:lnTo>
                    <a:pt x="1738" y="1730"/>
                  </a:lnTo>
                  <a:lnTo>
                    <a:pt x="1739" y="1736"/>
                  </a:lnTo>
                  <a:lnTo>
                    <a:pt x="1740" y="1742"/>
                  </a:lnTo>
                  <a:lnTo>
                    <a:pt x="1741" y="1748"/>
                  </a:lnTo>
                  <a:lnTo>
                    <a:pt x="1743" y="1754"/>
                  </a:lnTo>
                  <a:lnTo>
                    <a:pt x="1743" y="1761"/>
                  </a:lnTo>
                  <a:lnTo>
                    <a:pt x="1741" y="1767"/>
                  </a:lnTo>
                  <a:lnTo>
                    <a:pt x="1739" y="1772"/>
                  </a:lnTo>
                  <a:lnTo>
                    <a:pt x="1736" y="1775"/>
                  </a:lnTo>
                  <a:lnTo>
                    <a:pt x="1734" y="1776"/>
                  </a:lnTo>
                  <a:lnTo>
                    <a:pt x="1731" y="1776"/>
                  </a:lnTo>
                  <a:lnTo>
                    <a:pt x="1729" y="1777"/>
                  </a:lnTo>
                  <a:lnTo>
                    <a:pt x="1726" y="1779"/>
                  </a:lnTo>
                  <a:lnTo>
                    <a:pt x="1724" y="1782"/>
                  </a:lnTo>
                  <a:lnTo>
                    <a:pt x="1721" y="1787"/>
                  </a:lnTo>
                  <a:lnTo>
                    <a:pt x="1719" y="1794"/>
                  </a:lnTo>
                  <a:lnTo>
                    <a:pt x="1715" y="1799"/>
                  </a:lnTo>
                  <a:lnTo>
                    <a:pt x="1713" y="1801"/>
                  </a:lnTo>
                  <a:lnTo>
                    <a:pt x="1711" y="1803"/>
                  </a:lnTo>
                  <a:lnTo>
                    <a:pt x="1707" y="1806"/>
                  </a:lnTo>
                  <a:lnTo>
                    <a:pt x="1702" y="1808"/>
                  </a:lnTo>
                  <a:lnTo>
                    <a:pt x="1698" y="1812"/>
                  </a:lnTo>
                  <a:lnTo>
                    <a:pt x="1695" y="1820"/>
                  </a:lnTo>
                  <a:lnTo>
                    <a:pt x="1693" y="1827"/>
                  </a:lnTo>
                  <a:lnTo>
                    <a:pt x="1691" y="1836"/>
                  </a:lnTo>
                  <a:lnTo>
                    <a:pt x="1691" y="1840"/>
                  </a:lnTo>
                  <a:lnTo>
                    <a:pt x="1689" y="1844"/>
                  </a:lnTo>
                  <a:lnTo>
                    <a:pt x="1685" y="1850"/>
                  </a:lnTo>
                  <a:lnTo>
                    <a:pt x="1682" y="1854"/>
                  </a:lnTo>
                  <a:lnTo>
                    <a:pt x="1673" y="1864"/>
                  </a:lnTo>
                  <a:lnTo>
                    <a:pt x="1662" y="1877"/>
                  </a:lnTo>
                  <a:lnTo>
                    <a:pt x="1655" y="1882"/>
                  </a:lnTo>
                  <a:lnTo>
                    <a:pt x="1650" y="1886"/>
                  </a:lnTo>
                  <a:lnTo>
                    <a:pt x="1645" y="1889"/>
                  </a:lnTo>
                  <a:lnTo>
                    <a:pt x="1640" y="1890"/>
                  </a:lnTo>
                  <a:lnTo>
                    <a:pt x="1636" y="1890"/>
                  </a:lnTo>
                  <a:lnTo>
                    <a:pt x="1631" y="1889"/>
                  </a:lnTo>
                  <a:lnTo>
                    <a:pt x="1624" y="1887"/>
                  </a:lnTo>
                  <a:lnTo>
                    <a:pt x="1618" y="1885"/>
                  </a:lnTo>
                  <a:lnTo>
                    <a:pt x="1615" y="1884"/>
                  </a:lnTo>
                  <a:lnTo>
                    <a:pt x="1613" y="1882"/>
                  </a:lnTo>
                  <a:lnTo>
                    <a:pt x="1611" y="1879"/>
                  </a:lnTo>
                  <a:lnTo>
                    <a:pt x="1609" y="1874"/>
                  </a:lnTo>
                  <a:lnTo>
                    <a:pt x="1606" y="1865"/>
                  </a:lnTo>
                  <a:lnTo>
                    <a:pt x="1604" y="1857"/>
                  </a:lnTo>
                  <a:lnTo>
                    <a:pt x="1603" y="1841"/>
                  </a:lnTo>
                  <a:lnTo>
                    <a:pt x="1601" y="1837"/>
                  </a:lnTo>
                  <a:lnTo>
                    <a:pt x="1598" y="1845"/>
                  </a:lnTo>
                  <a:lnTo>
                    <a:pt x="1595" y="1857"/>
                  </a:lnTo>
                  <a:lnTo>
                    <a:pt x="1592" y="1867"/>
                  </a:lnTo>
                  <a:lnTo>
                    <a:pt x="1592" y="1874"/>
                  </a:lnTo>
                  <a:lnTo>
                    <a:pt x="1604" y="1887"/>
                  </a:lnTo>
                  <a:lnTo>
                    <a:pt x="1618" y="1900"/>
                  </a:lnTo>
                  <a:lnTo>
                    <a:pt x="1620" y="1901"/>
                  </a:lnTo>
                  <a:lnTo>
                    <a:pt x="1621" y="1903"/>
                  </a:lnTo>
                  <a:lnTo>
                    <a:pt x="1622" y="1906"/>
                  </a:lnTo>
                  <a:lnTo>
                    <a:pt x="1622" y="1909"/>
                  </a:lnTo>
                  <a:lnTo>
                    <a:pt x="1621" y="1914"/>
                  </a:lnTo>
                  <a:lnTo>
                    <a:pt x="1618" y="1919"/>
                  </a:lnTo>
                  <a:lnTo>
                    <a:pt x="1613" y="1927"/>
                  </a:lnTo>
                  <a:lnTo>
                    <a:pt x="1607" y="1939"/>
                  </a:lnTo>
                  <a:lnTo>
                    <a:pt x="1599" y="1949"/>
                  </a:lnTo>
                  <a:lnTo>
                    <a:pt x="1595" y="1954"/>
                  </a:lnTo>
                  <a:lnTo>
                    <a:pt x="1586" y="1955"/>
                  </a:lnTo>
                  <a:lnTo>
                    <a:pt x="1570" y="1957"/>
                  </a:lnTo>
                  <a:lnTo>
                    <a:pt x="1562" y="1958"/>
                  </a:lnTo>
                  <a:lnTo>
                    <a:pt x="1555" y="1958"/>
                  </a:lnTo>
                  <a:lnTo>
                    <a:pt x="1549" y="1958"/>
                  </a:lnTo>
                  <a:lnTo>
                    <a:pt x="1545" y="1956"/>
                  </a:lnTo>
                  <a:lnTo>
                    <a:pt x="1541" y="1956"/>
                  </a:lnTo>
                  <a:lnTo>
                    <a:pt x="1539" y="1956"/>
                  </a:lnTo>
                  <a:lnTo>
                    <a:pt x="1537" y="1958"/>
                  </a:lnTo>
                  <a:lnTo>
                    <a:pt x="1536" y="1961"/>
                  </a:lnTo>
                  <a:lnTo>
                    <a:pt x="1534" y="1969"/>
                  </a:lnTo>
                  <a:lnTo>
                    <a:pt x="1534" y="1976"/>
                  </a:lnTo>
                  <a:lnTo>
                    <a:pt x="1536" y="1982"/>
                  </a:lnTo>
                  <a:lnTo>
                    <a:pt x="1537" y="1988"/>
                  </a:lnTo>
                  <a:lnTo>
                    <a:pt x="1536" y="1990"/>
                  </a:lnTo>
                  <a:lnTo>
                    <a:pt x="1535" y="1991"/>
                  </a:lnTo>
                  <a:lnTo>
                    <a:pt x="1532" y="1992"/>
                  </a:lnTo>
                  <a:lnTo>
                    <a:pt x="1528" y="1991"/>
                  </a:lnTo>
                  <a:lnTo>
                    <a:pt x="1518" y="1988"/>
                  </a:lnTo>
                  <a:lnTo>
                    <a:pt x="1507" y="1985"/>
                  </a:lnTo>
                  <a:lnTo>
                    <a:pt x="1503" y="1984"/>
                  </a:lnTo>
                  <a:lnTo>
                    <a:pt x="1499" y="1983"/>
                  </a:lnTo>
                  <a:lnTo>
                    <a:pt x="1497" y="1984"/>
                  </a:lnTo>
                  <a:lnTo>
                    <a:pt x="1496" y="1986"/>
                  </a:lnTo>
                  <a:lnTo>
                    <a:pt x="1497" y="1992"/>
                  </a:lnTo>
                  <a:lnTo>
                    <a:pt x="1499" y="2001"/>
                  </a:lnTo>
                  <a:lnTo>
                    <a:pt x="1500" y="2004"/>
                  </a:lnTo>
                  <a:lnTo>
                    <a:pt x="1502" y="2007"/>
                  </a:lnTo>
                  <a:lnTo>
                    <a:pt x="1504" y="2008"/>
                  </a:lnTo>
                  <a:lnTo>
                    <a:pt x="1507" y="2009"/>
                  </a:lnTo>
                  <a:lnTo>
                    <a:pt x="1512" y="2008"/>
                  </a:lnTo>
                  <a:lnTo>
                    <a:pt x="1517" y="2008"/>
                  </a:lnTo>
                  <a:lnTo>
                    <a:pt x="1519" y="2008"/>
                  </a:lnTo>
                  <a:lnTo>
                    <a:pt x="1520" y="2009"/>
                  </a:lnTo>
                  <a:lnTo>
                    <a:pt x="1520" y="2010"/>
                  </a:lnTo>
                  <a:lnTo>
                    <a:pt x="1519" y="2013"/>
                  </a:lnTo>
                  <a:lnTo>
                    <a:pt x="1515" y="2020"/>
                  </a:lnTo>
                  <a:lnTo>
                    <a:pt x="1509" y="2028"/>
                  </a:lnTo>
                  <a:lnTo>
                    <a:pt x="1504" y="2033"/>
                  </a:lnTo>
                  <a:lnTo>
                    <a:pt x="1500" y="2037"/>
                  </a:lnTo>
                  <a:lnTo>
                    <a:pt x="1491" y="2049"/>
                  </a:lnTo>
                  <a:lnTo>
                    <a:pt x="1476" y="2066"/>
                  </a:lnTo>
                  <a:lnTo>
                    <a:pt x="1469" y="2073"/>
                  </a:lnTo>
                  <a:lnTo>
                    <a:pt x="1466" y="2078"/>
                  </a:lnTo>
                  <a:lnTo>
                    <a:pt x="1465" y="2083"/>
                  </a:lnTo>
                  <a:lnTo>
                    <a:pt x="1467" y="2087"/>
                  </a:lnTo>
                  <a:lnTo>
                    <a:pt x="1478" y="2089"/>
                  </a:lnTo>
                  <a:lnTo>
                    <a:pt x="1491" y="2091"/>
                  </a:lnTo>
                  <a:lnTo>
                    <a:pt x="1492" y="2093"/>
                  </a:lnTo>
                  <a:lnTo>
                    <a:pt x="1492" y="2096"/>
                  </a:lnTo>
                  <a:lnTo>
                    <a:pt x="1492" y="2100"/>
                  </a:lnTo>
                  <a:lnTo>
                    <a:pt x="1490" y="2104"/>
                  </a:lnTo>
                  <a:lnTo>
                    <a:pt x="1487" y="2113"/>
                  </a:lnTo>
                  <a:lnTo>
                    <a:pt x="1482" y="2119"/>
                  </a:lnTo>
                  <a:lnTo>
                    <a:pt x="1476" y="2124"/>
                  </a:lnTo>
                  <a:lnTo>
                    <a:pt x="1467" y="2133"/>
                  </a:lnTo>
                  <a:lnTo>
                    <a:pt x="1457" y="2143"/>
                  </a:lnTo>
                  <a:lnTo>
                    <a:pt x="1448" y="2149"/>
                  </a:lnTo>
                  <a:lnTo>
                    <a:pt x="1445" y="2152"/>
                  </a:lnTo>
                  <a:lnTo>
                    <a:pt x="1443" y="2155"/>
                  </a:lnTo>
                  <a:lnTo>
                    <a:pt x="1442" y="2159"/>
                  </a:lnTo>
                  <a:lnTo>
                    <a:pt x="1441" y="2164"/>
                  </a:lnTo>
                  <a:lnTo>
                    <a:pt x="1441" y="2174"/>
                  </a:lnTo>
                  <a:lnTo>
                    <a:pt x="1442" y="2181"/>
                  </a:lnTo>
                  <a:lnTo>
                    <a:pt x="1443" y="2185"/>
                  </a:lnTo>
                  <a:lnTo>
                    <a:pt x="1446" y="2190"/>
                  </a:lnTo>
                  <a:lnTo>
                    <a:pt x="1450" y="2195"/>
                  </a:lnTo>
                  <a:lnTo>
                    <a:pt x="1456" y="2201"/>
                  </a:lnTo>
                  <a:lnTo>
                    <a:pt x="1461" y="2206"/>
                  </a:lnTo>
                  <a:lnTo>
                    <a:pt x="1466" y="2210"/>
                  </a:lnTo>
                  <a:lnTo>
                    <a:pt x="1471" y="2214"/>
                  </a:lnTo>
                  <a:lnTo>
                    <a:pt x="1475" y="2216"/>
                  </a:lnTo>
                  <a:lnTo>
                    <a:pt x="1486" y="2218"/>
                  </a:lnTo>
                  <a:lnTo>
                    <a:pt x="1496" y="2220"/>
                  </a:lnTo>
                  <a:lnTo>
                    <a:pt x="1501" y="2220"/>
                  </a:lnTo>
                  <a:lnTo>
                    <a:pt x="1505" y="2221"/>
                  </a:lnTo>
                  <a:lnTo>
                    <a:pt x="1507" y="2222"/>
                  </a:lnTo>
                  <a:lnTo>
                    <a:pt x="1507" y="2223"/>
                  </a:lnTo>
                  <a:lnTo>
                    <a:pt x="1501" y="2227"/>
                  </a:lnTo>
                  <a:lnTo>
                    <a:pt x="1491" y="2230"/>
                  </a:lnTo>
                  <a:lnTo>
                    <a:pt x="1480" y="2232"/>
                  </a:lnTo>
                  <a:lnTo>
                    <a:pt x="1474" y="2234"/>
                  </a:lnTo>
                  <a:lnTo>
                    <a:pt x="1469" y="2236"/>
                  </a:lnTo>
                  <a:lnTo>
                    <a:pt x="1460" y="2238"/>
                  </a:lnTo>
                  <a:lnTo>
                    <a:pt x="1449" y="2240"/>
                  </a:lnTo>
                  <a:lnTo>
                    <a:pt x="1441" y="2241"/>
                  </a:lnTo>
                  <a:lnTo>
                    <a:pt x="1432" y="2239"/>
                  </a:lnTo>
                  <a:lnTo>
                    <a:pt x="1422" y="2235"/>
                  </a:lnTo>
                  <a:lnTo>
                    <a:pt x="1414" y="2231"/>
                  </a:lnTo>
                  <a:lnTo>
                    <a:pt x="1409" y="2230"/>
                  </a:lnTo>
                  <a:lnTo>
                    <a:pt x="1408" y="2229"/>
                  </a:lnTo>
                  <a:lnTo>
                    <a:pt x="1408" y="2229"/>
                  </a:lnTo>
                  <a:lnTo>
                    <a:pt x="1408" y="2227"/>
                  </a:lnTo>
                  <a:lnTo>
                    <a:pt x="1410" y="2225"/>
                  </a:lnTo>
                  <a:lnTo>
                    <a:pt x="1415" y="2219"/>
                  </a:lnTo>
                  <a:lnTo>
                    <a:pt x="1423" y="2212"/>
                  </a:lnTo>
                  <a:lnTo>
                    <a:pt x="1427" y="2208"/>
                  </a:lnTo>
                  <a:lnTo>
                    <a:pt x="1428" y="2204"/>
                  </a:lnTo>
                  <a:lnTo>
                    <a:pt x="1428" y="2200"/>
                  </a:lnTo>
                  <a:lnTo>
                    <a:pt x="1425" y="2198"/>
                  </a:lnTo>
                  <a:lnTo>
                    <a:pt x="1422" y="2195"/>
                  </a:lnTo>
                  <a:lnTo>
                    <a:pt x="1420" y="2196"/>
                  </a:lnTo>
                  <a:lnTo>
                    <a:pt x="1417" y="2199"/>
                  </a:lnTo>
                  <a:lnTo>
                    <a:pt x="1416" y="2203"/>
                  </a:lnTo>
                  <a:lnTo>
                    <a:pt x="1414" y="2213"/>
                  </a:lnTo>
                  <a:lnTo>
                    <a:pt x="1411" y="2219"/>
                  </a:lnTo>
                  <a:lnTo>
                    <a:pt x="1409" y="2221"/>
                  </a:lnTo>
                  <a:lnTo>
                    <a:pt x="1407" y="2222"/>
                  </a:lnTo>
                  <a:lnTo>
                    <a:pt x="1405" y="2223"/>
                  </a:lnTo>
                  <a:lnTo>
                    <a:pt x="1403" y="2223"/>
                  </a:lnTo>
                  <a:lnTo>
                    <a:pt x="1398" y="2221"/>
                  </a:lnTo>
                  <a:lnTo>
                    <a:pt x="1392" y="2218"/>
                  </a:lnTo>
                  <a:lnTo>
                    <a:pt x="1388" y="2213"/>
                  </a:lnTo>
                  <a:lnTo>
                    <a:pt x="1385" y="2209"/>
                  </a:lnTo>
                  <a:lnTo>
                    <a:pt x="1381" y="2206"/>
                  </a:lnTo>
                  <a:lnTo>
                    <a:pt x="1374" y="2201"/>
                  </a:lnTo>
                  <a:lnTo>
                    <a:pt x="1372" y="2198"/>
                  </a:lnTo>
                  <a:lnTo>
                    <a:pt x="1369" y="2193"/>
                  </a:lnTo>
                  <a:lnTo>
                    <a:pt x="1367" y="2188"/>
                  </a:lnTo>
                  <a:lnTo>
                    <a:pt x="1367" y="2183"/>
                  </a:lnTo>
                  <a:lnTo>
                    <a:pt x="1369" y="2177"/>
                  </a:lnTo>
                  <a:lnTo>
                    <a:pt x="1367" y="2173"/>
                  </a:lnTo>
                  <a:lnTo>
                    <a:pt x="1366" y="2170"/>
                  </a:lnTo>
                  <a:lnTo>
                    <a:pt x="1364" y="2167"/>
                  </a:lnTo>
                  <a:lnTo>
                    <a:pt x="1359" y="2163"/>
                  </a:lnTo>
                  <a:lnTo>
                    <a:pt x="1353" y="2159"/>
                  </a:lnTo>
                  <a:lnTo>
                    <a:pt x="1351" y="2157"/>
                  </a:lnTo>
                  <a:lnTo>
                    <a:pt x="1351" y="2154"/>
                  </a:lnTo>
                  <a:lnTo>
                    <a:pt x="1353" y="2152"/>
                  </a:lnTo>
                  <a:lnTo>
                    <a:pt x="1355" y="2149"/>
                  </a:lnTo>
                  <a:lnTo>
                    <a:pt x="1357" y="2147"/>
                  </a:lnTo>
                  <a:lnTo>
                    <a:pt x="1359" y="2145"/>
                  </a:lnTo>
                  <a:lnTo>
                    <a:pt x="1360" y="2142"/>
                  </a:lnTo>
                  <a:lnTo>
                    <a:pt x="1360" y="2138"/>
                  </a:lnTo>
                  <a:lnTo>
                    <a:pt x="1359" y="2136"/>
                  </a:lnTo>
                  <a:lnTo>
                    <a:pt x="1357" y="2135"/>
                  </a:lnTo>
                  <a:lnTo>
                    <a:pt x="1355" y="2134"/>
                  </a:lnTo>
                  <a:lnTo>
                    <a:pt x="1353" y="2133"/>
                  </a:lnTo>
                  <a:lnTo>
                    <a:pt x="1350" y="2132"/>
                  </a:lnTo>
                  <a:lnTo>
                    <a:pt x="1348" y="2131"/>
                  </a:lnTo>
                  <a:lnTo>
                    <a:pt x="1347" y="2129"/>
                  </a:lnTo>
                  <a:lnTo>
                    <a:pt x="1346" y="2126"/>
                  </a:lnTo>
                  <a:lnTo>
                    <a:pt x="1346" y="2122"/>
                  </a:lnTo>
                  <a:lnTo>
                    <a:pt x="1347" y="2118"/>
                  </a:lnTo>
                  <a:lnTo>
                    <a:pt x="1348" y="2114"/>
                  </a:lnTo>
                  <a:lnTo>
                    <a:pt x="1350" y="2110"/>
                  </a:lnTo>
                  <a:lnTo>
                    <a:pt x="1354" y="2101"/>
                  </a:lnTo>
                  <a:lnTo>
                    <a:pt x="1357" y="2097"/>
                  </a:lnTo>
                  <a:lnTo>
                    <a:pt x="1353" y="2088"/>
                  </a:lnTo>
                  <a:lnTo>
                    <a:pt x="1348" y="2076"/>
                  </a:lnTo>
                  <a:lnTo>
                    <a:pt x="1348" y="2073"/>
                  </a:lnTo>
                  <a:lnTo>
                    <a:pt x="1349" y="2071"/>
                  </a:lnTo>
                  <a:lnTo>
                    <a:pt x="1350" y="2068"/>
                  </a:lnTo>
                  <a:lnTo>
                    <a:pt x="1351" y="2065"/>
                  </a:lnTo>
                  <a:lnTo>
                    <a:pt x="1356" y="2058"/>
                  </a:lnTo>
                  <a:lnTo>
                    <a:pt x="1361" y="2050"/>
                  </a:lnTo>
                  <a:lnTo>
                    <a:pt x="1367" y="2041"/>
                  </a:lnTo>
                  <a:lnTo>
                    <a:pt x="1373" y="2032"/>
                  </a:lnTo>
                  <a:lnTo>
                    <a:pt x="1376" y="2025"/>
                  </a:lnTo>
                  <a:lnTo>
                    <a:pt x="1377" y="2019"/>
                  </a:lnTo>
                  <a:lnTo>
                    <a:pt x="1376" y="2014"/>
                  </a:lnTo>
                  <a:lnTo>
                    <a:pt x="1374" y="2006"/>
                  </a:lnTo>
                  <a:lnTo>
                    <a:pt x="1372" y="1997"/>
                  </a:lnTo>
                  <a:lnTo>
                    <a:pt x="1371" y="1987"/>
                  </a:lnTo>
                  <a:lnTo>
                    <a:pt x="1372" y="1980"/>
                  </a:lnTo>
                  <a:lnTo>
                    <a:pt x="1374" y="1973"/>
                  </a:lnTo>
                  <a:lnTo>
                    <a:pt x="1377" y="1966"/>
                  </a:lnTo>
                  <a:lnTo>
                    <a:pt x="1379" y="1955"/>
                  </a:lnTo>
                  <a:lnTo>
                    <a:pt x="1379" y="1950"/>
                  </a:lnTo>
                  <a:lnTo>
                    <a:pt x="1379" y="1947"/>
                  </a:lnTo>
                  <a:lnTo>
                    <a:pt x="1377" y="1944"/>
                  </a:lnTo>
                  <a:lnTo>
                    <a:pt x="1376" y="1943"/>
                  </a:lnTo>
                  <a:lnTo>
                    <a:pt x="1374" y="1941"/>
                  </a:lnTo>
                  <a:lnTo>
                    <a:pt x="1372" y="1939"/>
                  </a:lnTo>
                  <a:lnTo>
                    <a:pt x="1371" y="1937"/>
                  </a:lnTo>
                  <a:lnTo>
                    <a:pt x="1371" y="1932"/>
                  </a:lnTo>
                  <a:lnTo>
                    <a:pt x="1376" y="1921"/>
                  </a:lnTo>
                  <a:lnTo>
                    <a:pt x="1380" y="1910"/>
                  </a:lnTo>
                  <a:lnTo>
                    <a:pt x="1380" y="1906"/>
                  </a:lnTo>
                  <a:lnTo>
                    <a:pt x="1380" y="1901"/>
                  </a:lnTo>
                  <a:lnTo>
                    <a:pt x="1381" y="1897"/>
                  </a:lnTo>
                  <a:lnTo>
                    <a:pt x="1383" y="1893"/>
                  </a:lnTo>
                  <a:lnTo>
                    <a:pt x="1386" y="1886"/>
                  </a:lnTo>
                  <a:lnTo>
                    <a:pt x="1390" y="1880"/>
                  </a:lnTo>
                  <a:lnTo>
                    <a:pt x="1392" y="1872"/>
                  </a:lnTo>
                  <a:lnTo>
                    <a:pt x="1395" y="1863"/>
                  </a:lnTo>
                  <a:lnTo>
                    <a:pt x="1399" y="1855"/>
                  </a:lnTo>
                  <a:lnTo>
                    <a:pt x="1403" y="1845"/>
                  </a:lnTo>
                  <a:lnTo>
                    <a:pt x="1404" y="1841"/>
                  </a:lnTo>
                  <a:lnTo>
                    <a:pt x="1404" y="1836"/>
                  </a:lnTo>
                  <a:lnTo>
                    <a:pt x="1403" y="1831"/>
                  </a:lnTo>
                  <a:lnTo>
                    <a:pt x="1402" y="1825"/>
                  </a:lnTo>
                  <a:lnTo>
                    <a:pt x="1399" y="1814"/>
                  </a:lnTo>
                  <a:lnTo>
                    <a:pt x="1398" y="1808"/>
                  </a:lnTo>
                  <a:lnTo>
                    <a:pt x="1400" y="1804"/>
                  </a:lnTo>
                  <a:lnTo>
                    <a:pt x="1405" y="1800"/>
                  </a:lnTo>
                  <a:lnTo>
                    <a:pt x="1407" y="1798"/>
                  </a:lnTo>
                  <a:lnTo>
                    <a:pt x="1408" y="1795"/>
                  </a:lnTo>
                  <a:lnTo>
                    <a:pt x="1408" y="1793"/>
                  </a:lnTo>
                  <a:lnTo>
                    <a:pt x="1406" y="1790"/>
                  </a:lnTo>
                  <a:lnTo>
                    <a:pt x="1404" y="1786"/>
                  </a:lnTo>
                  <a:lnTo>
                    <a:pt x="1404" y="1783"/>
                  </a:lnTo>
                  <a:lnTo>
                    <a:pt x="1405" y="1781"/>
                  </a:lnTo>
                  <a:lnTo>
                    <a:pt x="1408" y="1779"/>
                  </a:lnTo>
                  <a:lnTo>
                    <a:pt x="1414" y="1775"/>
                  </a:lnTo>
                  <a:lnTo>
                    <a:pt x="1420" y="1770"/>
                  </a:lnTo>
                  <a:lnTo>
                    <a:pt x="1421" y="1767"/>
                  </a:lnTo>
                  <a:lnTo>
                    <a:pt x="1422" y="1762"/>
                  </a:lnTo>
                  <a:lnTo>
                    <a:pt x="1421" y="1755"/>
                  </a:lnTo>
                  <a:lnTo>
                    <a:pt x="1420" y="1748"/>
                  </a:lnTo>
                  <a:lnTo>
                    <a:pt x="1419" y="1740"/>
                  </a:lnTo>
                  <a:lnTo>
                    <a:pt x="1418" y="1731"/>
                  </a:lnTo>
                  <a:lnTo>
                    <a:pt x="1418" y="1721"/>
                  </a:lnTo>
                  <a:lnTo>
                    <a:pt x="1418" y="1712"/>
                  </a:lnTo>
                  <a:lnTo>
                    <a:pt x="1421" y="1689"/>
                  </a:lnTo>
                  <a:lnTo>
                    <a:pt x="1423" y="1665"/>
                  </a:lnTo>
                  <a:lnTo>
                    <a:pt x="1425" y="1646"/>
                  </a:lnTo>
                  <a:lnTo>
                    <a:pt x="1425" y="1636"/>
                  </a:lnTo>
                  <a:lnTo>
                    <a:pt x="1425" y="1631"/>
                  </a:lnTo>
                  <a:lnTo>
                    <a:pt x="1425" y="1622"/>
                  </a:lnTo>
                  <a:lnTo>
                    <a:pt x="1424" y="1612"/>
                  </a:lnTo>
                  <a:lnTo>
                    <a:pt x="1421" y="1602"/>
                  </a:lnTo>
                  <a:lnTo>
                    <a:pt x="1416" y="1594"/>
                  </a:lnTo>
                  <a:lnTo>
                    <a:pt x="1411" y="1588"/>
                  </a:lnTo>
                  <a:lnTo>
                    <a:pt x="1405" y="1581"/>
                  </a:lnTo>
                  <a:lnTo>
                    <a:pt x="1399" y="1577"/>
                  </a:lnTo>
                  <a:lnTo>
                    <a:pt x="1385" y="1567"/>
                  </a:lnTo>
                  <a:lnTo>
                    <a:pt x="1373" y="1559"/>
                  </a:lnTo>
                  <a:lnTo>
                    <a:pt x="1363" y="1556"/>
                  </a:lnTo>
                  <a:lnTo>
                    <a:pt x="1349" y="1549"/>
                  </a:lnTo>
                  <a:lnTo>
                    <a:pt x="1342" y="1544"/>
                  </a:lnTo>
                  <a:lnTo>
                    <a:pt x="1335" y="1538"/>
                  </a:lnTo>
                  <a:lnTo>
                    <a:pt x="1332" y="1535"/>
                  </a:lnTo>
                  <a:lnTo>
                    <a:pt x="1331" y="1532"/>
                  </a:lnTo>
                  <a:lnTo>
                    <a:pt x="1329" y="1529"/>
                  </a:lnTo>
                  <a:lnTo>
                    <a:pt x="1329" y="1524"/>
                  </a:lnTo>
                  <a:lnTo>
                    <a:pt x="1329" y="1517"/>
                  </a:lnTo>
                  <a:lnTo>
                    <a:pt x="1327" y="1510"/>
                  </a:lnTo>
                  <a:lnTo>
                    <a:pt x="1325" y="1503"/>
                  </a:lnTo>
                  <a:lnTo>
                    <a:pt x="1322" y="1497"/>
                  </a:lnTo>
                  <a:lnTo>
                    <a:pt x="1317" y="1484"/>
                  </a:lnTo>
                  <a:lnTo>
                    <a:pt x="1314" y="1473"/>
                  </a:lnTo>
                  <a:lnTo>
                    <a:pt x="1309" y="1459"/>
                  </a:lnTo>
                  <a:lnTo>
                    <a:pt x="1302" y="1443"/>
                  </a:lnTo>
                  <a:lnTo>
                    <a:pt x="1298" y="1433"/>
                  </a:lnTo>
                  <a:lnTo>
                    <a:pt x="1295" y="1425"/>
                  </a:lnTo>
                  <a:lnTo>
                    <a:pt x="1293" y="1418"/>
                  </a:lnTo>
                  <a:lnTo>
                    <a:pt x="1291" y="1412"/>
                  </a:lnTo>
                  <a:lnTo>
                    <a:pt x="1290" y="1406"/>
                  </a:lnTo>
                  <a:lnTo>
                    <a:pt x="1287" y="1402"/>
                  </a:lnTo>
                  <a:lnTo>
                    <a:pt x="1282" y="1398"/>
                  </a:lnTo>
                  <a:lnTo>
                    <a:pt x="1276" y="1395"/>
                  </a:lnTo>
                  <a:lnTo>
                    <a:pt x="1271" y="1391"/>
                  </a:lnTo>
                  <a:lnTo>
                    <a:pt x="1267" y="1387"/>
                  </a:lnTo>
                  <a:lnTo>
                    <a:pt x="1263" y="1383"/>
                  </a:lnTo>
                  <a:lnTo>
                    <a:pt x="1261" y="1376"/>
                  </a:lnTo>
                  <a:lnTo>
                    <a:pt x="1260" y="1371"/>
                  </a:lnTo>
                  <a:lnTo>
                    <a:pt x="1260" y="1366"/>
                  </a:lnTo>
                  <a:lnTo>
                    <a:pt x="1261" y="1361"/>
                  </a:lnTo>
                  <a:lnTo>
                    <a:pt x="1262" y="1356"/>
                  </a:lnTo>
                  <a:lnTo>
                    <a:pt x="1266" y="1347"/>
                  </a:lnTo>
                  <a:lnTo>
                    <a:pt x="1268" y="1340"/>
                  </a:lnTo>
                  <a:lnTo>
                    <a:pt x="1269" y="1330"/>
                  </a:lnTo>
                  <a:lnTo>
                    <a:pt x="1268" y="1318"/>
                  </a:lnTo>
                  <a:lnTo>
                    <a:pt x="1267" y="1307"/>
                  </a:lnTo>
                  <a:lnTo>
                    <a:pt x="1265" y="1300"/>
                  </a:lnTo>
                  <a:lnTo>
                    <a:pt x="1266" y="1296"/>
                  </a:lnTo>
                  <a:lnTo>
                    <a:pt x="1267" y="1292"/>
                  </a:lnTo>
                  <a:lnTo>
                    <a:pt x="1269" y="1286"/>
                  </a:lnTo>
                  <a:lnTo>
                    <a:pt x="1271" y="1280"/>
                  </a:lnTo>
                  <a:lnTo>
                    <a:pt x="1274" y="1275"/>
                  </a:lnTo>
                  <a:lnTo>
                    <a:pt x="1277" y="1270"/>
                  </a:lnTo>
                  <a:lnTo>
                    <a:pt x="1280" y="1266"/>
                  </a:lnTo>
                  <a:lnTo>
                    <a:pt x="1284" y="1264"/>
                  </a:lnTo>
                  <a:lnTo>
                    <a:pt x="1298" y="1252"/>
                  </a:lnTo>
                  <a:lnTo>
                    <a:pt x="1309" y="1244"/>
                  </a:lnTo>
                  <a:lnTo>
                    <a:pt x="1312" y="1243"/>
                  </a:lnTo>
                  <a:lnTo>
                    <a:pt x="1313" y="1241"/>
                  </a:lnTo>
                  <a:lnTo>
                    <a:pt x="1314" y="1238"/>
                  </a:lnTo>
                  <a:lnTo>
                    <a:pt x="1314" y="1234"/>
                  </a:lnTo>
                  <a:lnTo>
                    <a:pt x="1316" y="1223"/>
                  </a:lnTo>
                  <a:lnTo>
                    <a:pt x="1319" y="1212"/>
                  </a:lnTo>
                  <a:lnTo>
                    <a:pt x="1320" y="1206"/>
                  </a:lnTo>
                  <a:lnTo>
                    <a:pt x="1320" y="1199"/>
                  </a:lnTo>
                  <a:lnTo>
                    <a:pt x="1320" y="1193"/>
                  </a:lnTo>
                  <a:lnTo>
                    <a:pt x="1319" y="1187"/>
                  </a:lnTo>
                  <a:lnTo>
                    <a:pt x="1316" y="1177"/>
                  </a:lnTo>
                  <a:lnTo>
                    <a:pt x="1313" y="1171"/>
                  </a:lnTo>
                  <a:lnTo>
                    <a:pt x="1306" y="1158"/>
                  </a:lnTo>
                  <a:lnTo>
                    <a:pt x="1299" y="1143"/>
                  </a:lnTo>
                  <a:lnTo>
                    <a:pt x="1296" y="1141"/>
                  </a:lnTo>
                  <a:lnTo>
                    <a:pt x="1293" y="1140"/>
                  </a:lnTo>
                  <a:lnTo>
                    <a:pt x="1290" y="1140"/>
                  </a:lnTo>
                  <a:lnTo>
                    <a:pt x="1287" y="1139"/>
                  </a:lnTo>
                  <a:lnTo>
                    <a:pt x="1283" y="1140"/>
                  </a:lnTo>
                  <a:lnTo>
                    <a:pt x="1280" y="1140"/>
                  </a:lnTo>
                  <a:lnTo>
                    <a:pt x="1280" y="1142"/>
                  </a:lnTo>
                  <a:lnTo>
                    <a:pt x="1280" y="1148"/>
                  </a:lnTo>
                  <a:lnTo>
                    <a:pt x="1279" y="1152"/>
                  </a:lnTo>
                  <a:lnTo>
                    <a:pt x="1277" y="1155"/>
                  </a:lnTo>
                  <a:lnTo>
                    <a:pt x="1275" y="1158"/>
                  </a:lnTo>
                  <a:lnTo>
                    <a:pt x="1271" y="1161"/>
                  </a:lnTo>
                  <a:lnTo>
                    <a:pt x="1268" y="1163"/>
                  </a:lnTo>
                  <a:lnTo>
                    <a:pt x="1265" y="1164"/>
                  </a:lnTo>
                  <a:lnTo>
                    <a:pt x="1262" y="1163"/>
                  </a:lnTo>
                  <a:lnTo>
                    <a:pt x="1260" y="1162"/>
                  </a:lnTo>
                  <a:lnTo>
                    <a:pt x="1257" y="1159"/>
                  </a:lnTo>
                  <a:lnTo>
                    <a:pt x="1255" y="1155"/>
                  </a:lnTo>
                  <a:lnTo>
                    <a:pt x="1243" y="1150"/>
                  </a:lnTo>
                  <a:lnTo>
                    <a:pt x="1231" y="1142"/>
                  </a:lnTo>
                  <a:lnTo>
                    <a:pt x="1226" y="1136"/>
                  </a:lnTo>
                  <a:lnTo>
                    <a:pt x="1219" y="1130"/>
                  </a:lnTo>
                  <a:lnTo>
                    <a:pt x="1213" y="1125"/>
                  </a:lnTo>
                  <a:lnTo>
                    <a:pt x="1207" y="1120"/>
                  </a:lnTo>
                  <a:lnTo>
                    <a:pt x="1201" y="1117"/>
                  </a:lnTo>
                  <a:lnTo>
                    <a:pt x="1192" y="1112"/>
                  </a:lnTo>
                  <a:lnTo>
                    <a:pt x="1188" y="1109"/>
                  </a:lnTo>
                  <a:lnTo>
                    <a:pt x="1185" y="1105"/>
                  </a:lnTo>
                  <a:lnTo>
                    <a:pt x="1183" y="1100"/>
                  </a:lnTo>
                  <a:lnTo>
                    <a:pt x="1183" y="1095"/>
                  </a:lnTo>
                  <a:lnTo>
                    <a:pt x="1183" y="1089"/>
                  </a:lnTo>
                  <a:lnTo>
                    <a:pt x="1182" y="1082"/>
                  </a:lnTo>
                  <a:lnTo>
                    <a:pt x="1181" y="1077"/>
                  </a:lnTo>
                  <a:lnTo>
                    <a:pt x="1178" y="1073"/>
                  </a:lnTo>
                  <a:lnTo>
                    <a:pt x="1174" y="1067"/>
                  </a:lnTo>
                  <a:lnTo>
                    <a:pt x="1169" y="1064"/>
                  </a:lnTo>
                  <a:lnTo>
                    <a:pt x="1165" y="1061"/>
                  </a:lnTo>
                  <a:lnTo>
                    <a:pt x="1159" y="1058"/>
                  </a:lnTo>
                  <a:lnTo>
                    <a:pt x="1156" y="1056"/>
                  </a:lnTo>
                  <a:lnTo>
                    <a:pt x="1153" y="1056"/>
                  </a:lnTo>
                  <a:lnTo>
                    <a:pt x="1151" y="1056"/>
                  </a:lnTo>
                  <a:lnTo>
                    <a:pt x="1148" y="1058"/>
                  </a:lnTo>
                  <a:lnTo>
                    <a:pt x="1137" y="1054"/>
                  </a:lnTo>
                  <a:lnTo>
                    <a:pt x="1122" y="1050"/>
                  </a:lnTo>
                  <a:lnTo>
                    <a:pt x="1119" y="1050"/>
                  </a:lnTo>
                  <a:lnTo>
                    <a:pt x="1115" y="1048"/>
                  </a:lnTo>
                  <a:lnTo>
                    <a:pt x="1110" y="1045"/>
                  </a:lnTo>
                  <a:lnTo>
                    <a:pt x="1105" y="1041"/>
                  </a:lnTo>
                  <a:lnTo>
                    <a:pt x="1096" y="1033"/>
                  </a:lnTo>
                  <a:lnTo>
                    <a:pt x="1090" y="1025"/>
                  </a:lnTo>
                  <a:lnTo>
                    <a:pt x="1086" y="1019"/>
                  </a:lnTo>
                  <a:lnTo>
                    <a:pt x="1081" y="1014"/>
                  </a:lnTo>
                  <a:lnTo>
                    <a:pt x="1079" y="1011"/>
                  </a:lnTo>
                  <a:lnTo>
                    <a:pt x="1075" y="1010"/>
                  </a:lnTo>
                  <a:lnTo>
                    <a:pt x="1072" y="1008"/>
                  </a:lnTo>
                  <a:lnTo>
                    <a:pt x="1068" y="1008"/>
                  </a:lnTo>
                  <a:lnTo>
                    <a:pt x="1064" y="1008"/>
                  </a:lnTo>
                  <a:lnTo>
                    <a:pt x="1061" y="1009"/>
                  </a:lnTo>
                  <a:lnTo>
                    <a:pt x="1059" y="1010"/>
                  </a:lnTo>
                  <a:lnTo>
                    <a:pt x="1057" y="1011"/>
                  </a:lnTo>
                  <a:lnTo>
                    <a:pt x="1053" y="1016"/>
                  </a:lnTo>
                  <a:lnTo>
                    <a:pt x="1049" y="1022"/>
                  </a:lnTo>
                  <a:lnTo>
                    <a:pt x="1045" y="1025"/>
                  </a:lnTo>
                  <a:lnTo>
                    <a:pt x="1042" y="1025"/>
                  </a:lnTo>
                  <a:lnTo>
                    <a:pt x="1039" y="1024"/>
                  </a:lnTo>
                  <a:lnTo>
                    <a:pt x="1036" y="1022"/>
                  </a:lnTo>
                  <a:lnTo>
                    <a:pt x="1030" y="1016"/>
                  </a:lnTo>
                  <a:lnTo>
                    <a:pt x="1026" y="1011"/>
                  </a:lnTo>
                  <a:lnTo>
                    <a:pt x="1024" y="1010"/>
                  </a:lnTo>
                  <a:lnTo>
                    <a:pt x="1021" y="1010"/>
                  </a:lnTo>
                  <a:lnTo>
                    <a:pt x="1016" y="1010"/>
                  </a:lnTo>
                  <a:lnTo>
                    <a:pt x="1012" y="1011"/>
                  </a:lnTo>
                  <a:lnTo>
                    <a:pt x="1002" y="1013"/>
                  </a:lnTo>
                  <a:lnTo>
                    <a:pt x="991" y="1014"/>
                  </a:lnTo>
                  <a:lnTo>
                    <a:pt x="988" y="1013"/>
                  </a:lnTo>
                  <a:lnTo>
                    <a:pt x="986" y="1013"/>
                  </a:lnTo>
                  <a:lnTo>
                    <a:pt x="984" y="1011"/>
                  </a:lnTo>
                  <a:lnTo>
                    <a:pt x="982" y="1009"/>
                  </a:lnTo>
                  <a:lnTo>
                    <a:pt x="978" y="1005"/>
                  </a:lnTo>
                  <a:lnTo>
                    <a:pt x="976" y="1000"/>
                  </a:lnTo>
                  <a:lnTo>
                    <a:pt x="972" y="988"/>
                  </a:lnTo>
                  <a:lnTo>
                    <a:pt x="971" y="980"/>
                  </a:lnTo>
                  <a:lnTo>
                    <a:pt x="970" y="977"/>
                  </a:lnTo>
                  <a:lnTo>
                    <a:pt x="968" y="973"/>
                  </a:lnTo>
                  <a:lnTo>
                    <a:pt x="966" y="971"/>
                  </a:lnTo>
                  <a:lnTo>
                    <a:pt x="964" y="967"/>
                  </a:lnTo>
                  <a:lnTo>
                    <a:pt x="956" y="963"/>
                  </a:lnTo>
                  <a:lnTo>
                    <a:pt x="949" y="960"/>
                  </a:lnTo>
                  <a:lnTo>
                    <a:pt x="934" y="956"/>
                  </a:lnTo>
                  <a:lnTo>
                    <a:pt x="922" y="953"/>
                  </a:lnTo>
                  <a:lnTo>
                    <a:pt x="919" y="950"/>
                  </a:lnTo>
                  <a:lnTo>
                    <a:pt x="916" y="946"/>
                  </a:lnTo>
                  <a:lnTo>
                    <a:pt x="913" y="941"/>
                  </a:lnTo>
                  <a:lnTo>
                    <a:pt x="911" y="935"/>
                  </a:lnTo>
                  <a:lnTo>
                    <a:pt x="909" y="930"/>
                  </a:lnTo>
                  <a:lnTo>
                    <a:pt x="908" y="926"/>
                  </a:lnTo>
                  <a:lnTo>
                    <a:pt x="908" y="922"/>
                  </a:lnTo>
                  <a:lnTo>
                    <a:pt x="909" y="919"/>
                  </a:lnTo>
                  <a:lnTo>
                    <a:pt x="910" y="917"/>
                  </a:lnTo>
                  <a:lnTo>
                    <a:pt x="910" y="913"/>
                  </a:lnTo>
                  <a:lnTo>
                    <a:pt x="909" y="908"/>
                  </a:lnTo>
                  <a:lnTo>
                    <a:pt x="907" y="904"/>
                  </a:lnTo>
                  <a:lnTo>
                    <a:pt x="905" y="897"/>
                  </a:lnTo>
                  <a:lnTo>
                    <a:pt x="902" y="894"/>
                  </a:lnTo>
                  <a:lnTo>
                    <a:pt x="899" y="891"/>
                  </a:lnTo>
                  <a:lnTo>
                    <a:pt x="893" y="883"/>
                  </a:lnTo>
                  <a:lnTo>
                    <a:pt x="889" y="878"/>
                  </a:lnTo>
                  <a:lnTo>
                    <a:pt x="886" y="874"/>
                  </a:lnTo>
                  <a:lnTo>
                    <a:pt x="882" y="872"/>
                  </a:lnTo>
                  <a:lnTo>
                    <a:pt x="879" y="871"/>
                  </a:lnTo>
                  <a:lnTo>
                    <a:pt x="877" y="869"/>
                  </a:lnTo>
                  <a:lnTo>
                    <a:pt x="872" y="864"/>
                  </a:lnTo>
                  <a:lnTo>
                    <a:pt x="867" y="858"/>
                  </a:lnTo>
                  <a:lnTo>
                    <a:pt x="862" y="849"/>
                  </a:lnTo>
                  <a:lnTo>
                    <a:pt x="852" y="832"/>
                  </a:lnTo>
                  <a:lnTo>
                    <a:pt x="842" y="818"/>
                  </a:lnTo>
                  <a:lnTo>
                    <a:pt x="832" y="807"/>
                  </a:lnTo>
                  <a:lnTo>
                    <a:pt x="819" y="793"/>
                  </a:lnTo>
                  <a:lnTo>
                    <a:pt x="812" y="786"/>
                  </a:lnTo>
                  <a:lnTo>
                    <a:pt x="807" y="779"/>
                  </a:lnTo>
                  <a:lnTo>
                    <a:pt x="803" y="773"/>
                  </a:lnTo>
                  <a:lnTo>
                    <a:pt x="800" y="768"/>
                  </a:lnTo>
                  <a:lnTo>
                    <a:pt x="797" y="756"/>
                  </a:lnTo>
                  <a:lnTo>
                    <a:pt x="794" y="747"/>
                  </a:lnTo>
                  <a:lnTo>
                    <a:pt x="792" y="744"/>
                  </a:lnTo>
                  <a:lnTo>
                    <a:pt x="789" y="742"/>
                  </a:lnTo>
                  <a:lnTo>
                    <a:pt x="785" y="742"/>
                  </a:lnTo>
                  <a:lnTo>
                    <a:pt x="781" y="744"/>
                  </a:lnTo>
                  <a:lnTo>
                    <a:pt x="778" y="748"/>
                  </a:lnTo>
                  <a:lnTo>
                    <a:pt x="776" y="752"/>
                  </a:lnTo>
                  <a:lnTo>
                    <a:pt x="776" y="755"/>
                  </a:lnTo>
                  <a:lnTo>
                    <a:pt x="777" y="759"/>
                  </a:lnTo>
                  <a:lnTo>
                    <a:pt x="783" y="768"/>
                  </a:lnTo>
                  <a:lnTo>
                    <a:pt x="792" y="776"/>
                  </a:lnTo>
                  <a:lnTo>
                    <a:pt x="796" y="780"/>
                  </a:lnTo>
                  <a:lnTo>
                    <a:pt x="799" y="785"/>
                  </a:lnTo>
                  <a:lnTo>
                    <a:pt x="801" y="789"/>
                  </a:lnTo>
                  <a:lnTo>
                    <a:pt x="803" y="795"/>
                  </a:lnTo>
                  <a:lnTo>
                    <a:pt x="806" y="799"/>
                  </a:lnTo>
                  <a:lnTo>
                    <a:pt x="809" y="804"/>
                  </a:lnTo>
                  <a:lnTo>
                    <a:pt x="813" y="810"/>
                  </a:lnTo>
                  <a:lnTo>
                    <a:pt x="819" y="815"/>
                  </a:lnTo>
                  <a:lnTo>
                    <a:pt x="824" y="821"/>
                  </a:lnTo>
                  <a:lnTo>
                    <a:pt x="828" y="828"/>
                  </a:lnTo>
                  <a:lnTo>
                    <a:pt x="830" y="833"/>
                  </a:lnTo>
                  <a:lnTo>
                    <a:pt x="831" y="838"/>
                  </a:lnTo>
                  <a:lnTo>
                    <a:pt x="832" y="843"/>
                  </a:lnTo>
                  <a:lnTo>
                    <a:pt x="832" y="847"/>
                  </a:lnTo>
                  <a:lnTo>
                    <a:pt x="834" y="851"/>
                  </a:lnTo>
                  <a:lnTo>
                    <a:pt x="836" y="855"/>
                  </a:lnTo>
                  <a:lnTo>
                    <a:pt x="845" y="862"/>
                  </a:lnTo>
                  <a:lnTo>
                    <a:pt x="854" y="871"/>
                  </a:lnTo>
                  <a:lnTo>
                    <a:pt x="858" y="876"/>
                  </a:lnTo>
                  <a:lnTo>
                    <a:pt x="860" y="881"/>
                  </a:lnTo>
                  <a:lnTo>
                    <a:pt x="861" y="885"/>
                  </a:lnTo>
                  <a:lnTo>
                    <a:pt x="861" y="887"/>
                  </a:lnTo>
                  <a:lnTo>
                    <a:pt x="860" y="889"/>
                  </a:lnTo>
                  <a:lnTo>
                    <a:pt x="858" y="891"/>
                  </a:lnTo>
                  <a:lnTo>
                    <a:pt x="856" y="893"/>
                  </a:lnTo>
                  <a:lnTo>
                    <a:pt x="854" y="894"/>
                  </a:lnTo>
                  <a:lnTo>
                    <a:pt x="852" y="894"/>
                  </a:lnTo>
                  <a:lnTo>
                    <a:pt x="850" y="894"/>
                  </a:lnTo>
                  <a:lnTo>
                    <a:pt x="846" y="892"/>
                  </a:lnTo>
                  <a:lnTo>
                    <a:pt x="842" y="888"/>
                  </a:lnTo>
                  <a:lnTo>
                    <a:pt x="836" y="879"/>
                  </a:lnTo>
                  <a:lnTo>
                    <a:pt x="831" y="875"/>
                  </a:lnTo>
                  <a:lnTo>
                    <a:pt x="827" y="874"/>
                  </a:lnTo>
                  <a:lnTo>
                    <a:pt x="822" y="871"/>
                  </a:lnTo>
                  <a:lnTo>
                    <a:pt x="819" y="870"/>
                  </a:lnTo>
                  <a:lnTo>
                    <a:pt x="818" y="868"/>
                  </a:lnTo>
                  <a:lnTo>
                    <a:pt x="817" y="865"/>
                  </a:lnTo>
                  <a:lnTo>
                    <a:pt x="817" y="862"/>
                  </a:lnTo>
                  <a:lnTo>
                    <a:pt x="817" y="859"/>
                  </a:lnTo>
                  <a:lnTo>
                    <a:pt x="816" y="856"/>
                  </a:lnTo>
                  <a:lnTo>
                    <a:pt x="813" y="852"/>
                  </a:lnTo>
                  <a:lnTo>
                    <a:pt x="810" y="849"/>
                  </a:lnTo>
                  <a:lnTo>
                    <a:pt x="804" y="842"/>
                  </a:lnTo>
                  <a:lnTo>
                    <a:pt x="798" y="833"/>
                  </a:lnTo>
                  <a:lnTo>
                    <a:pt x="795" y="829"/>
                  </a:lnTo>
                  <a:lnTo>
                    <a:pt x="792" y="827"/>
                  </a:lnTo>
                  <a:lnTo>
                    <a:pt x="790" y="826"/>
                  </a:lnTo>
                  <a:lnTo>
                    <a:pt x="787" y="826"/>
                  </a:lnTo>
                  <a:lnTo>
                    <a:pt x="781" y="827"/>
                  </a:lnTo>
                  <a:lnTo>
                    <a:pt x="774" y="827"/>
                  </a:lnTo>
                  <a:lnTo>
                    <a:pt x="771" y="827"/>
                  </a:lnTo>
                  <a:lnTo>
                    <a:pt x="770" y="825"/>
                  </a:lnTo>
                  <a:lnTo>
                    <a:pt x="769" y="821"/>
                  </a:lnTo>
                  <a:lnTo>
                    <a:pt x="770" y="818"/>
                  </a:lnTo>
                  <a:lnTo>
                    <a:pt x="774" y="810"/>
                  </a:lnTo>
                  <a:lnTo>
                    <a:pt x="779" y="804"/>
                  </a:lnTo>
                  <a:lnTo>
                    <a:pt x="780" y="801"/>
                  </a:lnTo>
                  <a:lnTo>
                    <a:pt x="780" y="798"/>
                  </a:lnTo>
                  <a:lnTo>
                    <a:pt x="779" y="795"/>
                  </a:lnTo>
                  <a:lnTo>
                    <a:pt x="777" y="792"/>
                  </a:lnTo>
                  <a:lnTo>
                    <a:pt x="772" y="787"/>
                  </a:lnTo>
                  <a:lnTo>
                    <a:pt x="766" y="783"/>
                  </a:lnTo>
                  <a:lnTo>
                    <a:pt x="763" y="781"/>
                  </a:lnTo>
                  <a:lnTo>
                    <a:pt x="760" y="776"/>
                  </a:lnTo>
                  <a:lnTo>
                    <a:pt x="756" y="770"/>
                  </a:lnTo>
                  <a:lnTo>
                    <a:pt x="753" y="761"/>
                  </a:lnTo>
                  <a:lnTo>
                    <a:pt x="746" y="744"/>
                  </a:lnTo>
                  <a:lnTo>
                    <a:pt x="739" y="726"/>
                  </a:lnTo>
                  <a:lnTo>
                    <a:pt x="732" y="713"/>
                  </a:lnTo>
                  <a:lnTo>
                    <a:pt x="724" y="703"/>
                  </a:lnTo>
                  <a:lnTo>
                    <a:pt x="721" y="700"/>
                  </a:lnTo>
                  <a:lnTo>
                    <a:pt x="718" y="698"/>
                  </a:lnTo>
                  <a:lnTo>
                    <a:pt x="714" y="697"/>
                  </a:lnTo>
                  <a:lnTo>
                    <a:pt x="710" y="697"/>
                  </a:lnTo>
                  <a:lnTo>
                    <a:pt x="706" y="697"/>
                  </a:lnTo>
                  <a:lnTo>
                    <a:pt x="701" y="696"/>
                  </a:lnTo>
                  <a:lnTo>
                    <a:pt x="695" y="695"/>
                  </a:lnTo>
                  <a:lnTo>
                    <a:pt x="690" y="692"/>
                  </a:lnTo>
                  <a:lnTo>
                    <a:pt x="681" y="687"/>
                  </a:lnTo>
                  <a:lnTo>
                    <a:pt x="674" y="682"/>
                  </a:lnTo>
                  <a:lnTo>
                    <a:pt x="671" y="679"/>
                  </a:lnTo>
                  <a:lnTo>
                    <a:pt x="669" y="673"/>
                  </a:lnTo>
                  <a:lnTo>
                    <a:pt x="667" y="666"/>
                  </a:lnTo>
                  <a:lnTo>
                    <a:pt x="666" y="659"/>
                  </a:lnTo>
                  <a:lnTo>
                    <a:pt x="664" y="651"/>
                  </a:lnTo>
                  <a:lnTo>
                    <a:pt x="662" y="642"/>
                  </a:lnTo>
                  <a:lnTo>
                    <a:pt x="660" y="635"/>
                  </a:lnTo>
                  <a:lnTo>
                    <a:pt x="656" y="629"/>
                  </a:lnTo>
                  <a:lnTo>
                    <a:pt x="651" y="623"/>
                  </a:lnTo>
                  <a:lnTo>
                    <a:pt x="647" y="615"/>
                  </a:lnTo>
                  <a:lnTo>
                    <a:pt x="643" y="608"/>
                  </a:lnTo>
                  <a:lnTo>
                    <a:pt x="639" y="600"/>
                  </a:lnTo>
                  <a:lnTo>
                    <a:pt x="636" y="593"/>
                  </a:lnTo>
                  <a:lnTo>
                    <a:pt x="635" y="584"/>
                  </a:lnTo>
                  <a:lnTo>
                    <a:pt x="633" y="577"/>
                  </a:lnTo>
                  <a:lnTo>
                    <a:pt x="633" y="571"/>
                  </a:lnTo>
                  <a:lnTo>
                    <a:pt x="635" y="554"/>
                  </a:lnTo>
                  <a:lnTo>
                    <a:pt x="636" y="535"/>
                  </a:lnTo>
                  <a:lnTo>
                    <a:pt x="638" y="516"/>
                  </a:lnTo>
                  <a:lnTo>
                    <a:pt x="638" y="504"/>
                  </a:lnTo>
                  <a:lnTo>
                    <a:pt x="637" y="494"/>
                  </a:lnTo>
                  <a:lnTo>
                    <a:pt x="634" y="484"/>
                  </a:lnTo>
                  <a:lnTo>
                    <a:pt x="630" y="476"/>
                  </a:lnTo>
                  <a:lnTo>
                    <a:pt x="629" y="469"/>
                  </a:lnTo>
                  <a:lnTo>
                    <a:pt x="628" y="465"/>
                  </a:lnTo>
                  <a:lnTo>
                    <a:pt x="627" y="459"/>
                  </a:lnTo>
                  <a:lnTo>
                    <a:pt x="625" y="454"/>
                  </a:lnTo>
                  <a:lnTo>
                    <a:pt x="621" y="451"/>
                  </a:lnTo>
                  <a:lnTo>
                    <a:pt x="616" y="448"/>
                  </a:lnTo>
                  <a:lnTo>
                    <a:pt x="607" y="442"/>
                  </a:lnTo>
                  <a:lnTo>
                    <a:pt x="603" y="439"/>
                  </a:lnTo>
                  <a:lnTo>
                    <a:pt x="598" y="437"/>
                  </a:lnTo>
                  <a:lnTo>
                    <a:pt x="594" y="436"/>
                  </a:lnTo>
                  <a:lnTo>
                    <a:pt x="589" y="435"/>
                  </a:lnTo>
                  <a:lnTo>
                    <a:pt x="586" y="434"/>
                  </a:lnTo>
                  <a:lnTo>
                    <a:pt x="582" y="432"/>
                  </a:lnTo>
                  <a:lnTo>
                    <a:pt x="579" y="428"/>
                  </a:lnTo>
                  <a:lnTo>
                    <a:pt x="577" y="424"/>
                  </a:lnTo>
                  <a:lnTo>
                    <a:pt x="576" y="419"/>
                  </a:lnTo>
                  <a:lnTo>
                    <a:pt x="575" y="413"/>
                  </a:lnTo>
                  <a:lnTo>
                    <a:pt x="576" y="408"/>
                  </a:lnTo>
                  <a:lnTo>
                    <a:pt x="577" y="404"/>
                  </a:lnTo>
                  <a:lnTo>
                    <a:pt x="577" y="400"/>
                  </a:lnTo>
                  <a:lnTo>
                    <a:pt x="576" y="396"/>
                  </a:lnTo>
                  <a:lnTo>
                    <a:pt x="575" y="391"/>
                  </a:lnTo>
                  <a:lnTo>
                    <a:pt x="572" y="387"/>
                  </a:lnTo>
                  <a:lnTo>
                    <a:pt x="569" y="382"/>
                  </a:lnTo>
                  <a:lnTo>
                    <a:pt x="566" y="379"/>
                  </a:lnTo>
                  <a:lnTo>
                    <a:pt x="564" y="377"/>
                  </a:lnTo>
                  <a:lnTo>
                    <a:pt x="561" y="376"/>
                  </a:lnTo>
                  <a:lnTo>
                    <a:pt x="559" y="376"/>
                  </a:lnTo>
                  <a:lnTo>
                    <a:pt x="556" y="373"/>
                  </a:lnTo>
                  <a:lnTo>
                    <a:pt x="552" y="370"/>
                  </a:lnTo>
                  <a:lnTo>
                    <a:pt x="550" y="366"/>
                  </a:lnTo>
                  <a:lnTo>
                    <a:pt x="545" y="357"/>
                  </a:lnTo>
                  <a:lnTo>
                    <a:pt x="541" y="347"/>
                  </a:lnTo>
                  <a:lnTo>
                    <a:pt x="539" y="344"/>
                  </a:lnTo>
                  <a:lnTo>
                    <a:pt x="537" y="342"/>
                  </a:lnTo>
                  <a:lnTo>
                    <a:pt x="535" y="340"/>
                  </a:lnTo>
                  <a:lnTo>
                    <a:pt x="533" y="339"/>
                  </a:lnTo>
                  <a:lnTo>
                    <a:pt x="532" y="339"/>
                  </a:lnTo>
                  <a:lnTo>
                    <a:pt x="530" y="340"/>
                  </a:lnTo>
                  <a:lnTo>
                    <a:pt x="530" y="341"/>
                  </a:lnTo>
                  <a:lnTo>
                    <a:pt x="530" y="343"/>
                  </a:lnTo>
                  <a:lnTo>
                    <a:pt x="531" y="348"/>
                  </a:lnTo>
                  <a:lnTo>
                    <a:pt x="531" y="353"/>
                  </a:lnTo>
                  <a:lnTo>
                    <a:pt x="532" y="357"/>
                  </a:lnTo>
                  <a:lnTo>
                    <a:pt x="532" y="359"/>
                  </a:lnTo>
                  <a:lnTo>
                    <a:pt x="533" y="361"/>
                  </a:lnTo>
                  <a:lnTo>
                    <a:pt x="535" y="362"/>
                  </a:lnTo>
                  <a:lnTo>
                    <a:pt x="537" y="364"/>
                  </a:lnTo>
                  <a:lnTo>
                    <a:pt x="539" y="368"/>
                  </a:lnTo>
                  <a:lnTo>
                    <a:pt x="541" y="372"/>
                  </a:lnTo>
                  <a:lnTo>
                    <a:pt x="542" y="376"/>
                  </a:lnTo>
                  <a:lnTo>
                    <a:pt x="543" y="381"/>
                  </a:lnTo>
                  <a:lnTo>
                    <a:pt x="543" y="386"/>
                  </a:lnTo>
                  <a:lnTo>
                    <a:pt x="542" y="390"/>
                  </a:lnTo>
                  <a:lnTo>
                    <a:pt x="541" y="392"/>
                  </a:lnTo>
                  <a:lnTo>
                    <a:pt x="539" y="392"/>
                  </a:lnTo>
                  <a:lnTo>
                    <a:pt x="536" y="391"/>
                  </a:lnTo>
                  <a:lnTo>
                    <a:pt x="533" y="390"/>
                  </a:lnTo>
                  <a:lnTo>
                    <a:pt x="530" y="387"/>
                  </a:lnTo>
                  <a:lnTo>
                    <a:pt x="521" y="381"/>
                  </a:lnTo>
                  <a:lnTo>
                    <a:pt x="513" y="375"/>
                  </a:lnTo>
                  <a:lnTo>
                    <a:pt x="509" y="372"/>
                  </a:lnTo>
                  <a:lnTo>
                    <a:pt x="506" y="366"/>
                  </a:lnTo>
                  <a:lnTo>
                    <a:pt x="505" y="360"/>
                  </a:lnTo>
                  <a:lnTo>
                    <a:pt x="505" y="353"/>
                  </a:lnTo>
                  <a:lnTo>
                    <a:pt x="505" y="340"/>
                  </a:lnTo>
                  <a:lnTo>
                    <a:pt x="505" y="332"/>
                  </a:lnTo>
                  <a:lnTo>
                    <a:pt x="505" y="329"/>
                  </a:lnTo>
                  <a:lnTo>
                    <a:pt x="503" y="327"/>
                  </a:lnTo>
                  <a:lnTo>
                    <a:pt x="500" y="323"/>
                  </a:lnTo>
                  <a:lnTo>
                    <a:pt x="495" y="321"/>
                  </a:lnTo>
                  <a:lnTo>
                    <a:pt x="487" y="318"/>
                  </a:lnTo>
                  <a:lnTo>
                    <a:pt x="481" y="317"/>
                  </a:lnTo>
                  <a:lnTo>
                    <a:pt x="475" y="317"/>
                  </a:lnTo>
                  <a:lnTo>
                    <a:pt x="471" y="315"/>
                  </a:lnTo>
                  <a:lnTo>
                    <a:pt x="469" y="313"/>
                  </a:lnTo>
                  <a:lnTo>
                    <a:pt x="466" y="310"/>
                  </a:lnTo>
                  <a:lnTo>
                    <a:pt x="465" y="306"/>
                  </a:lnTo>
                  <a:lnTo>
                    <a:pt x="464" y="300"/>
                  </a:lnTo>
                  <a:lnTo>
                    <a:pt x="463" y="292"/>
                  </a:lnTo>
                  <a:lnTo>
                    <a:pt x="460" y="287"/>
                  </a:lnTo>
                  <a:lnTo>
                    <a:pt x="456" y="282"/>
                  </a:lnTo>
                  <a:lnTo>
                    <a:pt x="451" y="278"/>
                  </a:lnTo>
                  <a:lnTo>
                    <a:pt x="447" y="275"/>
                  </a:lnTo>
                  <a:lnTo>
                    <a:pt x="442" y="273"/>
                  </a:lnTo>
                  <a:lnTo>
                    <a:pt x="438" y="271"/>
                  </a:lnTo>
                  <a:lnTo>
                    <a:pt x="433" y="271"/>
                  </a:lnTo>
                  <a:lnTo>
                    <a:pt x="423" y="269"/>
                  </a:lnTo>
                  <a:lnTo>
                    <a:pt x="404" y="263"/>
                  </a:lnTo>
                  <a:lnTo>
                    <a:pt x="386" y="258"/>
                  </a:lnTo>
                  <a:lnTo>
                    <a:pt x="372" y="256"/>
                  </a:lnTo>
                  <a:lnTo>
                    <a:pt x="367" y="255"/>
                  </a:lnTo>
                  <a:lnTo>
                    <a:pt x="362" y="253"/>
                  </a:lnTo>
                  <a:lnTo>
                    <a:pt x="357" y="251"/>
                  </a:lnTo>
                  <a:lnTo>
                    <a:pt x="352" y="248"/>
                  </a:lnTo>
                  <a:lnTo>
                    <a:pt x="346" y="246"/>
                  </a:lnTo>
                  <a:lnTo>
                    <a:pt x="341" y="244"/>
                  </a:lnTo>
                  <a:lnTo>
                    <a:pt x="337" y="243"/>
                  </a:lnTo>
                  <a:lnTo>
                    <a:pt x="334" y="244"/>
                  </a:lnTo>
                  <a:lnTo>
                    <a:pt x="331" y="246"/>
                  </a:lnTo>
                  <a:lnTo>
                    <a:pt x="327" y="245"/>
                  </a:lnTo>
                  <a:lnTo>
                    <a:pt x="324" y="244"/>
                  </a:lnTo>
                  <a:lnTo>
                    <a:pt x="319" y="242"/>
                  </a:lnTo>
                  <a:lnTo>
                    <a:pt x="312" y="236"/>
                  </a:lnTo>
                  <a:lnTo>
                    <a:pt x="305" y="233"/>
                  </a:lnTo>
                  <a:lnTo>
                    <a:pt x="299" y="245"/>
                  </a:lnTo>
                  <a:lnTo>
                    <a:pt x="288" y="263"/>
                  </a:lnTo>
                  <a:lnTo>
                    <a:pt x="283" y="266"/>
                  </a:lnTo>
                  <a:lnTo>
                    <a:pt x="279" y="266"/>
                  </a:lnTo>
                  <a:lnTo>
                    <a:pt x="275" y="265"/>
                  </a:lnTo>
                  <a:lnTo>
                    <a:pt x="271" y="263"/>
                  </a:lnTo>
                  <a:lnTo>
                    <a:pt x="268" y="261"/>
                  </a:lnTo>
                  <a:lnTo>
                    <a:pt x="265" y="260"/>
                  </a:lnTo>
                  <a:lnTo>
                    <a:pt x="261" y="260"/>
                  </a:lnTo>
                  <a:lnTo>
                    <a:pt x="258" y="261"/>
                  </a:lnTo>
                  <a:lnTo>
                    <a:pt x="255" y="264"/>
                  </a:lnTo>
                  <a:lnTo>
                    <a:pt x="251" y="266"/>
                  </a:lnTo>
                  <a:lnTo>
                    <a:pt x="247" y="269"/>
                  </a:lnTo>
                  <a:lnTo>
                    <a:pt x="244" y="270"/>
                  </a:lnTo>
                  <a:lnTo>
                    <a:pt x="241" y="270"/>
                  </a:lnTo>
                  <a:lnTo>
                    <a:pt x="239" y="267"/>
                  </a:lnTo>
                  <a:lnTo>
                    <a:pt x="238" y="264"/>
                  </a:lnTo>
                  <a:lnTo>
                    <a:pt x="239" y="258"/>
                  </a:lnTo>
                  <a:lnTo>
                    <a:pt x="242" y="248"/>
                  </a:lnTo>
                  <a:lnTo>
                    <a:pt x="243" y="243"/>
                  </a:lnTo>
                  <a:lnTo>
                    <a:pt x="242" y="242"/>
                  </a:lnTo>
                  <a:lnTo>
                    <a:pt x="241" y="241"/>
                  </a:lnTo>
                  <a:lnTo>
                    <a:pt x="239" y="242"/>
                  </a:lnTo>
                  <a:lnTo>
                    <a:pt x="235" y="243"/>
                  </a:lnTo>
                  <a:lnTo>
                    <a:pt x="231" y="245"/>
                  </a:lnTo>
                  <a:lnTo>
                    <a:pt x="229" y="247"/>
                  </a:lnTo>
                  <a:lnTo>
                    <a:pt x="227" y="250"/>
                  </a:lnTo>
                  <a:lnTo>
                    <a:pt x="225" y="253"/>
                  </a:lnTo>
                  <a:lnTo>
                    <a:pt x="223" y="260"/>
                  </a:lnTo>
                  <a:lnTo>
                    <a:pt x="223" y="265"/>
                  </a:lnTo>
                  <a:lnTo>
                    <a:pt x="222" y="269"/>
                  </a:lnTo>
                  <a:lnTo>
                    <a:pt x="220" y="272"/>
                  </a:lnTo>
                  <a:lnTo>
                    <a:pt x="217" y="275"/>
                  </a:lnTo>
                  <a:lnTo>
                    <a:pt x="214" y="278"/>
                  </a:lnTo>
                  <a:lnTo>
                    <a:pt x="208" y="283"/>
                  </a:lnTo>
                  <a:lnTo>
                    <a:pt x="206" y="285"/>
                  </a:lnTo>
                  <a:lnTo>
                    <a:pt x="214" y="285"/>
                  </a:lnTo>
                  <a:lnTo>
                    <a:pt x="227" y="285"/>
                  </a:lnTo>
                  <a:lnTo>
                    <a:pt x="229" y="285"/>
                  </a:lnTo>
                  <a:lnTo>
                    <a:pt x="230" y="287"/>
                  </a:lnTo>
                  <a:lnTo>
                    <a:pt x="230" y="289"/>
                  </a:lnTo>
                  <a:lnTo>
                    <a:pt x="229" y="293"/>
                  </a:lnTo>
                  <a:lnTo>
                    <a:pt x="228" y="296"/>
                  </a:lnTo>
                  <a:lnTo>
                    <a:pt x="227" y="300"/>
                  </a:lnTo>
                  <a:lnTo>
                    <a:pt x="225" y="303"/>
                  </a:lnTo>
                  <a:lnTo>
                    <a:pt x="223" y="305"/>
                  </a:lnTo>
                  <a:lnTo>
                    <a:pt x="218" y="310"/>
                  </a:lnTo>
                  <a:lnTo>
                    <a:pt x="212" y="314"/>
                  </a:lnTo>
                  <a:lnTo>
                    <a:pt x="209" y="316"/>
                  </a:lnTo>
                  <a:lnTo>
                    <a:pt x="206" y="318"/>
                  </a:lnTo>
                  <a:lnTo>
                    <a:pt x="201" y="319"/>
                  </a:lnTo>
                  <a:lnTo>
                    <a:pt x="198" y="318"/>
                  </a:lnTo>
                  <a:lnTo>
                    <a:pt x="188" y="311"/>
                  </a:lnTo>
                  <a:lnTo>
                    <a:pt x="181" y="304"/>
                  </a:lnTo>
                  <a:lnTo>
                    <a:pt x="179" y="304"/>
                  </a:lnTo>
                  <a:lnTo>
                    <a:pt x="175" y="307"/>
                  </a:lnTo>
                  <a:lnTo>
                    <a:pt x="172" y="310"/>
                  </a:lnTo>
                  <a:lnTo>
                    <a:pt x="169" y="314"/>
                  </a:lnTo>
                  <a:lnTo>
                    <a:pt x="165" y="319"/>
                  </a:lnTo>
                  <a:lnTo>
                    <a:pt x="160" y="325"/>
                  </a:lnTo>
                  <a:lnTo>
                    <a:pt x="153" y="331"/>
                  </a:lnTo>
                  <a:lnTo>
                    <a:pt x="145" y="336"/>
                  </a:lnTo>
                  <a:lnTo>
                    <a:pt x="138" y="339"/>
                  </a:lnTo>
                  <a:lnTo>
                    <a:pt x="132" y="340"/>
                  </a:lnTo>
                  <a:lnTo>
                    <a:pt x="128" y="340"/>
                  </a:lnTo>
                  <a:lnTo>
                    <a:pt x="124" y="338"/>
                  </a:lnTo>
                  <a:lnTo>
                    <a:pt x="121" y="337"/>
                  </a:lnTo>
                  <a:lnTo>
                    <a:pt x="117" y="335"/>
                  </a:lnTo>
                  <a:lnTo>
                    <a:pt x="114" y="334"/>
                  </a:lnTo>
                  <a:lnTo>
                    <a:pt x="111" y="335"/>
                  </a:lnTo>
                  <a:lnTo>
                    <a:pt x="102" y="339"/>
                  </a:lnTo>
                  <a:lnTo>
                    <a:pt x="87" y="345"/>
                  </a:lnTo>
                  <a:lnTo>
                    <a:pt x="72" y="350"/>
                  </a:lnTo>
                  <a:lnTo>
                    <a:pt x="61" y="353"/>
                  </a:lnTo>
                  <a:lnTo>
                    <a:pt x="57" y="353"/>
                  </a:lnTo>
                  <a:lnTo>
                    <a:pt x="55" y="351"/>
                  </a:lnTo>
                  <a:lnTo>
                    <a:pt x="53" y="349"/>
                  </a:lnTo>
                  <a:lnTo>
                    <a:pt x="53" y="346"/>
                  </a:lnTo>
                  <a:lnTo>
                    <a:pt x="53" y="343"/>
                  </a:lnTo>
                  <a:lnTo>
                    <a:pt x="54" y="340"/>
                  </a:lnTo>
                  <a:lnTo>
                    <a:pt x="56" y="338"/>
                  </a:lnTo>
                  <a:lnTo>
                    <a:pt x="58" y="337"/>
                  </a:lnTo>
                  <a:lnTo>
                    <a:pt x="66" y="335"/>
                  </a:lnTo>
                  <a:lnTo>
                    <a:pt x="76" y="331"/>
                  </a:lnTo>
                  <a:lnTo>
                    <a:pt x="87" y="324"/>
                  </a:lnTo>
                  <a:lnTo>
                    <a:pt x="95" y="320"/>
                  </a:lnTo>
                  <a:lnTo>
                    <a:pt x="102" y="315"/>
                  </a:lnTo>
                  <a:lnTo>
                    <a:pt x="114" y="310"/>
                  </a:lnTo>
                  <a:lnTo>
                    <a:pt x="127" y="304"/>
                  </a:lnTo>
                  <a:lnTo>
                    <a:pt x="135" y="300"/>
                  </a:lnTo>
                  <a:lnTo>
                    <a:pt x="141" y="295"/>
                  </a:lnTo>
                  <a:lnTo>
                    <a:pt x="148" y="291"/>
                  </a:lnTo>
                  <a:lnTo>
                    <a:pt x="150" y="288"/>
                  </a:lnTo>
                  <a:lnTo>
                    <a:pt x="151" y="285"/>
                  </a:lnTo>
                  <a:lnTo>
                    <a:pt x="151" y="282"/>
                  </a:lnTo>
                  <a:lnTo>
                    <a:pt x="150" y="279"/>
                  </a:lnTo>
                  <a:lnTo>
                    <a:pt x="148" y="277"/>
                  </a:lnTo>
                  <a:lnTo>
                    <a:pt x="144" y="276"/>
                  </a:lnTo>
                  <a:lnTo>
                    <a:pt x="141" y="277"/>
                  </a:lnTo>
                  <a:lnTo>
                    <a:pt x="137" y="278"/>
                  </a:lnTo>
                  <a:lnTo>
                    <a:pt x="131" y="282"/>
                  </a:lnTo>
                  <a:lnTo>
                    <a:pt x="129" y="283"/>
                  </a:lnTo>
                  <a:lnTo>
                    <a:pt x="123" y="277"/>
                  </a:lnTo>
                  <a:lnTo>
                    <a:pt x="113" y="267"/>
                  </a:lnTo>
                  <a:lnTo>
                    <a:pt x="111" y="267"/>
                  </a:lnTo>
                  <a:lnTo>
                    <a:pt x="109" y="267"/>
                  </a:lnTo>
                  <a:lnTo>
                    <a:pt x="108" y="270"/>
                  </a:lnTo>
                  <a:lnTo>
                    <a:pt x="106" y="272"/>
                  </a:lnTo>
                  <a:lnTo>
                    <a:pt x="103" y="277"/>
                  </a:lnTo>
                  <a:lnTo>
                    <a:pt x="102" y="279"/>
                  </a:lnTo>
                  <a:lnTo>
                    <a:pt x="99" y="278"/>
                  </a:lnTo>
                  <a:lnTo>
                    <a:pt x="94" y="276"/>
                  </a:lnTo>
                  <a:lnTo>
                    <a:pt x="92" y="273"/>
                  </a:lnTo>
                  <a:lnTo>
                    <a:pt x="90" y="270"/>
                  </a:lnTo>
                  <a:lnTo>
                    <a:pt x="88" y="265"/>
                  </a:lnTo>
                  <a:lnTo>
                    <a:pt x="90" y="260"/>
                  </a:lnTo>
                  <a:lnTo>
                    <a:pt x="91" y="255"/>
                  </a:lnTo>
                  <a:lnTo>
                    <a:pt x="90" y="251"/>
                  </a:lnTo>
                  <a:lnTo>
                    <a:pt x="88" y="249"/>
                  </a:lnTo>
                  <a:lnTo>
                    <a:pt x="86" y="247"/>
                  </a:lnTo>
                  <a:lnTo>
                    <a:pt x="84" y="247"/>
                  </a:lnTo>
                  <a:lnTo>
                    <a:pt x="81" y="248"/>
                  </a:lnTo>
                  <a:lnTo>
                    <a:pt x="79" y="249"/>
                  </a:lnTo>
                  <a:lnTo>
                    <a:pt x="78" y="251"/>
                  </a:lnTo>
                  <a:lnTo>
                    <a:pt x="76" y="254"/>
                  </a:lnTo>
                  <a:lnTo>
                    <a:pt x="74" y="257"/>
                  </a:lnTo>
                  <a:lnTo>
                    <a:pt x="70" y="260"/>
                  </a:lnTo>
                  <a:lnTo>
                    <a:pt x="66" y="262"/>
                  </a:lnTo>
                  <a:lnTo>
                    <a:pt x="62" y="264"/>
                  </a:lnTo>
                  <a:lnTo>
                    <a:pt x="57" y="265"/>
                  </a:lnTo>
                  <a:lnTo>
                    <a:pt x="55" y="264"/>
                  </a:lnTo>
                  <a:lnTo>
                    <a:pt x="53" y="263"/>
                  </a:lnTo>
                  <a:lnTo>
                    <a:pt x="50" y="256"/>
                  </a:lnTo>
                  <a:lnTo>
                    <a:pt x="43" y="248"/>
                  </a:lnTo>
                  <a:lnTo>
                    <a:pt x="35" y="238"/>
                  </a:lnTo>
                  <a:lnTo>
                    <a:pt x="28" y="229"/>
                  </a:lnTo>
                  <a:lnTo>
                    <a:pt x="27" y="225"/>
                  </a:lnTo>
                  <a:lnTo>
                    <a:pt x="27" y="222"/>
                  </a:lnTo>
                  <a:lnTo>
                    <a:pt x="28" y="220"/>
                  </a:lnTo>
                  <a:lnTo>
                    <a:pt x="31" y="217"/>
                  </a:lnTo>
                  <a:lnTo>
                    <a:pt x="37" y="213"/>
                  </a:lnTo>
                  <a:lnTo>
                    <a:pt x="45" y="206"/>
                  </a:lnTo>
                  <a:lnTo>
                    <a:pt x="49" y="202"/>
                  </a:lnTo>
                  <a:lnTo>
                    <a:pt x="54" y="200"/>
                  </a:lnTo>
                  <a:lnTo>
                    <a:pt x="59" y="198"/>
                  </a:lnTo>
                  <a:lnTo>
                    <a:pt x="65" y="196"/>
                  </a:lnTo>
                  <a:lnTo>
                    <a:pt x="75" y="194"/>
                  </a:lnTo>
                  <a:lnTo>
                    <a:pt x="85" y="194"/>
                  </a:lnTo>
                  <a:lnTo>
                    <a:pt x="91" y="194"/>
                  </a:lnTo>
                  <a:lnTo>
                    <a:pt x="95" y="192"/>
                  </a:lnTo>
                  <a:lnTo>
                    <a:pt x="99" y="190"/>
                  </a:lnTo>
                  <a:lnTo>
                    <a:pt x="101" y="186"/>
                  </a:lnTo>
                  <a:lnTo>
                    <a:pt x="103" y="183"/>
                  </a:lnTo>
                  <a:lnTo>
                    <a:pt x="104" y="179"/>
                  </a:lnTo>
                  <a:lnTo>
                    <a:pt x="104" y="176"/>
                  </a:lnTo>
                  <a:lnTo>
                    <a:pt x="103" y="175"/>
                  </a:lnTo>
                  <a:lnTo>
                    <a:pt x="99" y="174"/>
                  </a:lnTo>
                  <a:lnTo>
                    <a:pt x="94" y="174"/>
                  </a:lnTo>
                  <a:lnTo>
                    <a:pt x="91" y="175"/>
                  </a:lnTo>
                  <a:lnTo>
                    <a:pt x="87" y="176"/>
                  </a:lnTo>
                  <a:lnTo>
                    <a:pt x="84" y="177"/>
                  </a:lnTo>
                  <a:lnTo>
                    <a:pt x="82" y="179"/>
                  </a:lnTo>
                  <a:lnTo>
                    <a:pt x="79" y="183"/>
                  </a:lnTo>
                  <a:lnTo>
                    <a:pt x="75" y="184"/>
                  </a:lnTo>
                  <a:lnTo>
                    <a:pt x="71" y="185"/>
                  </a:lnTo>
                  <a:lnTo>
                    <a:pt x="67" y="186"/>
                  </a:lnTo>
                  <a:lnTo>
                    <a:pt x="59" y="186"/>
                  </a:lnTo>
                  <a:lnTo>
                    <a:pt x="56" y="186"/>
                  </a:lnTo>
                  <a:lnTo>
                    <a:pt x="51" y="186"/>
                  </a:lnTo>
                  <a:lnTo>
                    <a:pt x="41" y="185"/>
                  </a:lnTo>
                  <a:lnTo>
                    <a:pt x="35" y="184"/>
                  </a:lnTo>
                  <a:lnTo>
                    <a:pt x="28" y="182"/>
                  </a:lnTo>
                  <a:lnTo>
                    <a:pt x="22" y="179"/>
                  </a:lnTo>
                  <a:lnTo>
                    <a:pt x="18" y="177"/>
                  </a:lnTo>
                  <a:lnTo>
                    <a:pt x="11" y="170"/>
                  </a:lnTo>
                  <a:lnTo>
                    <a:pt x="5" y="163"/>
                  </a:lnTo>
                  <a:lnTo>
                    <a:pt x="2" y="158"/>
                  </a:lnTo>
                  <a:lnTo>
                    <a:pt x="0" y="155"/>
                  </a:lnTo>
                  <a:lnTo>
                    <a:pt x="5" y="154"/>
                  </a:lnTo>
                  <a:lnTo>
                    <a:pt x="14" y="149"/>
                  </a:lnTo>
                  <a:lnTo>
                    <a:pt x="26" y="146"/>
                  </a:lnTo>
                  <a:lnTo>
                    <a:pt x="40" y="143"/>
                  </a:lnTo>
                  <a:lnTo>
                    <a:pt x="53" y="13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98" name="Freeform 16"/>
            <p:cNvSpPr>
              <a:spLocks/>
            </p:cNvSpPr>
            <p:nvPr/>
          </p:nvSpPr>
          <p:spPr bwMode="auto">
            <a:xfrm>
              <a:off x="7945438" y="9047163"/>
              <a:ext cx="15875" cy="9525"/>
            </a:xfrm>
            <a:custGeom>
              <a:avLst/>
              <a:gdLst>
                <a:gd name="T0" fmla="*/ 1 w 19"/>
                <a:gd name="T1" fmla="*/ 5 h 12"/>
                <a:gd name="T2" fmla="*/ 0 w 19"/>
                <a:gd name="T3" fmla="*/ 7 h 12"/>
                <a:gd name="T4" fmla="*/ 2 w 19"/>
                <a:gd name="T5" fmla="*/ 9 h 12"/>
                <a:gd name="T6" fmla="*/ 4 w 19"/>
                <a:gd name="T7" fmla="*/ 10 h 12"/>
                <a:gd name="T8" fmla="*/ 7 w 19"/>
                <a:gd name="T9" fmla="*/ 12 h 12"/>
                <a:gd name="T10" fmla="*/ 10 w 19"/>
                <a:gd name="T11" fmla="*/ 12 h 12"/>
                <a:gd name="T12" fmla="*/ 14 w 19"/>
                <a:gd name="T13" fmla="*/ 12 h 12"/>
                <a:gd name="T14" fmla="*/ 16 w 19"/>
                <a:gd name="T15" fmla="*/ 12 h 12"/>
                <a:gd name="T16" fmla="*/ 18 w 19"/>
                <a:gd name="T17" fmla="*/ 10 h 12"/>
                <a:gd name="T18" fmla="*/ 19 w 19"/>
                <a:gd name="T19" fmla="*/ 8 h 12"/>
                <a:gd name="T20" fmla="*/ 18 w 19"/>
                <a:gd name="T21" fmla="*/ 6 h 12"/>
                <a:gd name="T22" fmla="*/ 16 w 19"/>
                <a:gd name="T23" fmla="*/ 3 h 12"/>
                <a:gd name="T24" fmla="*/ 14 w 19"/>
                <a:gd name="T25" fmla="*/ 1 h 12"/>
                <a:gd name="T26" fmla="*/ 11 w 19"/>
                <a:gd name="T27" fmla="*/ 0 h 12"/>
                <a:gd name="T28" fmla="*/ 7 w 19"/>
                <a:gd name="T29" fmla="*/ 0 h 12"/>
                <a:gd name="T30" fmla="*/ 4 w 19"/>
                <a:gd name="T31" fmla="*/ 2 h 12"/>
                <a:gd name="T32" fmla="*/ 1 w 19"/>
                <a:gd name="T3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2">
                  <a:moveTo>
                    <a:pt x="1" y="5"/>
                  </a:moveTo>
                  <a:lnTo>
                    <a:pt x="0" y="7"/>
                  </a:lnTo>
                  <a:lnTo>
                    <a:pt x="2" y="9"/>
                  </a:lnTo>
                  <a:lnTo>
                    <a:pt x="4" y="10"/>
                  </a:lnTo>
                  <a:lnTo>
                    <a:pt x="7" y="12"/>
                  </a:lnTo>
                  <a:lnTo>
                    <a:pt x="10" y="12"/>
                  </a:lnTo>
                  <a:lnTo>
                    <a:pt x="14" y="12"/>
                  </a:lnTo>
                  <a:lnTo>
                    <a:pt x="16" y="12"/>
                  </a:lnTo>
                  <a:lnTo>
                    <a:pt x="18" y="10"/>
                  </a:lnTo>
                  <a:lnTo>
                    <a:pt x="19" y="8"/>
                  </a:lnTo>
                  <a:lnTo>
                    <a:pt x="18" y="6"/>
                  </a:lnTo>
                  <a:lnTo>
                    <a:pt x="16" y="3"/>
                  </a:lnTo>
                  <a:lnTo>
                    <a:pt x="14" y="1"/>
                  </a:lnTo>
                  <a:lnTo>
                    <a:pt x="11" y="0"/>
                  </a:lnTo>
                  <a:lnTo>
                    <a:pt x="7" y="0"/>
                  </a:lnTo>
                  <a:lnTo>
                    <a:pt x="4" y="2"/>
                  </a:lnTo>
                  <a:lnTo>
                    <a:pt x="1" y="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99" name="Freeform 17"/>
            <p:cNvSpPr>
              <a:spLocks/>
            </p:cNvSpPr>
            <p:nvPr/>
          </p:nvSpPr>
          <p:spPr bwMode="auto">
            <a:xfrm>
              <a:off x="7980363" y="9056688"/>
              <a:ext cx="12700" cy="11113"/>
            </a:xfrm>
            <a:custGeom>
              <a:avLst/>
              <a:gdLst>
                <a:gd name="T0" fmla="*/ 6 w 18"/>
                <a:gd name="T1" fmla="*/ 1 h 13"/>
                <a:gd name="T2" fmla="*/ 2 w 18"/>
                <a:gd name="T3" fmla="*/ 3 h 13"/>
                <a:gd name="T4" fmla="*/ 0 w 18"/>
                <a:gd name="T5" fmla="*/ 5 h 13"/>
                <a:gd name="T6" fmla="*/ 0 w 18"/>
                <a:gd name="T7" fmla="*/ 7 h 13"/>
                <a:gd name="T8" fmla="*/ 2 w 18"/>
                <a:gd name="T9" fmla="*/ 10 h 13"/>
                <a:gd name="T10" fmla="*/ 4 w 18"/>
                <a:gd name="T11" fmla="*/ 11 h 13"/>
                <a:gd name="T12" fmla="*/ 7 w 18"/>
                <a:gd name="T13" fmla="*/ 13 h 13"/>
                <a:gd name="T14" fmla="*/ 10 w 18"/>
                <a:gd name="T15" fmla="*/ 13 h 13"/>
                <a:gd name="T16" fmla="*/ 14 w 18"/>
                <a:gd name="T17" fmla="*/ 12 h 13"/>
                <a:gd name="T18" fmla="*/ 16 w 18"/>
                <a:gd name="T19" fmla="*/ 11 h 13"/>
                <a:gd name="T20" fmla="*/ 18 w 18"/>
                <a:gd name="T21" fmla="*/ 8 h 13"/>
                <a:gd name="T22" fmla="*/ 18 w 18"/>
                <a:gd name="T23" fmla="*/ 6 h 13"/>
                <a:gd name="T24" fmla="*/ 17 w 18"/>
                <a:gd name="T25" fmla="*/ 4 h 13"/>
                <a:gd name="T26" fmla="*/ 16 w 18"/>
                <a:gd name="T27" fmla="*/ 2 h 13"/>
                <a:gd name="T28" fmla="*/ 14 w 18"/>
                <a:gd name="T29" fmla="*/ 1 h 13"/>
                <a:gd name="T30" fmla="*/ 10 w 18"/>
                <a:gd name="T31" fmla="*/ 0 h 13"/>
                <a:gd name="T32" fmla="*/ 6 w 18"/>
                <a:gd name="T33"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13">
                  <a:moveTo>
                    <a:pt x="6" y="1"/>
                  </a:moveTo>
                  <a:lnTo>
                    <a:pt x="2" y="3"/>
                  </a:lnTo>
                  <a:lnTo>
                    <a:pt x="0" y="5"/>
                  </a:lnTo>
                  <a:lnTo>
                    <a:pt x="0" y="7"/>
                  </a:lnTo>
                  <a:lnTo>
                    <a:pt x="2" y="10"/>
                  </a:lnTo>
                  <a:lnTo>
                    <a:pt x="4" y="11"/>
                  </a:lnTo>
                  <a:lnTo>
                    <a:pt x="7" y="13"/>
                  </a:lnTo>
                  <a:lnTo>
                    <a:pt x="10" y="13"/>
                  </a:lnTo>
                  <a:lnTo>
                    <a:pt x="14" y="12"/>
                  </a:lnTo>
                  <a:lnTo>
                    <a:pt x="16" y="11"/>
                  </a:lnTo>
                  <a:lnTo>
                    <a:pt x="18" y="8"/>
                  </a:lnTo>
                  <a:lnTo>
                    <a:pt x="18" y="6"/>
                  </a:lnTo>
                  <a:lnTo>
                    <a:pt x="17" y="4"/>
                  </a:lnTo>
                  <a:lnTo>
                    <a:pt x="16" y="2"/>
                  </a:lnTo>
                  <a:lnTo>
                    <a:pt x="14" y="1"/>
                  </a:lnTo>
                  <a:lnTo>
                    <a:pt x="10" y="0"/>
                  </a:lnTo>
                  <a:lnTo>
                    <a:pt x="6" y="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00" name="Freeform 18"/>
            <p:cNvSpPr>
              <a:spLocks/>
            </p:cNvSpPr>
            <p:nvPr/>
          </p:nvSpPr>
          <p:spPr bwMode="auto">
            <a:xfrm>
              <a:off x="7497763" y="8842375"/>
              <a:ext cx="198437" cy="55563"/>
            </a:xfrm>
            <a:custGeom>
              <a:avLst/>
              <a:gdLst>
                <a:gd name="T0" fmla="*/ 0 w 251"/>
                <a:gd name="T1" fmla="*/ 36 h 69"/>
                <a:gd name="T2" fmla="*/ 2 w 251"/>
                <a:gd name="T3" fmla="*/ 38 h 69"/>
                <a:gd name="T4" fmla="*/ 11 w 251"/>
                <a:gd name="T5" fmla="*/ 39 h 69"/>
                <a:gd name="T6" fmla="*/ 27 w 251"/>
                <a:gd name="T7" fmla="*/ 40 h 69"/>
                <a:gd name="T8" fmla="*/ 46 w 251"/>
                <a:gd name="T9" fmla="*/ 38 h 69"/>
                <a:gd name="T10" fmla="*/ 58 w 251"/>
                <a:gd name="T11" fmla="*/ 34 h 69"/>
                <a:gd name="T12" fmla="*/ 73 w 251"/>
                <a:gd name="T13" fmla="*/ 32 h 69"/>
                <a:gd name="T14" fmla="*/ 78 w 251"/>
                <a:gd name="T15" fmla="*/ 33 h 69"/>
                <a:gd name="T16" fmla="*/ 80 w 251"/>
                <a:gd name="T17" fmla="*/ 34 h 69"/>
                <a:gd name="T18" fmla="*/ 80 w 251"/>
                <a:gd name="T19" fmla="*/ 39 h 69"/>
                <a:gd name="T20" fmla="*/ 83 w 251"/>
                <a:gd name="T21" fmla="*/ 46 h 69"/>
                <a:gd name="T22" fmla="*/ 88 w 251"/>
                <a:gd name="T23" fmla="*/ 52 h 69"/>
                <a:gd name="T24" fmla="*/ 93 w 251"/>
                <a:gd name="T25" fmla="*/ 56 h 69"/>
                <a:gd name="T26" fmla="*/ 101 w 251"/>
                <a:gd name="T27" fmla="*/ 53 h 69"/>
                <a:gd name="T28" fmla="*/ 111 w 251"/>
                <a:gd name="T29" fmla="*/ 47 h 69"/>
                <a:gd name="T30" fmla="*/ 116 w 251"/>
                <a:gd name="T31" fmla="*/ 45 h 69"/>
                <a:gd name="T32" fmla="*/ 125 w 251"/>
                <a:gd name="T33" fmla="*/ 56 h 69"/>
                <a:gd name="T34" fmla="*/ 137 w 251"/>
                <a:gd name="T35" fmla="*/ 68 h 69"/>
                <a:gd name="T36" fmla="*/ 154 w 251"/>
                <a:gd name="T37" fmla="*/ 68 h 69"/>
                <a:gd name="T38" fmla="*/ 168 w 251"/>
                <a:gd name="T39" fmla="*/ 64 h 69"/>
                <a:gd name="T40" fmla="*/ 189 w 251"/>
                <a:gd name="T41" fmla="*/ 64 h 69"/>
                <a:gd name="T42" fmla="*/ 206 w 251"/>
                <a:gd name="T43" fmla="*/ 67 h 69"/>
                <a:gd name="T44" fmla="*/ 224 w 251"/>
                <a:gd name="T45" fmla="*/ 69 h 69"/>
                <a:gd name="T46" fmla="*/ 233 w 251"/>
                <a:gd name="T47" fmla="*/ 69 h 69"/>
                <a:gd name="T48" fmla="*/ 240 w 251"/>
                <a:gd name="T49" fmla="*/ 61 h 69"/>
                <a:gd name="T50" fmla="*/ 249 w 251"/>
                <a:gd name="T51" fmla="*/ 40 h 69"/>
                <a:gd name="T52" fmla="*/ 250 w 251"/>
                <a:gd name="T53" fmla="*/ 29 h 69"/>
                <a:gd name="T54" fmla="*/ 245 w 251"/>
                <a:gd name="T55" fmla="*/ 23 h 69"/>
                <a:gd name="T56" fmla="*/ 240 w 251"/>
                <a:gd name="T57" fmla="*/ 22 h 69"/>
                <a:gd name="T58" fmla="*/ 232 w 251"/>
                <a:gd name="T59" fmla="*/ 27 h 69"/>
                <a:gd name="T60" fmla="*/ 224 w 251"/>
                <a:gd name="T61" fmla="*/ 31 h 69"/>
                <a:gd name="T62" fmla="*/ 215 w 251"/>
                <a:gd name="T63" fmla="*/ 26 h 69"/>
                <a:gd name="T64" fmla="*/ 209 w 251"/>
                <a:gd name="T65" fmla="*/ 18 h 69"/>
                <a:gd name="T66" fmla="*/ 203 w 251"/>
                <a:gd name="T67" fmla="*/ 15 h 69"/>
                <a:gd name="T68" fmla="*/ 194 w 251"/>
                <a:gd name="T69" fmla="*/ 16 h 69"/>
                <a:gd name="T70" fmla="*/ 188 w 251"/>
                <a:gd name="T71" fmla="*/ 20 h 69"/>
                <a:gd name="T72" fmla="*/ 181 w 251"/>
                <a:gd name="T73" fmla="*/ 27 h 69"/>
                <a:gd name="T74" fmla="*/ 175 w 251"/>
                <a:gd name="T75" fmla="*/ 34 h 69"/>
                <a:gd name="T76" fmla="*/ 166 w 251"/>
                <a:gd name="T77" fmla="*/ 36 h 69"/>
                <a:gd name="T78" fmla="*/ 150 w 251"/>
                <a:gd name="T79" fmla="*/ 27 h 69"/>
                <a:gd name="T80" fmla="*/ 134 w 251"/>
                <a:gd name="T81" fmla="*/ 20 h 69"/>
                <a:gd name="T82" fmla="*/ 113 w 251"/>
                <a:gd name="T83" fmla="*/ 18 h 69"/>
                <a:gd name="T84" fmla="*/ 102 w 251"/>
                <a:gd name="T85" fmla="*/ 15 h 69"/>
                <a:gd name="T86" fmla="*/ 97 w 251"/>
                <a:gd name="T87" fmla="*/ 9 h 69"/>
                <a:gd name="T88" fmla="*/ 88 w 251"/>
                <a:gd name="T89" fmla="*/ 2 h 69"/>
                <a:gd name="T90" fmla="*/ 79 w 251"/>
                <a:gd name="T91" fmla="*/ 0 h 69"/>
                <a:gd name="T92" fmla="*/ 57 w 251"/>
                <a:gd name="T93" fmla="*/ 3 h 69"/>
                <a:gd name="T94" fmla="*/ 26 w 251"/>
                <a:gd name="T95" fmla="*/ 12 h 69"/>
                <a:gd name="T96" fmla="*/ 19 w 251"/>
                <a:gd name="T97" fmla="*/ 20 h 69"/>
                <a:gd name="T98" fmla="*/ 13 w 251"/>
                <a:gd name="T99" fmla="*/ 25 h 69"/>
                <a:gd name="T100" fmla="*/ 5 w 251"/>
                <a:gd name="T101" fmla="*/ 27 h 69"/>
                <a:gd name="T102" fmla="*/ 1 w 251"/>
                <a:gd name="T103" fmla="*/ 3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69">
                  <a:moveTo>
                    <a:pt x="0" y="34"/>
                  </a:moveTo>
                  <a:lnTo>
                    <a:pt x="0" y="36"/>
                  </a:lnTo>
                  <a:lnTo>
                    <a:pt x="1" y="37"/>
                  </a:lnTo>
                  <a:lnTo>
                    <a:pt x="2" y="38"/>
                  </a:lnTo>
                  <a:lnTo>
                    <a:pt x="4" y="39"/>
                  </a:lnTo>
                  <a:lnTo>
                    <a:pt x="11" y="39"/>
                  </a:lnTo>
                  <a:lnTo>
                    <a:pt x="19" y="40"/>
                  </a:lnTo>
                  <a:lnTo>
                    <a:pt x="27" y="40"/>
                  </a:lnTo>
                  <a:lnTo>
                    <a:pt x="38" y="39"/>
                  </a:lnTo>
                  <a:lnTo>
                    <a:pt x="46" y="38"/>
                  </a:lnTo>
                  <a:lnTo>
                    <a:pt x="51" y="37"/>
                  </a:lnTo>
                  <a:lnTo>
                    <a:pt x="58" y="34"/>
                  </a:lnTo>
                  <a:lnTo>
                    <a:pt x="68" y="32"/>
                  </a:lnTo>
                  <a:lnTo>
                    <a:pt x="73" y="32"/>
                  </a:lnTo>
                  <a:lnTo>
                    <a:pt x="77" y="32"/>
                  </a:lnTo>
                  <a:lnTo>
                    <a:pt x="78" y="33"/>
                  </a:lnTo>
                  <a:lnTo>
                    <a:pt x="79" y="33"/>
                  </a:lnTo>
                  <a:lnTo>
                    <a:pt x="80" y="34"/>
                  </a:lnTo>
                  <a:lnTo>
                    <a:pt x="80" y="36"/>
                  </a:lnTo>
                  <a:lnTo>
                    <a:pt x="80" y="39"/>
                  </a:lnTo>
                  <a:lnTo>
                    <a:pt x="81" y="43"/>
                  </a:lnTo>
                  <a:lnTo>
                    <a:pt x="83" y="46"/>
                  </a:lnTo>
                  <a:lnTo>
                    <a:pt x="85" y="50"/>
                  </a:lnTo>
                  <a:lnTo>
                    <a:pt x="88" y="52"/>
                  </a:lnTo>
                  <a:lnTo>
                    <a:pt x="90" y="54"/>
                  </a:lnTo>
                  <a:lnTo>
                    <a:pt x="93" y="56"/>
                  </a:lnTo>
                  <a:lnTo>
                    <a:pt x="96" y="56"/>
                  </a:lnTo>
                  <a:lnTo>
                    <a:pt x="101" y="53"/>
                  </a:lnTo>
                  <a:lnTo>
                    <a:pt x="107" y="48"/>
                  </a:lnTo>
                  <a:lnTo>
                    <a:pt x="111" y="47"/>
                  </a:lnTo>
                  <a:lnTo>
                    <a:pt x="113" y="45"/>
                  </a:lnTo>
                  <a:lnTo>
                    <a:pt x="116" y="45"/>
                  </a:lnTo>
                  <a:lnTo>
                    <a:pt x="119" y="46"/>
                  </a:lnTo>
                  <a:lnTo>
                    <a:pt x="125" y="56"/>
                  </a:lnTo>
                  <a:lnTo>
                    <a:pt x="131" y="66"/>
                  </a:lnTo>
                  <a:lnTo>
                    <a:pt x="137" y="68"/>
                  </a:lnTo>
                  <a:lnTo>
                    <a:pt x="145" y="68"/>
                  </a:lnTo>
                  <a:lnTo>
                    <a:pt x="154" y="68"/>
                  </a:lnTo>
                  <a:lnTo>
                    <a:pt x="160" y="66"/>
                  </a:lnTo>
                  <a:lnTo>
                    <a:pt x="168" y="64"/>
                  </a:lnTo>
                  <a:lnTo>
                    <a:pt x="178" y="64"/>
                  </a:lnTo>
                  <a:lnTo>
                    <a:pt x="189" y="64"/>
                  </a:lnTo>
                  <a:lnTo>
                    <a:pt x="197" y="65"/>
                  </a:lnTo>
                  <a:lnTo>
                    <a:pt x="206" y="67"/>
                  </a:lnTo>
                  <a:lnTo>
                    <a:pt x="219" y="69"/>
                  </a:lnTo>
                  <a:lnTo>
                    <a:pt x="224" y="69"/>
                  </a:lnTo>
                  <a:lnTo>
                    <a:pt x="229" y="69"/>
                  </a:lnTo>
                  <a:lnTo>
                    <a:pt x="233" y="69"/>
                  </a:lnTo>
                  <a:lnTo>
                    <a:pt x="235" y="67"/>
                  </a:lnTo>
                  <a:lnTo>
                    <a:pt x="240" y="61"/>
                  </a:lnTo>
                  <a:lnTo>
                    <a:pt x="246" y="54"/>
                  </a:lnTo>
                  <a:lnTo>
                    <a:pt x="249" y="40"/>
                  </a:lnTo>
                  <a:lnTo>
                    <a:pt x="251" y="30"/>
                  </a:lnTo>
                  <a:lnTo>
                    <a:pt x="250" y="29"/>
                  </a:lnTo>
                  <a:lnTo>
                    <a:pt x="247" y="25"/>
                  </a:lnTo>
                  <a:lnTo>
                    <a:pt x="245" y="23"/>
                  </a:lnTo>
                  <a:lnTo>
                    <a:pt x="243" y="22"/>
                  </a:lnTo>
                  <a:lnTo>
                    <a:pt x="240" y="22"/>
                  </a:lnTo>
                  <a:lnTo>
                    <a:pt x="237" y="24"/>
                  </a:lnTo>
                  <a:lnTo>
                    <a:pt x="232" y="27"/>
                  </a:lnTo>
                  <a:lnTo>
                    <a:pt x="228" y="30"/>
                  </a:lnTo>
                  <a:lnTo>
                    <a:pt x="224" y="31"/>
                  </a:lnTo>
                  <a:lnTo>
                    <a:pt x="219" y="30"/>
                  </a:lnTo>
                  <a:lnTo>
                    <a:pt x="215" y="26"/>
                  </a:lnTo>
                  <a:lnTo>
                    <a:pt x="211" y="20"/>
                  </a:lnTo>
                  <a:lnTo>
                    <a:pt x="209" y="18"/>
                  </a:lnTo>
                  <a:lnTo>
                    <a:pt x="206" y="16"/>
                  </a:lnTo>
                  <a:lnTo>
                    <a:pt x="203" y="15"/>
                  </a:lnTo>
                  <a:lnTo>
                    <a:pt x="199" y="15"/>
                  </a:lnTo>
                  <a:lnTo>
                    <a:pt x="194" y="16"/>
                  </a:lnTo>
                  <a:lnTo>
                    <a:pt x="191" y="18"/>
                  </a:lnTo>
                  <a:lnTo>
                    <a:pt x="188" y="20"/>
                  </a:lnTo>
                  <a:lnTo>
                    <a:pt x="186" y="22"/>
                  </a:lnTo>
                  <a:lnTo>
                    <a:pt x="181" y="27"/>
                  </a:lnTo>
                  <a:lnTo>
                    <a:pt x="179" y="31"/>
                  </a:lnTo>
                  <a:lnTo>
                    <a:pt x="175" y="34"/>
                  </a:lnTo>
                  <a:lnTo>
                    <a:pt x="170" y="36"/>
                  </a:lnTo>
                  <a:lnTo>
                    <a:pt x="166" y="36"/>
                  </a:lnTo>
                  <a:lnTo>
                    <a:pt x="163" y="36"/>
                  </a:lnTo>
                  <a:lnTo>
                    <a:pt x="150" y="27"/>
                  </a:lnTo>
                  <a:lnTo>
                    <a:pt x="140" y="21"/>
                  </a:lnTo>
                  <a:lnTo>
                    <a:pt x="134" y="20"/>
                  </a:lnTo>
                  <a:lnTo>
                    <a:pt x="120" y="19"/>
                  </a:lnTo>
                  <a:lnTo>
                    <a:pt x="113" y="18"/>
                  </a:lnTo>
                  <a:lnTo>
                    <a:pt x="106" y="17"/>
                  </a:lnTo>
                  <a:lnTo>
                    <a:pt x="102" y="15"/>
                  </a:lnTo>
                  <a:lnTo>
                    <a:pt x="99" y="13"/>
                  </a:lnTo>
                  <a:lnTo>
                    <a:pt x="97" y="9"/>
                  </a:lnTo>
                  <a:lnTo>
                    <a:pt x="92" y="4"/>
                  </a:lnTo>
                  <a:lnTo>
                    <a:pt x="88" y="2"/>
                  </a:lnTo>
                  <a:lnTo>
                    <a:pt x="84" y="1"/>
                  </a:lnTo>
                  <a:lnTo>
                    <a:pt x="79" y="0"/>
                  </a:lnTo>
                  <a:lnTo>
                    <a:pt x="73" y="0"/>
                  </a:lnTo>
                  <a:lnTo>
                    <a:pt x="57" y="3"/>
                  </a:lnTo>
                  <a:lnTo>
                    <a:pt x="41" y="8"/>
                  </a:lnTo>
                  <a:lnTo>
                    <a:pt x="26" y="12"/>
                  </a:lnTo>
                  <a:lnTo>
                    <a:pt x="19" y="14"/>
                  </a:lnTo>
                  <a:lnTo>
                    <a:pt x="19" y="20"/>
                  </a:lnTo>
                  <a:lnTo>
                    <a:pt x="18" y="25"/>
                  </a:lnTo>
                  <a:lnTo>
                    <a:pt x="13" y="25"/>
                  </a:lnTo>
                  <a:lnTo>
                    <a:pt x="7" y="26"/>
                  </a:lnTo>
                  <a:lnTo>
                    <a:pt x="5" y="27"/>
                  </a:lnTo>
                  <a:lnTo>
                    <a:pt x="3" y="29"/>
                  </a:lnTo>
                  <a:lnTo>
                    <a:pt x="1" y="31"/>
                  </a:lnTo>
                  <a:lnTo>
                    <a:pt x="0" y="3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01" name="Freeform 19"/>
            <p:cNvSpPr>
              <a:spLocks/>
            </p:cNvSpPr>
            <p:nvPr/>
          </p:nvSpPr>
          <p:spPr bwMode="auto">
            <a:xfrm>
              <a:off x="7602538" y="8824913"/>
              <a:ext cx="41275" cy="25400"/>
            </a:xfrm>
            <a:custGeom>
              <a:avLst/>
              <a:gdLst>
                <a:gd name="T0" fmla="*/ 6 w 51"/>
                <a:gd name="T1" fmla="*/ 16 h 31"/>
                <a:gd name="T2" fmla="*/ 3 w 51"/>
                <a:gd name="T3" fmla="*/ 17 h 31"/>
                <a:gd name="T4" fmla="*/ 1 w 51"/>
                <a:gd name="T5" fmla="*/ 19 h 31"/>
                <a:gd name="T6" fmla="*/ 0 w 51"/>
                <a:gd name="T7" fmla="*/ 23 h 31"/>
                <a:gd name="T8" fmla="*/ 0 w 51"/>
                <a:gd name="T9" fmla="*/ 25 h 31"/>
                <a:gd name="T10" fmla="*/ 0 w 51"/>
                <a:gd name="T11" fmla="*/ 27 h 31"/>
                <a:gd name="T12" fmla="*/ 2 w 51"/>
                <a:gd name="T13" fmla="*/ 29 h 31"/>
                <a:gd name="T14" fmla="*/ 3 w 51"/>
                <a:gd name="T15" fmla="*/ 30 h 31"/>
                <a:gd name="T16" fmla="*/ 5 w 51"/>
                <a:gd name="T17" fmla="*/ 31 h 31"/>
                <a:gd name="T18" fmla="*/ 12 w 51"/>
                <a:gd name="T19" fmla="*/ 30 h 31"/>
                <a:gd name="T20" fmla="*/ 20 w 51"/>
                <a:gd name="T21" fmla="*/ 28 h 31"/>
                <a:gd name="T22" fmla="*/ 24 w 51"/>
                <a:gd name="T23" fmla="*/ 27 h 31"/>
                <a:gd name="T24" fmla="*/ 28 w 51"/>
                <a:gd name="T25" fmla="*/ 27 h 31"/>
                <a:gd name="T26" fmla="*/ 31 w 51"/>
                <a:gd name="T27" fmla="*/ 27 h 31"/>
                <a:gd name="T28" fmla="*/ 33 w 51"/>
                <a:gd name="T29" fmla="*/ 29 h 31"/>
                <a:gd name="T30" fmla="*/ 35 w 51"/>
                <a:gd name="T31" fmla="*/ 30 h 31"/>
                <a:gd name="T32" fmla="*/ 38 w 51"/>
                <a:gd name="T33" fmla="*/ 31 h 31"/>
                <a:gd name="T34" fmla="*/ 41 w 51"/>
                <a:gd name="T35" fmla="*/ 31 h 31"/>
                <a:gd name="T36" fmla="*/ 43 w 51"/>
                <a:gd name="T37" fmla="*/ 30 h 31"/>
                <a:gd name="T38" fmla="*/ 46 w 51"/>
                <a:gd name="T39" fmla="*/ 29 h 31"/>
                <a:gd name="T40" fmla="*/ 49 w 51"/>
                <a:gd name="T41" fmla="*/ 28 h 31"/>
                <a:gd name="T42" fmla="*/ 50 w 51"/>
                <a:gd name="T43" fmla="*/ 27 h 31"/>
                <a:gd name="T44" fmla="*/ 50 w 51"/>
                <a:gd name="T45" fmla="*/ 25 h 31"/>
                <a:gd name="T46" fmla="*/ 51 w 51"/>
                <a:gd name="T47" fmla="*/ 18 h 31"/>
                <a:gd name="T48" fmla="*/ 51 w 51"/>
                <a:gd name="T49" fmla="*/ 10 h 31"/>
                <a:gd name="T50" fmla="*/ 51 w 51"/>
                <a:gd name="T51" fmla="*/ 6 h 31"/>
                <a:gd name="T52" fmla="*/ 50 w 51"/>
                <a:gd name="T53" fmla="*/ 3 h 31"/>
                <a:gd name="T54" fmla="*/ 47 w 51"/>
                <a:gd name="T55" fmla="*/ 1 h 31"/>
                <a:gd name="T56" fmla="*/ 45 w 51"/>
                <a:gd name="T57" fmla="*/ 0 h 31"/>
                <a:gd name="T58" fmla="*/ 41 w 51"/>
                <a:gd name="T59" fmla="*/ 0 h 31"/>
                <a:gd name="T60" fmla="*/ 37 w 51"/>
                <a:gd name="T61" fmla="*/ 1 h 31"/>
                <a:gd name="T62" fmla="*/ 32 w 51"/>
                <a:gd name="T63" fmla="*/ 3 h 31"/>
                <a:gd name="T64" fmla="*/ 28 w 51"/>
                <a:gd name="T65" fmla="*/ 5 h 31"/>
                <a:gd name="T66" fmla="*/ 17 w 51"/>
                <a:gd name="T67" fmla="*/ 10 h 31"/>
                <a:gd name="T68" fmla="*/ 6 w 51"/>
                <a:gd name="T6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31">
                  <a:moveTo>
                    <a:pt x="6" y="16"/>
                  </a:moveTo>
                  <a:lnTo>
                    <a:pt x="3" y="17"/>
                  </a:lnTo>
                  <a:lnTo>
                    <a:pt x="1" y="19"/>
                  </a:lnTo>
                  <a:lnTo>
                    <a:pt x="0" y="23"/>
                  </a:lnTo>
                  <a:lnTo>
                    <a:pt x="0" y="25"/>
                  </a:lnTo>
                  <a:lnTo>
                    <a:pt x="0" y="27"/>
                  </a:lnTo>
                  <a:lnTo>
                    <a:pt x="2" y="29"/>
                  </a:lnTo>
                  <a:lnTo>
                    <a:pt x="3" y="30"/>
                  </a:lnTo>
                  <a:lnTo>
                    <a:pt x="5" y="31"/>
                  </a:lnTo>
                  <a:lnTo>
                    <a:pt x="12" y="30"/>
                  </a:lnTo>
                  <a:lnTo>
                    <a:pt x="20" y="28"/>
                  </a:lnTo>
                  <a:lnTo>
                    <a:pt x="24" y="27"/>
                  </a:lnTo>
                  <a:lnTo>
                    <a:pt x="28" y="27"/>
                  </a:lnTo>
                  <a:lnTo>
                    <a:pt x="31" y="27"/>
                  </a:lnTo>
                  <a:lnTo>
                    <a:pt x="33" y="29"/>
                  </a:lnTo>
                  <a:lnTo>
                    <a:pt x="35" y="30"/>
                  </a:lnTo>
                  <a:lnTo>
                    <a:pt x="38" y="31"/>
                  </a:lnTo>
                  <a:lnTo>
                    <a:pt x="41" y="31"/>
                  </a:lnTo>
                  <a:lnTo>
                    <a:pt x="43" y="30"/>
                  </a:lnTo>
                  <a:lnTo>
                    <a:pt x="46" y="29"/>
                  </a:lnTo>
                  <a:lnTo>
                    <a:pt x="49" y="28"/>
                  </a:lnTo>
                  <a:lnTo>
                    <a:pt x="50" y="27"/>
                  </a:lnTo>
                  <a:lnTo>
                    <a:pt x="50" y="25"/>
                  </a:lnTo>
                  <a:lnTo>
                    <a:pt x="51" y="18"/>
                  </a:lnTo>
                  <a:lnTo>
                    <a:pt x="51" y="10"/>
                  </a:lnTo>
                  <a:lnTo>
                    <a:pt x="51" y="6"/>
                  </a:lnTo>
                  <a:lnTo>
                    <a:pt x="50" y="3"/>
                  </a:lnTo>
                  <a:lnTo>
                    <a:pt x="47" y="1"/>
                  </a:lnTo>
                  <a:lnTo>
                    <a:pt x="45" y="0"/>
                  </a:lnTo>
                  <a:lnTo>
                    <a:pt x="41" y="0"/>
                  </a:lnTo>
                  <a:lnTo>
                    <a:pt x="37" y="1"/>
                  </a:lnTo>
                  <a:lnTo>
                    <a:pt x="32" y="3"/>
                  </a:lnTo>
                  <a:lnTo>
                    <a:pt x="28" y="5"/>
                  </a:lnTo>
                  <a:lnTo>
                    <a:pt x="17" y="10"/>
                  </a:lnTo>
                  <a:lnTo>
                    <a:pt x="6" y="1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02" name="Freeform 20"/>
            <p:cNvSpPr>
              <a:spLocks/>
            </p:cNvSpPr>
            <p:nvPr/>
          </p:nvSpPr>
          <p:spPr bwMode="auto">
            <a:xfrm>
              <a:off x="7696200" y="8818563"/>
              <a:ext cx="68262" cy="30163"/>
            </a:xfrm>
            <a:custGeom>
              <a:avLst/>
              <a:gdLst>
                <a:gd name="T0" fmla="*/ 0 w 87"/>
                <a:gd name="T1" fmla="*/ 11 h 38"/>
                <a:gd name="T2" fmla="*/ 0 w 87"/>
                <a:gd name="T3" fmla="*/ 14 h 38"/>
                <a:gd name="T4" fmla="*/ 1 w 87"/>
                <a:gd name="T5" fmla="*/ 16 h 38"/>
                <a:gd name="T6" fmla="*/ 2 w 87"/>
                <a:gd name="T7" fmla="*/ 18 h 38"/>
                <a:gd name="T8" fmla="*/ 4 w 87"/>
                <a:gd name="T9" fmla="*/ 20 h 38"/>
                <a:gd name="T10" fmla="*/ 10 w 87"/>
                <a:gd name="T11" fmla="*/ 23 h 38"/>
                <a:gd name="T12" fmla="*/ 16 w 87"/>
                <a:gd name="T13" fmla="*/ 24 h 38"/>
                <a:gd name="T14" fmla="*/ 26 w 87"/>
                <a:gd name="T15" fmla="*/ 23 h 38"/>
                <a:gd name="T16" fmla="*/ 36 w 87"/>
                <a:gd name="T17" fmla="*/ 21 h 38"/>
                <a:gd name="T18" fmla="*/ 41 w 87"/>
                <a:gd name="T19" fmla="*/ 21 h 38"/>
                <a:gd name="T20" fmla="*/ 45 w 87"/>
                <a:gd name="T21" fmla="*/ 21 h 38"/>
                <a:gd name="T22" fmla="*/ 49 w 87"/>
                <a:gd name="T23" fmla="*/ 21 h 38"/>
                <a:gd name="T24" fmla="*/ 50 w 87"/>
                <a:gd name="T25" fmla="*/ 23 h 38"/>
                <a:gd name="T26" fmla="*/ 51 w 87"/>
                <a:gd name="T27" fmla="*/ 26 h 38"/>
                <a:gd name="T28" fmla="*/ 52 w 87"/>
                <a:gd name="T29" fmla="*/ 30 h 38"/>
                <a:gd name="T30" fmla="*/ 53 w 87"/>
                <a:gd name="T31" fmla="*/ 31 h 38"/>
                <a:gd name="T32" fmla="*/ 54 w 87"/>
                <a:gd name="T33" fmla="*/ 32 h 38"/>
                <a:gd name="T34" fmla="*/ 57 w 87"/>
                <a:gd name="T35" fmla="*/ 33 h 38"/>
                <a:gd name="T36" fmla="*/ 60 w 87"/>
                <a:gd name="T37" fmla="*/ 34 h 38"/>
                <a:gd name="T38" fmla="*/ 73 w 87"/>
                <a:gd name="T39" fmla="*/ 36 h 38"/>
                <a:gd name="T40" fmla="*/ 84 w 87"/>
                <a:gd name="T41" fmla="*/ 38 h 38"/>
                <a:gd name="T42" fmla="*/ 86 w 87"/>
                <a:gd name="T43" fmla="*/ 37 h 38"/>
                <a:gd name="T44" fmla="*/ 87 w 87"/>
                <a:gd name="T45" fmla="*/ 36 h 38"/>
                <a:gd name="T46" fmla="*/ 87 w 87"/>
                <a:gd name="T47" fmla="*/ 33 h 38"/>
                <a:gd name="T48" fmla="*/ 87 w 87"/>
                <a:gd name="T49" fmla="*/ 30 h 38"/>
                <a:gd name="T50" fmla="*/ 86 w 87"/>
                <a:gd name="T51" fmla="*/ 23 h 38"/>
                <a:gd name="T52" fmla="*/ 82 w 87"/>
                <a:gd name="T53" fmla="*/ 16 h 38"/>
                <a:gd name="T54" fmla="*/ 79 w 87"/>
                <a:gd name="T55" fmla="*/ 11 h 38"/>
                <a:gd name="T56" fmla="*/ 75 w 87"/>
                <a:gd name="T57" fmla="*/ 8 h 38"/>
                <a:gd name="T58" fmla="*/ 71 w 87"/>
                <a:gd name="T59" fmla="*/ 6 h 38"/>
                <a:gd name="T60" fmla="*/ 63 w 87"/>
                <a:gd name="T61" fmla="*/ 4 h 38"/>
                <a:gd name="T62" fmla="*/ 52 w 87"/>
                <a:gd name="T63" fmla="*/ 1 h 38"/>
                <a:gd name="T64" fmla="*/ 41 w 87"/>
                <a:gd name="T65" fmla="*/ 0 h 38"/>
                <a:gd name="T66" fmla="*/ 32 w 87"/>
                <a:gd name="T67" fmla="*/ 0 h 38"/>
                <a:gd name="T68" fmla="*/ 24 w 87"/>
                <a:gd name="T69" fmla="*/ 0 h 38"/>
                <a:gd name="T70" fmla="*/ 16 w 87"/>
                <a:gd name="T71" fmla="*/ 0 h 38"/>
                <a:gd name="T72" fmla="*/ 9 w 87"/>
                <a:gd name="T73" fmla="*/ 1 h 38"/>
                <a:gd name="T74" fmla="*/ 6 w 87"/>
                <a:gd name="T75" fmla="*/ 2 h 38"/>
                <a:gd name="T76" fmla="*/ 4 w 87"/>
                <a:gd name="T77" fmla="*/ 4 h 38"/>
                <a:gd name="T78" fmla="*/ 2 w 87"/>
                <a:gd name="T79" fmla="*/ 7 h 38"/>
                <a:gd name="T80" fmla="*/ 0 w 87"/>
                <a:gd name="T81" fmla="*/ 1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38">
                  <a:moveTo>
                    <a:pt x="0" y="11"/>
                  </a:moveTo>
                  <a:lnTo>
                    <a:pt x="0" y="14"/>
                  </a:lnTo>
                  <a:lnTo>
                    <a:pt x="1" y="16"/>
                  </a:lnTo>
                  <a:lnTo>
                    <a:pt x="2" y="18"/>
                  </a:lnTo>
                  <a:lnTo>
                    <a:pt x="4" y="20"/>
                  </a:lnTo>
                  <a:lnTo>
                    <a:pt x="10" y="23"/>
                  </a:lnTo>
                  <a:lnTo>
                    <a:pt x="16" y="24"/>
                  </a:lnTo>
                  <a:lnTo>
                    <a:pt x="26" y="23"/>
                  </a:lnTo>
                  <a:lnTo>
                    <a:pt x="36" y="21"/>
                  </a:lnTo>
                  <a:lnTo>
                    <a:pt x="41" y="21"/>
                  </a:lnTo>
                  <a:lnTo>
                    <a:pt x="45" y="21"/>
                  </a:lnTo>
                  <a:lnTo>
                    <a:pt x="49" y="21"/>
                  </a:lnTo>
                  <a:lnTo>
                    <a:pt x="50" y="23"/>
                  </a:lnTo>
                  <a:lnTo>
                    <a:pt x="51" y="26"/>
                  </a:lnTo>
                  <a:lnTo>
                    <a:pt x="52" y="30"/>
                  </a:lnTo>
                  <a:lnTo>
                    <a:pt x="53" y="31"/>
                  </a:lnTo>
                  <a:lnTo>
                    <a:pt x="54" y="32"/>
                  </a:lnTo>
                  <a:lnTo>
                    <a:pt x="57" y="33"/>
                  </a:lnTo>
                  <a:lnTo>
                    <a:pt x="60" y="34"/>
                  </a:lnTo>
                  <a:lnTo>
                    <a:pt x="73" y="36"/>
                  </a:lnTo>
                  <a:lnTo>
                    <a:pt x="84" y="38"/>
                  </a:lnTo>
                  <a:lnTo>
                    <a:pt x="86" y="37"/>
                  </a:lnTo>
                  <a:lnTo>
                    <a:pt x="87" y="36"/>
                  </a:lnTo>
                  <a:lnTo>
                    <a:pt x="87" y="33"/>
                  </a:lnTo>
                  <a:lnTo>
                    <a:pt x="87" y="30"/>
                  </a:lnTo>
                  <a:lnTo>
                    <a:pt x="86" y="23"/>
                  </a:lnTo>
                  <a:lnTo>
                    <a:pt x="82" y="16"/>
                  </a:lnTo>
                  <a:lnTo>
                    <a:pt x="79" y="11"/>
                  </a:lnTo>
                  <a:lnTo>
                    <a:pt x="75" y="8"/>
                  </a:lnTo>
                  <a:lnTo>
                    <a:pt x="71" y="6"/>
                  </a:lnTo>
                  <a:lnTo>
                    <a:pt x="63" y="4"/>
                  </a:lnTo>
                  <a:lnTo>
                    <a:pt x="52" y="1"/>
                  </a:lnTo>
                  <a:lnTo>
                    <a:pt x="41" y="0"/>
                  </a:lnTo>
                  <a:lnTo>
                    <a:pt x="32" y="0"/>
                  </a:lnTo>
                  <a:lnTo>
                    <a:pt x="24" y="0"/>
                  </a:lnTo>
                  <a:lnTo>
                    <a:pt x="16" y="0"/>
                  </a:lnTo>
                  <a:lnTo>
                    <a:pt x="9" y="1"/>
                  </a:lnTo>
                  <a:lnTo>
                    <a:pt x="6" y="2"/>
                  </a:lnTo>
                  <a:lnTo>
                    <a:pt x="4" y="4"/>
                  </a:lnTo>
                  <a:lnTo>
                    <a:pt x="2" y="7"/>
                  </a:lnTo>
                  <a:lnTo>
                    <a:pt x="0" y="1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03" name="Freeform 21"/>
            <p:cNvSpPr>
              <a:spLocks/>
            </p:cNvSpPr>
            <p:nvPr/>
          </p:nvSpPr>
          <p:spPr bwMode="auto">
            <a:xfrm>
              <a:off x="7707313" y="8859838"/>
              <a:ext cx="74612" cy="33338"/>
            </a:xfrm>
            <a:custGeom>
              <a:avLst/>
              <a:gdLst>
                <a:gd name="T0" fmla="*/ 3 w 95"/>
                <a:gd name="T1" fmla="*/ 4 h 42"/>
                <a:gd name="T2" fmla="*/ 2 w 95"/>
                <a:gd name="T3" fmla="*/ 8 h 42"/>
                <a:gd name="T4" fmla="*/ 1 w 95"/>
                <a:gd name="T5" fmla="*/ 12 h 42"/>
                <a:gd name="T6" fmla="*/ 1 w 95"/>
                <a:gd name="T7" fmla="*/ 16 h 42"/>
                <a:gd name="T8" fmla="*/ 1 w 95"/>
                <a:gd name="T9" fmla="*/ 21 h 42"/>
                <a:gd name="T10" fmla="*/ 1 w 95"/>
                <a:gd name="T11" fmla="*/ 28 h 42"/>
                <a:gd name="T12" fmla="*/ 1 w 95"/>
                <a:gd name="T13" fmla="*/ 33 h 42"/>
                <a:gd name="T14" fmla="*/ 0 w 95"/>
                <a:gd name="T15" fmla="*/ 35 h 42"/>
                <a:gd name="T16" fmla="*/ 1 w 95"/>
                <a:gd name="T17" fmla="*/ 39 h 42"/>
                <a:gd name="T18" fmla="*/ 2 w 95"/>
                <a:gd name="T19" fmla="*/ 41 h 42"/>
                <a:gd name="T20" fmla="*/ 4 w 95"/>
                <a:gd name="T21" fmla="*/ 42 h 42"/>
                <a:gd name="T22" fmla="*/ 7 w 95"/>
                <a:gd name="T23" fmla="*/ 42 h 42"/>
                <a:gd name="T24" fmla="*/ 9 w 95"/>
                <a:gd name="T25" fmla="*/ 42 h 42"/>
                <a:gd name="T26" fmla="*/ 17 w 95"/>
                <a:gd name="T27" fmla="*/ 31 h 42"/>
                <a:gd name="T28" fmla="*/ 23 w 95"/>
                <a:gd name="T29" fmla="*/ 21 h 42"/>
                <a:gd name="T30" fmla="*/ 30 w 95"/>
                <a:gd name="T31" fmla="*/ 21 h 42"/>
                <a:gd name="T32" fmla="*/ 41 w 95"/>
                <a:gd name="T33" fmla="*/ 19 h 42"/>
                <a:gd name="T34" fmla="*/ 47 w 95"/>
                <a:gd name="T35" fmla="*/ 19 h 42"/>
                <a:gd name="T36" fmla="*/ 52 w 95"/>
                <a:gd name="T37" fmla="*/ 20 h 42"/>
                <a:gd name="T38" fmla="*/ 55 w 95"/>
                <a:gd name="T39" fmla="*/ 22 h 42"/>
                <a:gd name="T40" fmla="*/ 58 w 95"/>
                <a:gd name="T41" fmla="*/ 25 h 42"/>
                <a:gd name="T42" fmla="*/ 59 w 95"/>
                <a:gd name="T43" fmla="*/ 28 h 42"/>
                <a:gd name="T44" fmla="*/ 60 w 95"/>
                <a:gd name="T45" fmla="*/ 30 h 42"/>
                <a:gd name="T46" fmla="*/ 61 w 95"/>
                <a:gd name="T47" fmla="*/ 32 h 42"/>
                <a:gd name="T48" fmla="*/ 63 w 95"/>
                <a:gd name="T49" fmla="*/ 32 h 42"/>
                <a:gd name="T50" fmla="*/ 67 w 95"/>
                <a:gd name="T51" fmla="*/ 32 h 42"/>
                <a:gd name="T52" fmla="*/ 74 w 95"/>
                <a:gd name="T53" fmla="*/ 32 h 42"/>
                <a:gd name="T54" fmla="*/ 78 w 95"/>
                <a:gd name="T55" fmla="*/ 31 h 42"/>
                <a:gd name="T56" fmla="*/ 82 w 95"/>
                <a:gd name="T57" fmla="*/ 30 h 42"/>
                <a:gd name="T58" fmla="*/ 85 w 95"/>
                <a:gd name="T59" fmla="*/ 28 h 42"/>
                <a:gd name="T60" fmla="*/ 88 w 95"/>
                <a:gd name="T61" fmla="*/ 25 h 42"/>
                <a:gd name="T62" fmla="*/ 92 w 95"/>
                <a:gd name="T63" fmla="*/ 19 h 42"/>
                <a:gd name="T64" fmla="*/ 95 w 95"/>
                <a:gd name="T65" fmla="*/ 14 h 42"/>
                <a:gd name="T66" fmla="*/ 95 w 95"/>
                <a:gd name="T67" fmla="*/ 12 h 42"/>
                <a:gd name="T68" fmla="*/ 95 w 95"/>
                <a:gd name="T69" fmla="*/ 10 h 42"/>
                <a:gd name="T70" fmla="*/ 92 w 95"/>
                <a:gd name="T71" fmla="*/ 6 h 42"/>
                <a:gd name="T72" fmla="*/ 90 w 95"/>
                <a:gd name="T73" fmla="*/ 4 h 42"/>
                <a:gd name="T74" fmla="*/ 87 w 95"/>
                <a:gd name="T75" fmla="*/ 2 h 42"/>
                <a:gd name="T76" fmla="*/ 84 w 95"/>
                <a:gd name="T77" fmla="*/ 1 h 42"/>
                <a:gd name="T78" fmla="*/ 79 w 95"/>
                <a:gd name="T79" fmla="*/ 0 h 42"/>
                <a:gd name="T80" fmla="*/ 74 w 95"/>
                <a:gd name="T81" fmla="*/ 1 h 42"/>
                <a:gd name="T82" fmla="*/ 57 w 95"/>
                <a:gd name="T83" fmla="*/ 1 h 42"/>
                <a:gd name="T84" fmla="*/ 36 w 95"/>
                <a:gd name="T85" fmla="*/ 1 h 42"/>
                <a:gd name="T86" fmla="*/ 24 w 95"/>
                <a:gd name="T87" fmla="*/ 1 h 42"/>
                <a:gd name="T88" fmla="*/ 15 w 95"/>
                <a:gd name="T89" fmla="*/ 1 h 42"/>
                <a:gd name="T90" fmla="*/ 8 w 95"/>
                <a:gd name="T91" fmla="*/ 2 h 42"/>
                <a:gd name="T92" fmla="*/ 3 w 95"/>
                <a:gd name="T93"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5" h="42">
                  <a:moveTo>
                    <a:pt x="3" y="4"/>
                  </a:moveTo>
                  <a:lnTo>
                    <a:pt x="2" y="8"/>
                  </a:lnTo>
                  <a:lnTo>
                    <a:pt x="1" y="12"/>
                  </a:lnTo>
                  <a:lnTo>
                    <a:pt x="1" y="16"/>
                  </a:lnTo>
                  <a:lnTo>
                    <a:pt x="1" y="21"/>
                  </a:lnTo>
                  <a:lnTo>
                    <a:pt x="1" y="28"/>
                  </a:lnTo>
                  <a:lnTo>
                    <a:pt x="1" y="33"/>
                  </a:lnTo>
                  <a:lnTo>
                    <a:pt x="0" y="35"/>
                  </a:lnTo>
                  <a:lnTo>
                    <a:pt x="1" y="39"/>
                  </a:lnTo>
                  <a:lnTo>
                    <a:pt x="2" y="41"/>
                  </a:lnTo>
                  <a:lnTo>
                    <a:pt x="4" y="42"/>
                  </a:lnTo>
                  <a:lnTo>
                    <a:pt x="7" y="42"/>
                  </a:lnTo>
                  <a:lnTo>
                    <a:pt x="9" y="42"/>
                  </a:lnTo>
                  <a:lnTo>
                    <a:pt x="17" y="31"/>
                  </a:lnTo>
                  <a:lnTo>
                    <a:pt x="23" y="21"/>
                  </a:lnTo>
                  <a:lnTo>
                    <a:pt x="30" y="21"/>
                  </a:lnTo>
                  <a:lnTo>
                    <a:pt x="41" y="19"/>
                  </a:lnTo>
                  <a:lnTo>
                    <a:pt x="47" y="19"/>
                  </a:lnTo>
                  <a:lnTo>
                    <a:pt x="52" y="20"/>
                  </a:lnTo>
                  <a:lnTo>
                    <a:pt x="55" y="22"/>
                  </a:lnTo>
                  <a:lnTo>
                    <a:pt x="58" y="25"/>
                  </a:lnTo>
                  <a:lnTo>
                    <a:pt x="59" y="28"/>
                  </a:lnTo>
                  <a:lnTo>
                    <a:pt x="60" y="30"/>
                  </a:lnTo>
                  <a:lnTo>
                    <a:pt x="61" y="32"/>
                  </a:lnTo>
                  <a:lnTo>
                    <a:pt x="63" y="32"/>
                  </a:lnTo>
                  <a:lnTo>
                    <a:pt x="67" y="32"/>
                  </a:lnTo>
                  <a:lnTo>
                    <a:pt x="74" y="32"/>
                  </a:lnTo>
                  <a:lnTo>
                    <a:pt x="78" y="31"/>
                  </a:lnTo>
                  <a:lnTo>
                    <a:pt x="82" y="30"/>
                  </a:lnTo>
                  <a:lnTo>
                    <a:pt x="85" y="28"/>
                  </a:lnTo>
                  <a:lnTo>
                    <a:pt x="88" y="25"/>
                  </a:lnTo>
                  <a:lnTo>
                    <a:pt x="92" y="19"/>
                  </a:lnTo>
                  <a:lnTo>
                    <a:pt x="95" y="14"/>
                  </a:lnTo>
                  <a:lnTo>
                    <a:pt x="95" y="12"/>
                  </a:lnTo>
                  <a:lnTo>
                    <a:pt x="95" y="10"/>
                  </a:lnTo>
                  <a:lnTo>
                    <a:pt x="92" y="6"/>
                  </a:lnTo>
                  <a:lnTo>
                    <a:pt x="90" y="4"/>
                  </a:lnTo>
                  <a:lnTo>
                    <a:pt x="87" y="2"/>
                  </a:lnTo>
                  <a:lnTo>
                    <a:pt x="84" y="1"/>
                  </a:lnTo>
                  <a:lnTo>
                    <a:pt x="79" y="0"/>
                  </a:lnTo>
                  <a:lnTo>
                    <a:pt x="74" y="1"/>
                  </a:lnTo>
                  <a:lnTo>
                    <a:pt x="57" y="1"/>
                  </a:lnTo>
                  <a:lnTo>
                    <a:pt x="36" y="1"/>
                  </a:lnTo>
                  <a:lnTo>
                    <a:pt x="24" y="1"/>
                  </a:lnTo>
                  <a:lnTo>
                    <a:pt x="15" y="1"/>
                  </a:lnTo>
                  <a:lnTo>
                    <a:pt x="8" y="2"/>
                  </a:lnTo>
                  <a:lnTo>
                    <a:pt x="3" y="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04" name="Freeform 22"/>
            <p:cNvSpPr>
              <a:spLocks/>
            </p:cNvSpPr>
            <p:nvPr/>
          </p:nvSpPr>
          <p:spPr bwMode="auto">
            <a:xfrm>
              <a:off x="7731125" y="8901113"/>
              <a:ext cx="61912" cy="38100"/>
            </a:xfrm>
            <a:custGeom>
              <a:avLst/>
              <a:gdLst>
                <a:gd name="T0" fmla="*/ 3 w 78"/>
                <a:gd name="T1" fmla="*/ 5 h 49"/>
                <a:gd name="T2" fmla="*/ 1 w 78"/>
                <a:gd name="T3" fmla="*/ 7 h 49"/>
                <a:gd name="T4" fmla="*/ 0 w 78"/>
                <a:gd name="T5" fmla="*/ 10 h 49"/>
                <a:gd name="T6" fmla="*/ 0 w 78"/>
                <a:gd name="T7" fmla="*/ 13 h 49"/>
                <a:gd name="T8" fmla="*/ 1 w 78"/>
                <a:gd name="T9" fmla="*/ 17 h 49"/>
                <a:gd name="T10" fmla="*/ 2 w 78"/>
                <a:gd name="T11" fmla="*/ 20 h 49"/>
                <a:gd name="T12" fmla="*/ 5 w 78"/>
                <a:gd name="T13" fmla="*/ 22 h 49"/>
                <a:gd name="T14" fmla="*/ 7 w 78"/>
                <a:gd name="T15" fmla="*/ 24 h 49"/>
                <a:gd name="T16" fmla="*/ 10 w 78"/>
                <a:gd name="T17" fmla="*/ 25 h 49"/>
                <a:gd name="T18" fmla="*/ 18 w 78"/>
                <a:gd name="T19" fmla="*/ 24 h 49"/>
                <a:gd name="T20" fmla="*/ 25 w 78"/>
                <a:gd name="T21" fmla="*/ 23 h 49"/>
                <a:gd name="T22" fmla="*/ 29 w 78"/>
                <a:gd name="T23" fmla="*/ 22 h 49"/>
                <a:gd name="T24" fmla="*/ 32 w 78"/>
                <a:gd name="T25" fmla="*/ 22 h 49"/>
                <a:gd name="T26" fmla="*/ 35 w 78"/>
                <a:gd name="T27" fmla="*/ 22 h 49"/>
                <a:gd name="T28" fmla="*/ 36 w 78"/>
                <a:gd name="T29" fmla="*/ 24 h 49"/>
                <a:gd name="T30" fmla="*/ 38 w 78"/>
                <a:gd name="T31" fmla="*/ 31 h 49"/>
                <a:gd name="T32" fmla="*/ 42 w 78"/>
                <a:gd name="T33" fmla="*/ 41 h 49"/>
                <a:gd name="T34" fmla="*/ 45 w 78"/>
                <a:gd name="T35" fmla="*/ 46 h 49"/>
                <a:gd name="T36" fmla="*/ 49 w 78"/>
                <a:gd name="T37" fmla="*/ 48 h 49"/>
                <a:gd name="T38" fmla="*/ 51 w 78"/>
                <a:gd name="T39" fmla="*/ 49 h 49"/>
                <a:gd name="T40" fmla="*/ 53 w 78"/>
                <a:gd name="T41" fmla="*/ 49 h 49"/>
                <a:gd name="T42" fmla="*/ 55 w 78"/>
                <a:gd name="T43" fmla="*/ 49 h 49"/>
                <a:gd name="T44" fmla="*/ 58 w 78"/>
                <a:gd name="T45" fmla="*/ 48 h 49"/>
                <a:gd name="T46" fmla="*/ 72 w 78"/>
                <a:gd name="T47" fmla="*/ 35 h 49"/>
                <a:gd name="T48" fmla="*/ 76 w 78"/>
                <a:gd name="T49" fmla="*/ 30 h 49"/>
                <a:gd name="T50" fmla="*/ 77 w 78"/>
                <a:gd name="T51" fmla="*/ 28 h 49"/>
                <a:gd name="T52" fmla="*/ 78 w 78"/>
                <a:gd name="T53" fmla="*/ 26 h 49"/>
                <a:gd name="T54" fmla="*/ 78 w 78"/>
                <a:gd name="T55" fmla="*/ 22 h 49"/>
                <a:gd name="T56" fmla="*/ 77 w 78"/>
                <a:gd name="T57" fmla="*/ 18 h 49"/>
                <a:gd name="T58" fmla="*/ 75 w 78"/>
                <a:gd name="T59" fmla="*/ 13 h 49"/>
                <a:gd name="T60" fmla="*/ 74 w 78"/>
                <a:gd name="T61" fmla="*/ 8 h 49"/>
                <a:gd name="T62" fmla="*/ 72 w 78"/>
                <a:gd name="T63" fmla="*/ 5 h 49"/>
                <a:gd name="T64" fmla="*/ 69 w 78"/>
                <a:gd name="T65" fmla="*/ 2 h 49"/>
                <a:gd name="T66" fmla="*/ 66 w 78"/>
                <a:gd name="T67" fmla="*/ 1 h 49"/>
                <a:gd name="T68" fmla="*/ 61 w 78"/>
                <a:gd name="T69" fmla="*/ 0 h 49"/>
                <a:gd name="T70" fmla="*/ 57 w 78"/>
                <a:gd name="T71" fmla="*/ 0 h 49"/>
                <a:gd name="T72" fmla="*/ 52 w 78"/>
                <a:gd name="T73" fmla="*/ 0 h 49"/>
                <a:gd name="T74" fmla="*/ 42 w 78"/>
                <a:gd name="T75" fmla="*/ 1 h 49"/>
                <a:gd name="T76" fmla="*/ 36 w 78"/>
                <a:gd name="T77" fmla="*/ 3 h 49"/>
                <a:gd name="T78" fmla="*/ 29 w 78"/>
                <a:gd name="T79" fmla="*/ 4 h 49"/>
                <a:gd name="T80" fmla="*/ 20 w 78"/>
                <a:gd name="T81" fmla="*/ 3 h 49"/>
                <a:gd name="T82" fmla="*/ 16 w 78"/>
                <a:gd name="T83" fmla="*/ 2 h 49"/>
                <a:gd name="T84" fmla="*/ 11 w 78"/>
                <a:gd name="T85" fmla="*/ 3 h 49"/>
                <a:gd name="T86" fmla="*/ 7 w 78"/>
                <a:gd name="T87" fmla="*/ 3 h 49"/>
                <a:gd name="T88" fmla="*/ 3 w 78"/>
                <a:gd name="T89"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8" h="49">
                  <a:moveTo>
                    <a:pt x="3" y="5"/>
                  </a:moveTo>
                  <a:lnTo>
                    <a:pt x="1" y="7"/>
                  </a:lnTo>
                  <a:lnTo>
                    <a:pt x="0" y="10"/>
                  </a:lnTo>
                  <a:lnTo>
                    <a:pt x="0" y="13"/>
                  </a:lnTo>
                  <a:lnTo>
                    <a:pt x="1" y="17"/>
                  </a:lnTo>
                  <a:lnTo>
                    <a:pt x="2" y="20"/>
                  </a:lnTo>
                  <a:lnTo>
                    <a:pt x="5" y="22"/>
                  </a:lnTo>
                  <a:lnTo>
                    <a:pt x="7" y="24"/>
                  </a:lnTo>
                  <a:lnTo>
                    <a:pt x="10" y="25"/>
                  </a:lnTo>
                  <a:lnTo>
                    <a:pt x="18" y="24"/>
                  </a:lnTo>
                  <a:lnTo>
                    <a:pt x="25" y="23"/>
                  </a:lnTo>
                  <a:lnTo>
                    <a:pt x="29" y="22"/>
                  </a:lnTo>
                  <a:lnTo>
                    <a:pt x="32" y="22"/>
                  </a:lnTo>
                  <a:lnTo>
                    <a:pt x="35" y="22"/>
                  </a:lnTo>
                  <a:lnTo>
                    <a:pt x="36" y="24"/>
                  </a:lnTo>
                  <a:lnTo>
                    <a:pt x="38" y="31"/>
                  </a:lnTo>
                  <a:lnTo>
                    <a:pt x="42" y="41"/>
                  </a:lnTo>
                  <a:lnTo>
                    <a:pt x="45" y="46"/>
                  </a:lnTo>
                  <a:lnTo>
                    <a:pt x="49" y="48"/>
                  </a:lnTo>
                  <a:lnTo>
                    <a:pt x="51" y="49"/>
                  </a:lnTo>
                  <a:lnTo>
                    <a:pt x="53" y="49"/>
                  </a:lnTo>
                  <a:lnTo>
                    <a:pt x="55" y="49"/>
                  </a:lnTo>
                  <a:lnTo>
                    <a:pt x="58" y="48"/>
                  </a:lnTo>
                  <a:lnTo>
                    <a:pt x="72" y="35"/>
                  </a:lnTo>
                  <a:lnTo>
                    <a:pt x="76" y="30"/>
                  </a:lnTo>
                  <a:lnTo>
                    <a:pt x="77" y="28"/>
                  </a:lnTo>
                  <a:lnTo>
                    <a:pt x="78" y="26"/>
                  </a:lnTo>
                  <a:lnTo>
                    <a:pt x="78" y="22"/>
                  </a:lnTo>
                  <a:lnTo>
                    <a:pt x="77" y="18"/>
                  </a:lnTo>
                  <a:lnTo>
                    <a:pt x="75" y="13"/>
                  </a:lnTo>
                  <a:lnTo>
                    <a:pt x="74" y="8"/>
                  </a:lnTo>
                  <a:lnTo>
                    <a:pt x="72" y="5"/>
                  </a:lnTo>
                  <a:lnTo>
                    <a:pt x="69" y="2"/>
                  </a:lnTo>
                  <a:lnTo>
                    <a:pt x="66" y="1"/>
                  </a:lnTo>
                  <a:lnTo>
                    <a:pt x="61" y="0"/>
                  </a:lnTo>
                  <a:lnTo>
                    <a:pt x="57" y="0"/>
                  </a:lnTo>
                  <a:lnTo>
                    <a:pt x="52" y="0"/>
                  </a:lnTo>
                  <a:lnTo>
                    <a:pt x="42" y="1"/>
                  </a:lnTo>
                  <a:lnTo>
                    <a:pt x="36" y="3"/>
                  </a:lnTo>
                  <a:lnTo>
                    <a:pt x="29" y="4"/>
                  </a:lnTo>
                  <a:lnTo>
                    <a:pt x="20" y="3"/>
                  </a:lnTo>
                  <a:lnTo>
                    <a:pt x="16" y="2"/>
                  </a:lnTo>
                  <a:lnTo>
                    <a:pt x="11" y="3"/>
                  </a:lnTo>
                  <a:lnTo>
                    <a:pt x="7" y="3"/>
                  </a:lnTo>
                  <a:lnTo>
                    <a:pt x="3" y="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05" name="Freeform 23"/>
            <p:cNvSpPr>
              <a:spLocks/>
            </p:cNvSpPr>
            <p:nvPr/>
          </p:nvSpPr>
          <p:spPr bwMode="auto">
            <a:xfrm>
              <a:off x="7807325" y="8893175"/>
              <a:ext cx="46037" cy="23813"/>
            </a:xfrm>
            <a:custGeom>
              <a:avLst/>
              <a:gdLst>
                <a:gd name="T0" fmla="*/ 0 w 59"/>
                <a:gd name="T1" fmla="*/ 24 h 30"/>
                <a:gd name="T2" fmla="*/ 2 w 59"/>
                <a:gd name="T3" fmla="*/ 26 h 30"/>
                <a:gd name="T4" fmla="*/ 6 w 59"/>
                <a:gd name="T5" fmla="*/ 28 h 30"/>
                <a:gd name="T6" fmla="*/ 11 w 59"/>
                <a:gd name="T7" fmla="*/ 30 h 30"/>
                <a:gd name="T8" fmla="*/ 18 w 59"/>
                <a:gd name="T9" fmla="*/ 29 h 30"/>
                <a:gd name="T10" fmla="*/ 27 w 59"/>
                <a:gd name="T11" fmla="*/ 28 h 30"/>
                <a:gd name="T12" fmla="*/ 36 w 59"/>
                <a:gd name="T13" fmla="*/ 27 h 30"/>
                <a:gd name="T14" fmla="*/ 45 w 59"/>
                <a:gd name="T15" fmla="*/ 25 h 30"/>
                <a:gd name="T16" fmla="*/ 51 w 59"/>
                <a:gd name="T17" fmla="*/ 25 h 30"/>
                <a:gd name="T18" fmla="*/ 55 w 59"/>
                <a:gd name="T19" fmla="*/ 24 h 30"/>
                <a:gd name="T20" fmla="*/ 57 w 59"/>
                <a:gd name="T21" fmla="*/ 21 h 30"/>
                <a:gd name="T22" fmla="*/ 58 w 59"/>
                <a:gd name="T23" fmla="*/ 18 h 30"/>
                <a:gd name="T24" fmla="*/ 59 w 59"/>
                <a:gd name="T25" fmla="*/ 16 h 30"/>
                <a:gd name="T26" fmla="*/ 58 w 59"/>
                <a:gd name="T27" fmla="*/ 13 h 30"/>
                <a:gd name="T28" fmla="*/ 58 w 59"/>
                <a:gd name="T29" fmla="*/ 10 h 30"/>
                <a:gd name="T30" fmla="*/ 56 w 59"/>
                <a:gd name="T31" fmla="*/ 9 h 30"/>
                <a:gd name="T32" fmla="*/ 52 w 59"/>
                <a:gd name="T33" fmla="*/ 8 h 30"/>
                <a:gd name="T34" fmla="*/ 47 w 59"/>
                <a:gd name="T35" fmla="*/ 6 h 30"/>
                <a:gd name="T36" fmla="*/ 41 w 59"/>
                <a:gd name="T37" fmla="*/ 3 h 30"/>
                <a:gd name="T38" fmla="*/ 39 w 59"/>
                <a:gd name="T39" fmla="*/ 2 h 30"/>
                <a:gd name="T40" fmla="*/ 36 w 59"/>
                <a:gd name="T41" fmla="*/ 1 h 30"/>
                <a:gd name="T42" fmla="*/ 34 w 59"/>
                <a:gd name="T43" fmla="*/ 0 h 30"/>
                <a:gd name="T44" fmla="*/ 31 w 59"/>
                <a:gd name="T45" fmla="*/ 1 h 30"/>
                <a:gd name="T46" fmla="*/ 22 w 59"/>
                <a:gd name="T47" fmla="*/ 5 h 30"/>
                <a:gd name="T48" fmla="*/ 12 w 59"/>
                <a:gd name="T49" fmla="*/ 10 h 30"/>
                <a:gd name="T50" fmla="*/ 7 w 59"/>
                <a:gd name="T51" fmla="*/ 14 h 30"/>
                <a:gd name="T52" fmla="*/ 3 w 59"/>
                <a:gd name="T53" fmla="*/ 17 h 30"/>
                <a:gd name="T54" fmla="*/ 1 w 59"/>
                <a:gd name="T55" fmla="*/ 20 h 30"/>
                <a:gd name="T56" fmla="*/ 0 w 59"/>
                <a:gd name="T57"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30">
                  <a:moveTo>
                    <a:pt x="0" y="24"/>
                  </a:moveTo>
                  <a:lnTo>
                    <a:pt x="2" y="26"/>
                  </a:lnTo>
                  <a:lnTo>
                    <a:pt x="6" y="28"/>
                  </a:lnTo>
                  <a:lnTo>
                    <a:pt x="11" y="30"/>
                  </a:lnTo>
                  <a:lnTo>
                    <a:pt x="18" y="29"/>
                  </a:lnTo>
                  <a:lnTo>
                    <a:pt x="27" y="28"/>
                  </a:lnTo>
                  <a:lnTo>
                    <a:pt x="36" y="27"/>
                  </a:lnTo>
                  <a:lnTo>
                    <a:pt x="45" y="25"/>
                  </a:lnTo>
                  <a:lnTo>
                    <a:pt x="51" y="25"/>
                  </a:lnTo>
                  <a:lnTo>
                    <a:pt x="55" y="24"/>
                  </a:lnTo>
                  <a:lnTo>
                    <a:pt x="57" y="21"/>
                  </a:lnTo>
                  <a:lnTo>
                    <a:pt x="58" y="18"/>
                  </a:lnTo>
                  <a:lnTo>
                    <a:pt x="59" y="16"/>
                  </a:lnTo>
                  <a:lnTo>
                    <a:pt x="58" y="13"/>
                  </a:lnTo>
                  <a:lnTo>
                    <a:pt x="58" y="10"/>
                  </a:lnTo>
                  <a:lnTo>
                    <a:pt x="56" y="9"/>
                  </a:lnTo>
                  <a:lnTo>
                    <a:pt x="52" y="8"/>
                  </a:lnTo>
                  <a:lnTo>
                    <a:pt x="47" y="6"/>
                  </a:lnTo>
                  <a:lnTo>
                    <a:pt x="41" y="3"/>
                  </a:lnTo>
                  <a:lnTo>
                    <a:pt x="39" y="2"/>
                  </a:lnTo>
                  <a:lnTo>
                    <a:pt x="36" y="1"/>
                  </a:lnTo>
                  <a:lnTo>
                    <a:pt x="34" y="0"/>
                  </a:lnTo>
                  <a:lnTo>
                    <a:pt x="31" y="1"/>
                  </a:lnTo>
                  <a:lnTo>
                    <a:pt x="22" y="5"/>
                  </a:lnTo>
                  <a:lnTo>
                    <a:pt x="12" y="10"/>
                  </a:lnTo>
                  <a:lnTo>
                    <a:pt x="7" y="14"/>
                  </a:lnTo>
                  <a:lnTo>
                    <a:pt x="3" y="17"/>
                  </a:lnTo>
                  <a:lnTo>
                    <a:pt x="1" y="20"/>
                  </a:lnTo>
                  <a:lnTo>
                    <a:pt x="0" y="2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06" name="Freeform 24"/>
            <p:cNvSpPr>
              <a:spLocks/>
            </p:cNvSpPr>
            <p:nvPr/>
          </p:nvSpPr>
          <p:spPr bwMode="auto">
            <a:xfrm>
              <a:off x="7805738" y="8872538"/>
              <a:ext cx="22225" cy="14288"/>
            </a:xfrm>
            <a:custGeom>
              <a:avLst/>
              <a:gdLst>
                <a:gd name="T0" fmla="*/ 0 w 29"/>
                <a:gd name="T1" fmla="*/ 7 h 17"/>
                <a:gd name="T2" fmla="*/ 0 w 29"/>
                <a:gd name="T3" fmla="*/ 9 h 17"/>
                <a:gd name="T4" fmla="*/ 0 w 29"/>
                <a:gd name="T5" fmla="*/ 11 h 17"/>
                <a:gd name="T6" fmla="*/ 2 w 29"/>
                <a:gd name="T7" fmla="*/ 12 h 17"/>
                <a:gd name="T8" fmla="*/ 4 w 29"/>
                <a:gd name="T9" fmla="*/ 14 h 17"/>
                <a:gd name="T10" fmla="*/ 8 w 29"/>
                <a:gd name="T11" fmla="*/ 16 h 17"/>
                <a:gd name="T12" fmla="*/ 14 w 29"/>
                <a:gd name="T13" fmla="*/ 17 h 17"/>
                <a:gd name="T14" fmla="*/ 20 w 29"/>
                <a:gd name="T15" fmla="*/ 17 h 17"/>
                <a:gd name="T16" fmla="*/ 25 w 29"/>
                <a:gd name="T17" fmla="*/ 17 h 17"/>
                <a:gd name="T18" fmla="*/ 28 w 29"/>
                <a:gd name="T19" fmla="*/ 16 h 17"/>
                <a:gd name="T20" fmla="*/ 29 w 29"/>
                <a:gd name="T21" fmla="*/ 14 h 17"/>
                <a:gd name="T22" fmla="*/ 29 w 29"/>
                <a:gd name="T23" fmla="*/ 13 h 17"/>
                <a:gd name="T24" fmla="*/ 29 w 29"/>
                <a:gd name="T25" fmla="*/ 11 h 17"/>
                <a:gd name="T26" fmla="*/ 27 w 29"/>
                <a:gd name="T27" fmla="*/ 7 h 17"/>
                <a:gd name="T28" fmla="*/ 22 w 29"/>
                <a:gd name="T29" fmla="*/ 4 h 17"/>
                <a:gd name="T30" fmla="*/ 18 w 29"/>
                <a:gd name="T31" fmla="*/ 2 h 17"/>
                <a:gd name="T32" fmla="*/ 14 w 29"/>
                <a:gd name="T33" fmla="*/ 1 h 17"/>
                <a:gd name="T34" fmla="*/ 10 w 29"/>
                <a:gd name="T35" fmla="*/ 0 h 17"/>
                <a:gd name="T36" fmla="*/ 6 w 29"/>
                <a:gd name="T37" fmla="*/ 1 h 17"/>
                <a:gd name="T38" fmla="*/ 2 w 29"/>
                <a:gd name="T39" fmla="*/ 4 h 17"/>
                <a:gd name="T40" fmla="*/ 0 w 29"/>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17">
                  <a:moveTo>
                    <a:pt x="0" y="7"/>
                  </a:moveTo>
                  <a:lnTo>
                    <a:pt x="0" y="9"/>
                  </a:lnTo>
                  <a:lnTo>
                    <a:pt x="0" y="11"/>
                  </a:lnTo>
                  <a:lnTo>
                    <a:pt x="2" y="12"/>
                  </a:lnTo>
                  <a:lnTo>
                    <a:pt x="4" y="14"/>
                  </a:lnTo>
                  <a:lnTo>
                    <a:pt x="8" y="16"/>
                  </a:lnTo>
                  <a:lnTo>
                    <a:pt x="14" y="17"/>
                  </a:lnTo>
                  <a:lnTo>
                    <a:pt x="20" y="17"/>
                  </a:lnTo>
                  <a:lnTo>
                    <a:pt x="25" y="17"/>
                  </a:lnTo>
                  <a:lnTo>
                    <a:pt x="28" y="16"/>
                  </a:lnTo>
                  <a:lnTo>
                    <a:pt x="29" y="14"/>
                  </a:lnTo>
                  <a:lnTo>
                    <a:pt x="29" y="13"/>
                  </a:lnTo>
                  <a:lnTo>
                    <a:pt x="29" y="11"/>
                  </a:lnTo>
                  <a:lnTo>
                    <a:pt x="27" y="7"/>
                  </a:lnTo>
                  <a:lnTo>
                    <a:pt x="22" y="4"/>
                  </a:lnTo>
                  <a:lnTo>
                    <a:pt x="18" y="2"/>
                  </a:lnTo>
                  <a:lnTo>
                    <a:pt x="14" y="1"/>
                  </a:lnTo>
                  <a:lnTo>
                    <a:pt x="10" y="0"/>
                  </a:lnTo>
                  <a:lnTo>
                    <a:pt x="6" y="1"/>
                  </a:lnTo>
                  <a:lnTo>
                    <a:pt x="2" y="4"/>
                  </a:lnTo>
                  <a:lnTo>
                    <a:pt x="0" y="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07" name="Freeform 25"/>
            <p:cNvSpPr>
              <a:spLocks/>
            </p:cNvSpPr>
            <p:nvPr/>
          </p:nvSpPr>
          <p:spPr bwMode="auto">
            <a:xfrm>
              <a:off x="7786688" y="8832850"/>
              <a:ext cx="201612" cy="57150"/>
            </a:xfrm>
            <a:custGeom>
              <a:avLst/>
              <a:gdLst>
                <a:gd name="T0" fmla="*/ 21 w 252"/>
                <a:gd name="T1" fmla="*/ 7 h 74"/>
                <a:gd name="T2" fmla="*/ 4 w 252"/>
                <a:gd name="T3" fmla="*/ 2 h 74"/>
                <a:gd name="T4" fmla="*/ 1 w 252"/>
                <a:gd name="T5" fmla="*/ 1 h 74"/>
                <a:gd name="T6" fmla="*/ 0 w 252"/>
                <a:gd name="T7" fmla="*/ 9 h 74"/>
                <a:gd name="T8" fmla="*/ 3 w 252"/>
                <a:gd name="T9" fmla="*/ 17 h 74"/>
                <a:gd name="T10" fmla="*/ 13 w 252"/>
                <a:gd name="T11" fmla="*/ 23 h 74"/>
                <a:gd name="T12" fmla="*/ 31 w 252"/>
                <a:gd name="T13" fmla="*/ 33 h 74"/>
                <a:gd name="T14" fmla="*/ 50 w 252"/>
                <a:gd name="T15" fmla="*/ 40 h 74"/>
                <a:gd name="T16" fmla="*/ 66 w 252"/>
                <a:gd name="T17" fmla="*/ 45 h 74"/>
                <a:gd name="T18" fmla="*/ 74 w 252"/>
                <a:gd name="T19" fmla="*/ 50 h 74"/>
                <a:gd name="T20" fmla="*/ 81 w 252"/>
                <a:gd name="T21" fmla="*/ 56 h 74"/>
                <a:gd name="T22" fmla="*/ 90 w 252"/>
                <a:gd name="T23" fmla="*/ 62 h 74"/>
                <a:gd name="T24" fmla="*/ 103 w 252"/>
                <a:gd name="T25" fmla="*/ 68 h 74"/>
                <a:gd name="T26" fmla="*/ 133 w 252"/>
                <a:gd name="T27" fmla="*/ 73 h 74"/>
                <a:gd name="T28" fmla="*/ 145 w 252"/>
                <a:gd name="T29" fmla="*/ 70 h 74"/>
                <a:gd name="T30" fmla="*/ 170 w 252"/>
                <a:gd name="T31" fmla="*/ 70 h 74"/>
                <a:gd name="T32" fmla="*/ 203 w 252"/>
                <a:gd name="T33" fmla="*/ 73 h 74"/>
                <a:gd name="T34" fmla="*/ 233 w 252"/>
                <a:gd name="T35" fmla="*/ 74 h 74"/>
                <a:gd name="T36" fmla="*/ 242 w 252"/>
                <a:gd name="T37" fmla="*/ 73 h 74"/>
                <a:gd name="T38" fmla="*/ 247 w 252"/>
                <a:gd name="T39" fmla="*/ 69 h 74"/>
                <a:gd name="T40" fmla="*/ 252 w 252"/>
                <a:gd name="T41" fmla="*/ 63 h 74"/>
                <a:gd name="T42" fmla="*/ 248 w 252"/>
                <a:gd name="T43" fmla="*/ 60 h 74"/>
                <a:gd name="T44" fmla="*/ 238 w 252"/>
                <a:gd name="T45" fmla="*/ 56 h 74"/>
                <a:gd name="T46" fmla="*/ 216 w 252"/>
                <a:gd name="T47" fmla="*/ 53 h 74"/>
                <a:gd name="T48" fmla="*/ 187 w 252"/>
                <a:gd name="T49" fmla="*/ 53 h 74"/>
                <a:gd name="T50" fmla="*/ 154 w 252"/>
                <a:gd name="T51" fmla="*/ 53 h 74"/>
                <a:gd name="T52" fmla="*/ 134 w 252"/>
                <a:gd name="T53" fmla="*/ 52 h 74"/>
                <a:gd name="T54" fmla="*/ 117 w 252"/>
                <a:gd name="T55" fmla="*/ 53 h 74"/>
                <a:gd name="T56" fmla="*/ 110 w 252"/>
                <a:gd name="T57" fmla="*/ 52 h 74"/>
                <a:gd name="T58" fmla="*/ 103 w 252"/>
                <a:gd name="T59" fmla="*/ 49 h 74"/>
                <a:gd name="T60" fmla="*/ 92 w 252"/>
                <a:gd name="T61" fmla="*/ 39 h 74"/>
                <a:gd name="T62" fmla="*/ 75 w 252"/>
                <a:gd name="T63" fmla="*/ 28 h 74"/>
                <a:gd name="T64" fmla="*/ 58 w 252"/>
                <a:gd name="T65" fmla="*/ 18 h 74"/>
                <a:gd name="T66" fmla="*/ 47 w 252"/>
                <a:gd name="T67" fmla="*/ 16 h 74"/>
                <a:gd name="T68" fmla="*/ 29 w 252"/>
                <a:gd name="T69"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2" h="74">
                  <a:moveTo>
                    <a:pt x="29" y="9"/>
                  </a:moveTo>
                  <a:lnTo>
                    <a:pt x="21" y="7"/>
                  </a:lnTo>
                  <a:lnTo>
                    <a:pt x="11" y="5"/>
                  </a:lnTo>
                  <a:lnTo>
                    <a:pt x="4" y="2"/>
                  </a:lnTo>
                  <a:lnTo>
                    <a:pt x="1" y="0"/>
                  </a:lnTo>
                  <a:lnTo>
                    <a:pt x="1" y="1"/>
                  </a:lnTo>
                  <a:lnTo>
                    <a:pt x="0" y="6"/>
                  </a:lnTo>
                  <a:lnTo>
                    <a:pt x="0" y="9"/>
                  </a:lnTo>
                  <a:lnTo>
                    <a:pt x="1" y="14"/>
                  </a:lnTo>
                  <a:lnTo>
                    <a:pt x="3" y="17"/>
                  </a:lnTo>
                  <a:lnTo>
                    <a:pt x="5" y="19"/>
                  </a:lnTo>
                  <a:lnTo>
                    <a:pt x="13" y="23"/>
                  </a:lnTo>
                  <a:lnTo>
                    <a:pt x="22" y="28"/>
                  </a:lnTo>
                  <a:lnTo>
                    <a:pt x="31" y="33"/>
                  </a:lnTo>
                  <a:lnTo>
                    <a:pt x="40" y="37"/>
                  </a:lnTo>
                  <a:lnTo>
                    <a:pt x="50" y="40"/>
                  </a:lnTo>
                  <a:lnTo>
                    <a:pt x="61" y="43"/>
                  </a:lnTo>
                  <a:lnTo>
                    <a:pt x="66" y="45"/>
                  </a:lnTo>
                  <a:lnTo>
                    <a:pt x="70" y="47"/>
                  </a:lnTo>
                  <a:lnTo>
                    <a:pt x="74" y="50"/>
                  </a:lnTo>
                  <a:lnTo>
                    <a:pt x="77" y="53"/>
                  </a:lnTo>
                  <a:lnTo>
                    <a:pt x="81" y="56"/>
                  </a:lnTo>
                  <a:lnTo>
                    <a:pt x="85" y="59"/>
                  </a:lnTo>
                  <a:lnTo>
                    <a:pt x="90" y="62"/>
                  </a:lnTo>
                  <a:lnTo>
                    <a:pt x="95" y="65"/>
                  </a:lnTo>
                  <a:lnTo>
                    <a:pt x="103" y="68"/>
                  </a:lnTo>
                  <a:lnTo>
                    <a:pt x="106" y="70"/>
                  </a:lnTo>
                  <a:lnTo>
                    <a:pt x="133" y="73"/>
                  </a:lnTo>
                  <a:lnTo>
                    <a:pt x="137" y="73"/>
                  </a:lnTo>
                  <a:lnTo>
                    <a:pt x="145" y="70"/>
                  </a:lnTo>
                  <a:lnTo>
                    <a:pt x="156" y="69"/>
                  </a:lnTo>
                  <a:lnTo>
                    <a:pt x="170" y="70"/>
                  </a:lnTo>
                  <a:lnTo>
                    <a:pt x="185" y="72"/>
                  </a:lnTo>
                  <a:lnTo>
                    <a:pt x="203" y="73"/>
                  </a:lnTo>
                  <a:lnTo>
                    <a:pt x="218" y="74"/>
                  </a:lnTo>
                  <a:lnTo>
                    <a:pt x="233" y="74"/>
                  </a:lnTo>
                  <a:lnTo>
                    <a:pt x="238" y="74"/>
                  </a:lnTo>
                  <a:lnTo>
                    <a:pt x="242" y="73"/>
                  </a:lnTo>
                  <a:lnTo>
                    <a:pt x="245" y="72"/>
                  </a:lnTo>
                  <a:lnTo>
                    <a:pt x="247" y="69"/>
                  </a:lnTo>
                  <a:lnTo>
                    <a:pt x="250" y="66"/>
                  </a:lnTo>
                  <a:lnTo>
                    <a:pt x="252" y="63"/>
                  </a:lnTo>
                  <a:lnTo>
                    <a:pt x="251" y="61"/>
                  </a:lnTo>
                  <a:lnTo>
                    <a:pt x="248" y="60"/>
                  </a:lnTo>
                  <a:lnTo>
                    <a:pt x="243" y="58"/>
                  </a:lnTo>
                  <a:lnTo>
                    <a:pt x="238" y="56"/>
                  </a:lnTo>
                  <a:lnTo>
                    <a:pt x="225" y="53"/>
                  </a:lnTo>
                  <a:lnTo>
                    <a:pt x="216" y="53"/>
                  </a:lnTo>
                  <a:lnTo>
                    <a:pt x="205" y="53"/>
                  </a:lnTo>
                  <a:lnTo>
                    <a:pt x="187" y="53"/>
                  </a:lnTo>
                  <a:lnTo>
                    <a:pt x="168" y="53"/>
                  </a:lnTo>
                  <a:lnTo>
                    <a:pt x="154" y="53"/>
                  </a:lnTo>
                  <a:lnTo>
                    <a:pt x="145" y="52"/>
                  </a:lnTo>
                  <a:lnTo>
                    <a:pt x="134" y="52"/>
                  </a:lnTo>
                  <a:lnTo>
                    <a:pt x="125" y="52"/>
                  </a:lnTo>
                  <a:lnTo>
                    <a:pt x="117" y="53"/>
                  </a:lnTo>
                  <a:lnTo>
                    <a:pt x="113" y="53"/>
                  </a:lnTo>
                  <a:lnTo>
                    <a:pt x="110" y="52"/>
                  </a:lnTo>
                  <a:lnTo>
                    <a:pt x="106" y="50"/>
                  </a:lnTo>
                  <a:lnTo>
                    <a:pt x="103" y="49"/>
                  </a:lnTo>
                  <a:lnTo>
                    <a:pt x="97" y="44"/>
                  </a:lnTo>
                  <a:lnTo>
                    <a:pt x="92" y="39"/>
                  </a:lnTo>
                  <a:lnTo>
                    <a:pt x="85" y="34"/>
                  </a:lnTo>
                  <a:lnTo>
                    <a:pt x="75" y="28"/>
                  </a:lnTo>
                  <a:lnTo>
                    <a:pt x="66" y="21"/>
                  </a:lnTo>
                  <a:lnTo>
                    <a:pt x="58" y="18"/>
                  </a:lnTo>
                  <a:lnTo>
                    <a:pt x="53" y="17"/>
                  </a:lnTo>
                  <a:lnTo>
                    <a:pt x="47" y="16"/>
                  </a:lnTo>
                  <a:lnTo>
                    <a:pt x="41" y="14"/>
                  </a:lnTo>
                  <a:lnTo>
                    <a:pt x="29" y="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08" name="Freeform 26"/>
            <p:cNvSpPr>
              <a:spLocks/>
            </p:cNvSpPr>
            <p:nvPr/>
          </p:nvSpPr>
          <p:spPr bwMode="auto">
            <a:xfrm>
              <a:off x="8624888" y="8999538"/>
              <a:ext cx="109537" cy="47625"/>
            </a:xfrm>
            <a:custGeom>
              <a:avLst/>
              <a:gdLst>
                <a:gd name="T0" fmla="*/ 3 w 139"/>
                <a:gd name="T1" fmla="*/ 5 h 60"/>
                <a:gd name="T2" fmla="*/ 0 w 139"/>
                <a:gd name="T3" fmla="*/ 12 h 60"/>
                <a:gd name="T4" fmla="*/ 1 w 139"/>
                <a:gd name="T5" fmla="*/ 18 h 60"/>
                <a:gd name="T6" fmla="*/ 7 w 139"/>
                <a:gd name="T7" fmla="*/ 31 h 60"/>
                <a:gd name="T8" fmla="*/ 15 w 139"/>
                <a:gd name="T9" fmla="*/ 41 h 60"/>
                <a:gd name="T10" fmla="*/ 19 w 139"/>
                <a:gd name="T11" fmla="*/ 43 h 60"/>
                <a:gd name="T12" fmla="*/ 27 w 139"/>
                <a:gd name="T13" fmla="*/ 42 h 60"/>
                <a:gd name="T14" fmla="*/ 39 w 139"/>
                <a:gd name="T15" fmla="*/ 43 h 60"/>
                <a:gd name="T16" fmla="*/ 47 w 139"/>
                <a:gd name="T17" fmla="*/ 46 h 60"/>
                <a:gd name="T18" fmla="*/ 50 w 139"/>
                <a:gd name="T19" fmla="*/ 51 h 60"/>
                <a:gd name="T20" fmla="*/ 53 w 139"/>
                <a:gd name="T21" fmla="*/ 56 h 60"/>
                <a:gd name="T22" fmla="*/ 59 w 139"/>
                <a:gd name="T23" fmla="*/ 59 h 60"/>
                <a:gd name="T24" fmla="*/ 66 w 139"/>
                <a:gd name="T25" fmla="*/ 59 h 60"/>
                <a:gd name="T26" fmla="*/ 81 w 139"/>
                <a:gd name="T27" fmla="*/ 55 h 60"/>
                <a:gd name="T28" fmla="*/ 96 w 139"/>
                <a:gd name="T29" fmla="*/ 49 h 60"/>
                <a:gd name="T30" fmla="*/ 103 w 139"/>
                <a:gd name="T31" fmla="*/ 43 h 60"/>
                <a:gd name="T32" fmla="*/ 110 w 139"/>
                <a:gd name="T33" fmla="*/ 40 h 60"/>
                <a:gd name="T34" fmla="*/ 122 w 139"/>
                <a:gd name="T35" fmla="*/ 39 h 60"/>
                <a:gd name="T36" fmla="*/ 129 w 139"/>
                <a:gd name="T37" fmla="*/ 35 h 60"/>
                <a:gd name="T38" fmla="*/ 137 w 139"/>
                <a:gd name="T39" fmla="*/ 25 h 60"/>
                <a:gd name="T40" fmla="*/ 139 w 139"/>
                <a:gd name="T41" fmla="*/ 18 h 60"/>
                <a:gd name="T42" fmla="*/ 131 w 139"/>
                <a:gd name="T43" fmla="*/ 10 h 60"/>
                <a:gd name="T44" fmla="*/ 114 w 139"/>
                <a:gd name="T45" fmla="*/ 3 h 60"/>
                <a:gd name="T46" fmla="*/ 102 w 139"/>
                <a:gd name="T47" fmla="*/ 2 h 60"/>
                <a:gd name="T48" fmla="*/ 87 w 139"/>
                <a:gd name="T49" fmla="*/ 8 h 60"/>
                <a:gd name="T50" fmla="*/ 65 w 139"/>
                <a:gd name="T51" fmla="*/ 10 h 60"/>
                <a:gd name="T52" fmla="*/ 52 w 139"/>
                <a:gd name="T53" fmla="*/ 12 h 60"/>
                <a:gd name="T54" fmla="*/ 46 w 139"/>
                <a:gd name="T55" fmla="*/ 11 h 60"/>
                <a:gd name="T56" fmla="*/ 39 w 139"/>
                <a:gd name="T57" fmla="*/ 5 h 60"/>
                <a:gd name="T58" fmla="*/ 29 w 139"/>
                <a:gd name="T59" fmla="*/ 1 h 60"/>
                <a:gd name="T60" fmla="*/ 18 w 139"/>
                <a:gd name="T61" fmla="*/ 0 h 60"/>
                <a:gd name="T62" fmla="*/ 8 w 139"/>
                <a:gd name="T6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 h="60">
                  <a:moveTo>
                    <a:pt x="6" y="2"/>
                  </a:moveTo>
                  <a:lnTo>
                    <a:pt x="3" y="5"/>
                  </a:lnTo>
                  <a:lnTo>
                    <a:pt x="1" y="10"/>
                  </a:lnTo>
                  <a:lnTo>
                    <a:pt x="0" y="12"/>
                  </a:lnTo>
                  <a:lnTo>
                    <a:pt x="0" y="15"/>
                  </a:lnTo>
                  <a:lnTo>
                    <a:pt x="1" y="18"/>
                  </a:lnTo>
                  <a:lnTo>
                    <a:pt x="3" y="22"/>
                  </a:lnTo>
                  <a:lnTo>
                    <a:pt x="7" y="31"/>
                  </a:lnTo>
                  <a:lnTo>
                    <a:pt x="13" y="38"/>
                  </a:lnTo>
                  <a:lnTo>
                    <a:pt x="15" y="41"/>
                  </a:lnTo>
                  <a:lnTo>
                    <a:pt x="17" y="42"/>
                  </a:lnTo>
                  <a:lnTo>
                    <a:pt x="19" y="43"/>
                  </a:lnTo>
                  <a:lnTo>
                    <a:pt x="21" y="43"/>
                  </a:lnTo>
                  <a:lnTo>
                    <a:pt x="27" y="42"/>
                  </a:lnTo>
                  <a:lnTo>
                    <a:pt x="35" y="43"/>
                  </a:lnTo>
                  <a:lnTo>
                    <a:pt x="39" y="43"/>
                  </a:lnTo>
                  <a:lnTo>
                    <a:pt x="44" y="44"/>
                  </a:lnTo>
                  <a:lnTo>
                    <a:pt x="47" y="46"/>
                  </a:lnTo>
                  <a:lnTo>
                    <a:pt x="49" y="49"/>
                  </a:lnTo>
                  <a:lnTo>
                    <a:pt x="50" y="51"/>
                  </a:lnTo>
                  <a:lnTo>
                    <a:pt x="51" y="54"/>
                  </a:lnTo>
                  <a:lnTo>
                    <a:pt x="53" y="56"/>
                  </a:lnTo>
                  <a:lnTo>
                    <a:pt x="56" y="58"/>
                  </a:lnTo>
                  <a:lnTo>
                    <a:pt x="59" y="59"/>
                  </a:lnTo>
                  <a:lnTo>
                    <a:pt x="62" y="60"/>
                  </a:lnTo>
                  <a:lnTo>
                    <a:pt x="66" y="59"/>
                  </a:lnTo>
                  <a:lnTo>
                    <a:pt x="72" y="58"/>
                  </a:lnTo>
                  <a:lnTo>
                    <a:pt x="81" y="55"/>
                  </a:lnTo>
                  <a:lnTo>
                    <a:pt x="90" y="52"/>
                  </a:lnTo>
                  <a:lnTo>
                    <a:pt x="96" y="49"/>
                  </a:lnTo>
                  <a:lnTo>
                    <a:pt x="101" y="45"/>
                  </a:lnTo>
                  <a:lnTo>
                    <a:pt x="103" y="43"/>
                  </a:lnTo>
                  <a:lnTo>
                    <a:pt x="106" y="41"/>
                  </a:lnTo>
                  <a:lnTo>
                    <a:pt x="110" y="40"/>
                  </a:lnTo>
                  <a:lnTo>
                    <a:pt x="114" y="39"/>
                  </a:lnTo>
                  <a:lnTo>
                    <a:pt x="122" y="39"/>
                  </a:lnTo>
                  <a:lnTo>
                    <a:pt x="125" y="38"/>
                  </a:lnTo>
                  <a:lnTo>
                    <a:pt x="129" y="35"/>
                  </a:lnTo>
                  <a:lnTo>
                    <a:pt x="134" y="29"/>
                  </a:lnTo>
                  <a:lnTo>
                    <a:pt x="137" y="25"/>
                  </a:lnTo>
                  <a:lnTo>
                    <a:pt x="138" y="21"/>
                  </a:lnTo>
                  <a:lnTo>
                    <a:pt x="139" y="18"/>
                  </a:lnTo>
                  <a:lnTo>
                    <a:pt x="137" y="15"/>
                  </a:lnTo>
                  <a:lnTo>
                    <a:pt x="131" y="10"/>
                  </a:lnTo>
                  <a:lnTo>
                    <a:pt x="122" y="6"/>
                  </a:lnTo>
                  <a:lnTo>
                    <a:pt x="114" y="3"/>
                  </a:lnTo>
                  <a:lnTo>
                    <a:pt x="108" y="2"/>
                  </a:lnTo>
                  <a:lnTo>
                    <a:pt x="102" y="2"/>
                  </a:lnTo>
                  <a:lnTo>
                    <a:pt x="95" y="4"/>
                  </a:lnTo>
                  <a:lnTo>
                    <a:pt x="87" y="8"/>
                  </a:lnTo>
                  <a:lnTo>
                    <a:pt x="77" y="9"/>
                  </a:lnTo>
                  <a:lnTo>
                    <a:pt x="65" y="10"/>
                  </a:lnTo>
                  <a:lnTo>
                    <a:pt x="56" y="12"/>
                  </a:lnTo>
                  <a:lnTo>
                    <a:pt x="52" y="12"/>
                  </a:lnTo>
                  <a:lnTo>
                    <a:pt x="49" y="12"/>
                  </a:lnTo>
                  <a:lnTo>
                    <a:pt x="46" y="11"/>
                  </a:lnTo>
                  <a:lnTo>
                    <a:pt x="43" y="9"/>
                  </a:lnTo>
                  <a:lnTo>
                    <a:pt x="39" y="5"/>
                  </a:lnTo>
                  <a:lnTo>
                    <a:pt x="34" y="3"/>
                  </a:lnTo>
                  <a:lnTo>
                    <a:pt x="29" y="1"/>
                  </a:lnTo>
                  <a:lnTo>
                    <a:pt x="23" y="0"/>
                  </a:lnTo>
                  <a:lnTo>
                    <a:pt x="18" y="0"/>
                  </a:lnTo>
                  <a:lnTo>
                    <a:pt x="13" y="0"/>
                  </a:lnTo>
                  <a:lnTo>
                    <a:pt x="8" y="0"/>
                  </a:lnTo>
                  <a:lnTo>
                    <a:pt x="6" y="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09" name="Freeform 27"/>
            <p:cNvSpPr>
              <a:spLocks/>
            </p:cNvSpPr>
            <p:nvPr/>
          </p:nvSpPr>
          <p:spPr bwMode="auto">
            <a:xfrm>
              <a:off x="8070850" y="8680450"/>
              <a:ext cx="635000" cy="407988"/>
            </a:xfrm>
            <a:custGeom>
              <a:avLst/>
              <a:gdLst>
                <a:gd name="T0" fmla="*/ 33 w 800"/>
                <a:gd name="T1" fmla="*/ 217 h 513"/>
                <a:gd name="T2" fmla="*/ 69 w 800"/>
                <a:gd name="T3" fmla="*/ 241 h 513"/>
                <a:gd name="T4" fmla="*/ 88 w 800"/>
                <a:gd name="T5" fmla="*/ 231 h 513"/>
                <a:gd name="T6" fmla="*/ 138 w 800"/>
                <a:gd name="T7" fmla="*/ 234 h 513"/>
                <a:gd name="T8" fmla="*/ 218 w 800"/>
                <a:gd name="T9" fmla="*/ 263 h 513"/>
                <a:gd name="T10" fmla="*/ 234 w 800"/>
                <a:gd name="T11" fmla="*/ 329 h 513"/>
                <a:gd name="T12" fmla="*/ 259 w 800"/>
                <a:gd name="T13" fmla="*/ 305 h 513"/>
                <a:gd name="T14" fmla="*/ 291 w 800"/>
                <a:gd name="T15" fmla="*/ 336 h 513"/>
                <a:gd name="T16" fmla="*/ 281 w 800"/>
                <a:gd name="T17" fmla="*/ 354 h 513"/>
                <a:gd name="T18" fmla="*/ 279 w 800"/>
                <a:gd name="T19" fmla="*/ 327 h 513"/>
                <a:gd name="T20" fmla="*/ 254 w 800"/>
                <a:gd name="T21" fmla="*/ 323 h 513"/>
                <a:gd name="T22" fmla="*/ 242 w 800"/>
                <a:gd name="T23" fmla="*/ 356 h 513"/>
                <a:gd name="T24" fmla="*/ 265 w 800"/>
                <a:gd name="T25" fmla="*/ 364 h 513"/>
                <a:gd name="T26" fmla="*/ 271 w 800"/>
                <a:gd name="T27" fmla="*/ 426 h 513"/>
                <a:gd name="T28" fmla="*/ 283 w 800"/>
                <a:gd name="T29" fmla="*/ 440 h 513"/>
                <a:gd name="T30" fmla="*/ 310 w 800"/>
                <a:gd name="T31" fmla="*/ 474 h 513"/>
                <a:gd name="T32" fmla="*/ 344 w 800"/>
                <a:gd name="T33" fmla="*/ 500 h 513"/>
                <a:gd name="T34" fmla="*/ 371 w 800"/>
                <a:gd name="T35" fmla="*/ 511 h 513"/>
                <a:gd name="T36" fmla="*/ 404 w 800"/>
                <a:gd name="T37" fmla="*/ 491 h 513"/>
                <a:gd name="T38" fmla="*/ 411 w 800"/>
                <a:gd name="T39" fmla="*/ 459 h 513"/>
                <a:gd name="T40" fmla="*/ 429 w 800"/>
                <a:gd name="T41" fmla="*/ 452 h 513"/>
                <a:gd name="T42" fmla="*/ 441 w 800"/>
                <a:gd name="T43" fmla="*/ 423 h 513"/>
                <a:gd name="T44" fmla="*/ 480 w 800"/>
                <a:gd name="T45" fmla="*/ 410 h 513"/>
                <a:gd name="T46" fmla="*/ 523 w 800"/>
                <a:gd name="T47" fmla="*/ 384 h 513"/>
                <a:gd name="T48" fmla="*/ 598 w 800"/>
                <a:gd name="T49" fmla="*/ 369 h 513"/>
                <a:gd name="T50" fmla="*/ 649 w 800"/>
                <a:gd name="T51" fmla="*/ 354 h 513"/>
                <a:gd name="T52" fmla="*/ 623 w 800"/>
                <a:gd name="T53" fmla="*/ 332 h 513"/>
                <a:gd name="T54" fmla="*/ 614 w 800"/>
                <a:gd name="T55" fmla="*/ 303 h 513"/>
                <a:gd name="T56" fmla="*/ 644 w 800"/>
                <a:gd name="T57" fmla="*/ 327 h 513"/>
                <a:gd name="T58" fmla="*/ 669 w 800"/>
                <a:gd name="T59" fmla="*/ 340 h 513"/>
                <a:gd name="T60" fmla="*/ 669 w 800"/>
                <a:gd name="T61" fmla="*/ 310 h 513"/>
                <a:gd name="T62" fmla="*/ 668 w 800"/>
                <a:gd name="T63" fmla="*/ 270 h 513"/>
                <a:gd name="T64" fmla="*/ 714 w 800"/>
                <a:gd name="T65" fmla="*/ 279 h 513"/>
                <a:gd name="T66" fmla="*/ 724 w 800"/>
                <a:gd name="T67" fmla="*/ 226 h 513"/>
                <a:gd name="T68" fmla="*/ 719 w 800"/>
                <a:gd name="T69" fmla="*/ 214 h 513"/>
                <a:gd name="T70" fmla="*/ 718 w 800"/>
                <a:gd name="T71" fmla="*/ 179 h 513"/>
                <a:gd name="T72" fmla="*/ 784 w 800"/>
                <a:gd name="T73" fmla="*/ 121 h 513"/>
                <a:gd name="T74" fmla="*/ 796 w 800"/>
                <a:gd name="T75" fmla="*/ 92 h 513"/>
                <a:gd name="T76" fmla="*/ 732 w 800"/>
                <a:gd name="T77" fmla="*/ 104 h 513"/>
                <a:gd name="T78" fmla="*/ 685 w 800"/>
                <a:gd name="T79" fmla="*/ 105 h 513"/>
                <a:gd name="T80" fmla="*/ 657 w 800"/>
                <a:gd name="T81" fmla="*/ 31 h 513"/>
                <a:gd name="T82" fmla="*/ 629 w 800"/>
                <a:gd name="T83" fmla="*/ 22 h 513"/>
                <a:gd name="T84" fmla="*/ 572 w 800"/>
                <a:gd name="T85" fmla="*/ 35 h 513"/>
                <a:gd name="T86" fmla="*/ 519 w 800"/>
                <a:gd name="T87" fmla="*/ 44 h 513"/>
                <a:gd name="T88" fmla="*/ 491 w 800"/>
                <a:gd name="T89" fmla="*/ 38 h 513"/>
                <a:gd name="T90" fmla="*/ 579 w 800"/>
                <a:gd name="T91" fmla="*/ 19 h 513"/>
                <a:gd name="T92" fmla="*/ 487 w 800"/>
                <a:gd name="T93" fmla="*/ 1 h 513"/>
                <a:gd name="T94" fmla="*/ 391 w 800"/>
                <a:gd name="T95" fmla="*/ 14 h 513"/>
                <a:gd name="T96" fmla="*/ 339 w 800"/>
                <a:gd name="T97" fmla="*/ 44 h 513"/>
                <a:gd name="T98" fmla="*/ 315 w 800"/>
                <a:gd name="T99" fmla="*/ 59 h 513"/>
                <a:gd name="T100" fmla="*/ 294 w 800"/>
                <a:gd name="T101" fmla="*/ 59 h 513"/>
                <a:gd name="T102" fmla="*/ 275 w 800"/>
                <a:gd name="T103" fmla="*/ 97 h 513"/>
                <a:gd name="T104" fmla="*/ 222 w 800"/>
                <a:gd name="T105" fmla="*/ 87 h 513"/>
                <a:gd name="T106" fmla="*/ 146 w 800"/>
                <a:gd name="T107" fmla="*/ 106 h 513"/>
                <a:gd name="T108" fmla="*/ 138 w 800"/>
                <a:gd name="T109" fmla="*/ 127 h 513"/>
                <a:gd name="T110" fmla="*/ 107 w 800"/>
                <a:gd name="T111" fmla="*/ 131 h 513"/>
                <a:gd name="T112" fmla="*/ 94 w 800"/>
                <a:gd name="T113" fmla="*/ 163 h 513"/>
                <a:gd name="T114" fmla="*/ 64 w 800"/>
                <a:gd name="T115" fmla="*/ 172 h 513"/>
                <a:gd name="T116" fmla="*/ 35 w 800"/>
                <a:gd name="T117" fmla="*/ 197 h 513"/>
                <a:gd name="T118" fmla="*/ 1 w 800"/>
                <a:gd name="T119" fmla="*/ 208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0" h="513">
                  <a:moveTo>
                    <a:pt x="3" y="210"/>
                  </a:moveTo>
                  <a:lnTo>
                    <a:pt x="6" y="212"/>
                  </a:lnTo>
                  <a:lnTo>
                    <a:pt x="9" y="213"/>
                  </a:lnTo>
                  <a:lnTo>
                    <a:pt x="13" y="214"/>
                  </a:lnTo>
                  <a:lnTo>
                    <a:pt x="16" y="214"/>
                  </a:lnTo>
                  <a:lnTo>
                    <a:pt x="22" y="214"/>
                  </a:lnTo>
                  <a:lnTo>
                    <a:pt x="29" y="215"/>
                  </a:lnTo>
                  <a:lnTo>
                    <a:pt x="33" y="217"/>
                  </a:lnTo>
                  <a:lnTo>
                    <a:pt x="37" y="220"/>
                  </a:lnTo>
                  <a:lnTo>
                    <a:pt x="40" y="224"/>
                  </a:lnTo>
                  <a:lnTo>
                    <a:pt x="45" y="229"/>
                  </a:lnTo>
                  <a:lnTo>
                    <a:pt x="51" y="238"/>
                  </a:lnTo>
                  <a:lnTo>
                    <a:pt x="55" y="243"/>
                  </a:lnTo>
                  <a:lnTo>
                    <a:pt x="60" y="244"/>
                  </a:lnTo>
                  <a:lnTo>
                    <a:pt x="65" y="243"/>
                  </a:lnTo>
                  <a:lnTo>
                    <a:pt x="69" y="241"/>
                  </a:lnTo>
                  <a:lnTo>
                    <a:pt x="74" y="237"/>
                  </a:lnTo>
                  <a:lnTo>
                    <a:pt x="80" y="221"/>
                  </a:lnTo>
                  <a:lnTo>
                    <a:pt x="83" y="211"/>
                  </a:lnTo>
                  <a:lnTo>
                    <a:pt x="83" y="214"/>
                  </a:lnTo>
                  <a:lnTo>
                    <a:pt x="84" y="221"/>
                  </a:lnTo>
                  <a:lnTo>
                    <a:pt x="85" y="224"/>
                  </a:lnTo>
                  <a:lnTo>
                    <a:pt x="86" y="228"/>
                  </a:lnTo>
                  <a:lnTo>
                    <a:pt x="88" y="231"/>
                  </a:lnTo>
                  <a:lnTo>
                    <a:pt x="91" y="234"/>
                  </a:lnTo>
                  <a:lnTo>
                    <a:pt x="95" y="235"/>
                  </a:lnTo>
                  <a:lnTo>
                    <a:pt x="101" y="235"/>
                  </a:lnTo>
                  <a:lnTo>
                    <a:pt x="106" y="235"/>
                  </a:lnTo>
                  <a:lnTo>
                    <a:pt x="112" y="234"/>
                  </a:lnTo>
                  <a:lnTo>
                    <a:pt x="122" y="233"/>
                  </a:lnTo>
                  <a:lnTo>
                    <a:pt x="130" y="231"/>
                  </a:lnTo>
                  <a:lnTo>
                    <a:pt x="138" y="234"/>
                  </a:lnTo>
                  <a:lnTo>
                    <a:pt x="153" y="237"/>
                  </a:lnTo>
                  <a:lnTo>
                    <a:pt x="169" y="240"/>
                  </a:lnTo>
                  <a:lnTo>
                    <a:pt x="180" y="244"/>
                  </a:lnTo>
                  <a:lnTo>
                    <a:pt x="190" y="249"/>
                  </a:lnTo>
                  <a:lnTo>
                    <a:pt x="202" y="253"/>
                  </a:lnTo>
                  <a:lnTo>
                    <a:pt x="207" y="255"/>
                  </a:lnTo>
                  <a:lnTo>
                    <a:pt x="213" y="258"/>
                  </a:lnTo>
                  <a:lnTo>
                    <a:pt x="218" y="263"/>
                  </a:lnTo>
                  <a:lnTo>
                    <a:pt x="221" y="267"/>
                  </a:lnTo>
                  <a:lnTo>
                    <a:pt x="223" y="273"/>
                  </a:lnTo>
                  <a:lnTo>
                    <a:pt x="225" y="281"/>
                  </a:lnTo>
                  <a:lnTo>
                    <a:pt x="227" y="291"/>
                  </a:lnTo>
                  <a:lnTo>
                    <a:pt x="228" y="300"/>
                  </a:lnTo>
                  <a:lnTo>
                    <a:pt x="230" y="318"/>
                  </a:lnTo>
                  <a:lnTo>
                    <a:pt x="232" y="328"/>
                  </a:lnTo>
                  <a:lnTo>
                    <a:pt x="234" y="329"/>
                  </a:lnTo>
                  <a:lnTo>
                    <a:pt x="236" y="328"/>
                  </a:lnTo>
                  <a:lnTo>
                    <a:pt x="239" y="325"/>
                  </a:lnTo>
                  <a:lnTo>
                    <a:pt x="242" y="322"/>
                  </a:lnTo>
                  <a:lnTo>
                    <a:pt x="248" y="313"/>
                  </a:lnTo>
                  <a:lnTo>
                    <a:pt x="252" y="308"/>
                  </a:lnTo>
                  <a:lnTo>
                    <a:pt x="254" y="306"/>
                  </a:lnTo>
                  <a:lnTo>
                    <a:pt x="256" y="305"/>
                  </a:lnTo>
                  <a:lnTo>
                    <a:pt x="259" y="305"/>
                  </a:lnTo>
                  <a:lnTo>
                    <a:pt x="263" y="306"/>
                  </a:lnTo>
                  <a:lnTo>
                    <a:pt x="266" y="307"/>
                  </a:lnTo>
                  <a:lnTo>
                    <a:pt x="270" y="308"/>
                  </a:lnTo>
                  <a:lnTo>
                    <a:pt x="274" y="310"/>
                  </a:lnTo>
                  <a:lnTo>
                    <a:pt x="276" y="312"/>
                  </a:lnTo>
                  <a:lnTo>
                    <a:pt x="281" y="320"/>
                  </a:lnTo>
                  <a:lnTo>
                    <a:pt x="286" y="328"/>
                  </a:lnTo>
                  <a:lnTo>
                    <a:pt x="291" y="336"/>
                  </a:lnTo>
                  <a:lnTo>
                    <a:pt x="292" y="342"/>
                  </a:lnTo>
                  <a:lnTo>
                    <a:pt x="291" y="348"/>
                  </a:lnTo>
                  <a:lnTo>
                    <a:pt x="290" y="354"/>
                  </a:lnTo>
                  <a:lnTo>
                    <a:pt x="289" y="356"/>
                  </a:lnTo>
                  <a:lnTo>
                    <a:pt x="288" y="357"/>
                  </a:lnTo>
                  <a:lnTo>
                    <a:pt x="286" y="357"/>
                  </a:lnTo>
                  <a:lnTo>
                    <a:pt x="285" y="356"/>
                  </a:lnTo>
                  <a:lnTo>
                    <a:pt x="281" y="354"/>
                  </a:lnTo>
                  <a:lnTo>
                    <a:pt x="278" y="353"/>
                  </a:lnTo>
                  <a:lnTo>
                    <a:pt x="277" y="352"/>
                  </a:lnTo>
                  <a:lnTo>
                    <a:pt x="276" y="350"/>
                  </a:lnTo>
                  <a:lnTo>
                    <a:pt x="276" y="348"/>
                  </a:lnTo>
                  <a:lnTo>
                    <a:pt x="276" y="345"/>
                  </a:lnTo>
                  <a:lnTo>
                    <a:pt x="278" y="338"/>
                  </a:lnTo>
                  <a:lnTo>
                    <a:pt x="279" y="331"/>
                  </a:lnTo>
                  <a:lnTo>
                    <a:pt x="279" y="327"/>
                  </a:lnTo>
                  <a:lnTo>
                    <a:pt x="278" y="324"/>
                  </a:lnTo>
                  <a:lnTo>
                    <a:pt x="277" y="322"/>
                  </a:lnTo>
                  <a:lnTo>
                    <a:pt x="275" y="322"/>
                  </a:lnTo>
                  <a:lnTo>
                    <a:pt x="266" y="322"/>
                  </a:lnTo>
                  <a:lnTo>
                    <a:pt x="263" y="322"/>
                  </a:lnTo>
                  <a:lnTo>
                    <a:pt x="261" y="321"/>
                  </a:lnTo>
                  <a:lnTo>
                    <a:pt x="257" y="322"/>
                  </a:lnTo>
                  <a:lnTo>
                    <a:pt x="254" y="323"/>
                  </a:lnTo>
                  <a:lnTo>
                    <a:pt x="251" y="324"/>
                  </a:lnTo>
                  <a:lnTo>
                    <a:pt x="248" y="328"/>
                  </a:lnTo>
                  <a:lnTo>
                    <a:pt x="245" y="332"/>
                  </a:lnTo>
                  <a:lnTo>
                    <a:pt x="242" y="337"/>
                  </a:lnTo>
                  <a:lnTo>
                    <a:pt x="240" y="342"/>
                  </a:lnTo>
                  <a:lnTo>
                    <a:pt x="240" y="347"/>
                  </a:lnTo>
                  <a:lnTo>
                    <a:pt x="241" y="352"/>
                  </a:lnTo>
                  <a:lnTo>
                    <a:pt x="242" y="356"/>
                  </a:lnTo>
                  <a:lnTo>
                    <a:pt x="245" y="359"/>
                  </a:lnTo>
                  <a:lnTo>
                    <a:pt x="246" y="361"/>
                  </a:lnTo>
                  <a:lnTo>
                    <a:pt x="248" y="361"/>
                  </a:lnTo>
                  <a:lnTo>
                    <a:pt x="253" y="361"/>
                  </a:lnTo>
                  <a:lnTo>
                    <a:pt x="259" y="362"/>
                  </a:lnTo>
                  <a:lnTo>
                    <a:pt x="261" y="362"/>
                  </a:lnTo>
                  <a:lnTo>
                    <a:pt x="263" y="363"/>
                  </a:lnTo>
                  <a:lnTo>
                    <a:pt x="265" y="364"/>
                  </a:lnTo>
                  <a:lnTo>
                    <a:pt x="265" y="365"/>
                  </a:lnTo>
                  <a:lnTo>
                    <a:pt x="259" y="375"/>
                  </a:lnTo>
                  <a:lnTo>
                    <a:pt x="253" y="387"/>
                  </a:lnTo>
                  <a:lnTo>
                    <a:pt x="255" y="395"/>
                  </a:lnTo>
                  <a:lnTo>
                    <a:pt x="259" y="405"/>
                  </a:lnTo>
                  <a:lnTo>
                    <a:pt x="263" y="416"/>
                  </a:lnTo>
                  <a:lnTo>
                    <a:pt x="267" y="422"/>
                  </a:lnTo>
                  <a:lnTo>
                    <a:pt x="271" y="426"/>
                  </a:lnTo>
                  <a:lnTo>
                    <a:pt x="278" y="429"/>
                  </a:lnTo>
                  <a:lnTo>
                    <a:pt x="285" y="431"/>
                  </a:lnTo>
                  <a:lnTo>
                    <a:pt x="290" y="433"/>
                  </a:lnTo>
                  <a:lnTo>
                    <a:pt x="290" y="433"/>
                  </a:lnTo>
                  <a:lnTo>
                    <a:pt x="287" y="435"/>
                  </a:lnTo>
                  <a:lnTo>
                    <a:pt x="285" y="437"/>
                  </a:lnTo>
                  <a:lnTo>
                    <a:pt x="284" y="438"/>
                  </a:lnTo>
                  <a:lnTo>
                    <a:pt x="283" y="440"/>
                  </a:lnTo>
                  <a:lnTo>
                    <a:pt x="283" y="442"/>
                  </a:lnTo>
                  <a:lnTo>
                    <a:pt x="287" y="448"/>
                  </a:lnTo>
                  <a:lnTo>
                    <a:pt x="291" y="456"/>
                  </a:lnTo>
                  <a:lnTo>
                    <a:pt x="293" y="460"/>
                  </a:lnTo>
                  <a:lnTo>
                    <a:pt x="295" y="464"/>
                  </a:lnTo>
                  <a:lnTo>
                    <a:pt x="298" y="467"/>
                  </a:lnTo>
                  <a:lnTo>
                    <a:pt x="301" y="469"/>
                  </a:lnTo>
                  <a:lnTo>
                    <a:pt x="310" y="474"/>
                  </a:lnTo>
                  <a:lnTo>
                    <a:pt x="320" y="482"/>
                  </a:lnTo>
                  <a:lnTo>
                    <a:pt x="326" y="486"/>
                  </a:lnTo>
                  <a:lnTo>
                    <a:pt x="330" y="490"/>
                  </a:lnTo>
                  <a:lnTo>
                    <a:pt x="334" y="494"/>
                  </a:lnTo>
                  <a:lnTo>
                    <a:pt x="336" y="498"/>
                  </a:lnTo>
                  <a:lnTo>
                    <a:pt x="338" y="500"/>
                  </a:lnTo>
                  <a:lnTo>
                    <a:pt x="341" y="501"/>
                  </a:lnTo>
                  <a:lnTo>
                    <a:pt x="344" y="500"/>
                  </a:lnTo>
                  <a:lnTo>
                    <a:pt x="348" y="498"/>
                  </a:lnTo>
                  <a:lnTo>
                    <a:pt x="355" y="493"/>
                  </a:lnTo>
                  <a:lnTo>
                    <a:pt x="360" y="491"/>
                  </a:lnTo>
                  <a:lnTo>
                    <a:pt x="363" y="494"/>
                  </a:lnTo>
                  <a:lnTo>
                    <a:pt x="365" y="502"/>
                  </a:lnTo>
                  <a:lnTo>
                    <a:pt x="367" y="505"/>
                  </a:lnTo>
                  <a:lnTo>
                    <a:pt x="369" y="509"/>
                  </a:lnTo>
                  <a:lnTo>
                    <a:pt x="371" y="511"/>
                  </a:lnTo>
                  <a:lnTo>
                    <a:pt x="374" y="513"/>
                  </a:lnTo>
                  <a:lnTo>
                    <a:pt x="381" y="513"/>
                  </a:lnTo>
                  <a:lnTo>
                    <a:pt x="386" y="511"/>
                  </a:lnTo>
                  <a:lnTo>
                    <a:pt x="392" y="508"/>
                  </a:lnTo>
                  <a:lnTo>
                    <a:pt x="398" y="502"/>
                  </a:lnTo>
                  <a:lnTo>
                    <a:pt x="401" y="499"/>
                  </a:lnTo>
                  <a:lnTo>
                    <a:pt x="403" y="494"/>
                  </a:lnTo>
                  <a:lnTo>
                    <a:pt x="404" y="491"/>
                  </a:lnTo>
                  <a:lnTo>
                    <a:pt x="404" y="487"/>
                  </a:lnTo>
                  <a:lnTo>
                    <a:pt x="405" y="480"/>
                  </a:lnTo>
                  <a:lnTo>
                    <a:pt x="405" y="473"/>
                  </a:lnTo>
                  <a:lnTo>
                    <a:pt x="406" y="467"/>
                  </a:lnTo>
                  <a:lnTo>
                    <a:pt x="407" y="462"/>
                  </a:lnTo>
                  <a:lnTo>
                    <a:pt x="408" y="460"/>
                  </a:lnTo>
                  <a:lnTo>
                    <a:pt x="409" y="459"/>
                  </a:lnTo>
                  <a:lnTo>
                    <a:pt x="411" y="459"/>
                  </a:lnTo>
                  <a:lnTo>
                    <a:pt x="415" y="460"/>
                  </a:lnTo>
                  <a:lnTo>
                    <a:pt x="418" y="461"/>
                  </a:lnTo>
                  <a:lnTo>
                    <a:pt x="422" y="461"/>
                  </a:lnTo>
                  <a:lnTo>
                    <a:pt x="424" y="460"/>
                  </a:lnTo>
                  <a:lnTo>
                    <a:pt x="426" y="459"/>
                  </a:lnTo>
                  <a:lnTo>
                    <a:pt x="428" y="457"/>
                  </a:lnTo>
                  <a:lnTo>
                    <a:pt x="429" y="455"/>
                  </a:lnTo>
                  <a:lnTo>
                    <a:pt x="429" y="452"/>
                  </a:lnTo>
                  <a:lnTo>
                    <a:pt x="429" y="449"/>
                  </a:lnTo>
                  <a:lnTo>
                    <a:pt x="428" y="441"/>
                  </a:lnTo>
                  <a:lnTo>
                    <a:pt x="427" y="433"/>
                  </a:lnTo>
                  <a:lnTo>
                    <a:pt x="427" y="430"/>
                  </a:lnTo>
                  <a:lnTo>
                    <a:pt x="428" y="428"/>
                  </a:lnTo>
                  <a:lnTo>
                    <a:pt x="431" y="426"/>
                  </a:lnTo>
                  <a:lnTo>
                    <a:pt x="436" y="424"/>
                  </a:lnTo>
                  <a:lnTo>
                    <a:pt x="441" y="423"/>
                  </a:lnTo>
                  <a:lnTo>
                    <a:pt x="446" y="421"/>
                  </a:lnTo>
                  <a:lnTo>
                    <a:pt x="451" y="418"/>
                  </a:lnTo>
                  <a:lnTo>
                    <a:pt x="455" y="416"/>
                  </a:lnTo>
                  <a:lnTo>
                    <a:pt x="459" y="413"/>
                  </a:lnTo>
                  <a:lnTo>
                    <a:pt x="463" y="411"/>
                  </a:lnTo>
                  <a:lnTo>
                    <a:pt x="466" y="410"/>
                  </a:lnTo>
                  <a:lnTo>
                    <a:pt x="470" y="409"/>
                  </a:lnTo>
                  <a:lnTo>
                    <a:pt x="480" y="410"/>
                  </a:lnTo>
                  <a:lnTo>
                    <a:pt x="492" y="411"/>
                  </a:lnTo>
                  <a:lnTo>
                    <a:pt x="498" y="411"/>
                  </a:lnTo>
                  <a:lnTo>
                    <a:pt x="503" y="411"/>
                  </a:lnTo>
                  <a:lnTo>
                    <a:pt x="508" y="410"/>
                  </a:lnTo>
                  <a:lnTo>
                    <a:pt x="510" y="409"/>
                  </a:lnTo>
                  <a:lnTo>
                    <a:pt x="514" y="401"/>
                  </a:lnTo>
                  <a:lnTo>
                    <a:pt x="520" y="390"/>
                  </a:lnTo>
                  <a:lnTo>
                    <a:pt x="523" y="384"/>
                  </a:lnTo>
                  <a:lnTo>
                    <a:pt x="527" y="379"/>
                  </a:lnTo>
                  <a:lnTo>
                    <a:pt x="530" y="375"/>
                  </a:lnTo>
                  <a:lnTo>
                    <a:pt x="533" y="373"/>
                  </a:lnTo>
                  <a:lnTo>
                    <a:pt x="543" y="374"/>
                  </a:lnTo>
                  <a:lnTo>
                    <a:pt x="554" y="374"/>
                  </a:lnTo>
                  <a:lnTo>
                    <a:pt x="569" y="375"/>
                  </a:lnTo>
                  <a:lnTo>
                    <a:pt x="583" y="373"/>
                  </a:lnTo>
                  <a:lnTo>
                    <a:pt x="598" y="369"/>
                  </a:lnTo>
                  <a:lnTo>
                    <a:pt x="612" y="363"/>
                  </a:lnTo>
                  <a:lnTo>
                    <a:pt x="624" y="358"/>
                  </a:lnTo>
                  <a:lnTo>
                    <a:pt x="631" y="356"/>
                  </a:lnTo>
                  <a:lnTo>
                    <a:pt x="637" y="357"/>
                  </a:lnTo>
                  <a:lnTo>
                    <a:pt x="644" y="357"/>
                  </a:lnTo>
                  <a:lnTo>
                    <a:pt x="647" y="356"/>
                  </a:lnTo>
                  <a:lnTo>
                    <a:pt x="649" y="355"/>
                  </a:lnTo>
                  <a:lnTo>
                    <a:pt x="649" y="354"/>
                  </a:lnTo>
                  <a:lnTo>
                    <a:pt x="648" y="352"/>
                  </a:lnTo>
                  <a:lnTo>
                    <a:pt x="644" y="345"/>
                  </a:lnTo>
                  <a:lnTo>
                    <a:pt x="639" y="339"/>
                  </a:lnTo>
                  <a:lnTo>
                    <a:pt x="636" y="336"/>
                  </a:lnTo>
                  <a:lnTo>
                    <a:pt x="633" y="334"/>
                  </a:lnTo>
                  <a:lnTo>
                    <a:pt x="629" y="333"/>
                  </a:lnTo>
                  <a:lnTo>
                    <a:pt x="625" y="332"/>
                  </a:lnTo>
                  <a:lnTo>
                    <a:pt x="623" y="332"/>
                  </a:lnTo>
                  <a:lnTo>
                    <a:pt x="621" y="331"/>
                  </a:lnTo>
                  <a:lnTo>
                    <a:pt x="619" y="329"/>
                  </a:lnTo>
                  <a:lnTo>
                    <a:pt x="618" y="327"/>
                  </a:lnTo>
                  <a:lnTo>
                    <a:pt x="616" y="323"/>
                  </a:lnTo>
                  <a:lnTo>
                    <a:pt x="614" y="317"/>
                  </a:lnTo>
                  <a:lnTo>
                    <a:pt x="613" y="311"/>
                  </a:lnTo>
                  <a:lnTo>
                    <a:pt x="613" y="307"/>
                  </a:lnTo>
                  <a:lnTo>
                    <a:pt x="614" y="303"/>
                  </a:lnTo>
                  <a:lnTo>
                    <a:pt x="614" y="302"/>
                  </a:lnTo>
                  <a:lnTo>
                    <a:pt x="620" y="304"/>
                  </a:lnTo>
                  <a:lnTo>
                    <a:pt x="631" y="309"/>
                  </a:lnTo>
                  <a:lnTo>
                    <a:pt x="636" y="312"/>
                  </a:lnTo>
                  <a:lnTo>
                    <a:pt x="640" y="315"/>
                  </a:lnTo>
                  <a:lnTo>
                    <a:pt x="643" y="320"/>
                  </a:lnTo>
                  <a:lnTo>
                    <a:pt x="644" y="324"/>
                  </a:lnTo>
                  <a:lnTo>
                    <a:pt x="644" y="327"/>
                  </a:lnTo>
                  <a:lnTo>
                    <a:pt x="645" y="331"/>
                  </a:lnTo>
                  <a:lnTo>
                    <a:pt x="646" y="334"/>
                  </a:lnTo>
                  <a:lnTo>
                    <a:pt x="648" y="337"/>
                  </a:lnTo>
                  <a:lnTo>
                    <a:pt x="650" y="340"/>
                  </a:lnTo>
                  <a:lnTo>
                    <a:pt x="655" y="342"/>
                  </a:lnTo>
                  <a:lnTo>
                    <a:pt x="659" y="342"/>
                  </a:lnTo>
                  <a:lnTo>
                    <a:pt x="664" y="341"/>
                  </a:lnTo>
                  <a:lnTo>
                    <a:pt x="669" y="340"/>
                  </a:lnTo>
                  <a:lnTo>
                    <a:pt x="672" y="337"/>
                  </a:lnTo>
                  <a:lnTo>
                    <a:pt x="674" y="334"/>
                  </a:lnTo>
                  <a:lnTo>
                    <a:pt x="675" y="331"/>
                  </a:lnTo>
                  <a:lnTo>
                    <a:pt x="676" y="327"/>
                  </a:lnTo>
                  <a:lnTo>
                    <a:pt x="675" y="324"/>
                  </a:lnTo>
                  <a:lnTo>
                    <a:pt x="674" y="322"/>
                  </a:lnTo>
                  <a:lnTo>
                    <a:pt x="673" y="320"/>
                  </a:lnTo>
                  <a:lnTo>
                    <a:pt x="669" y="310"/>
                  </a:lnTo>
                  <a:lnTo>
                    <a:pt x="665" y="299"/>
                  </a:lnTo>
                  <a:lnTo>
                    <a:pt x="663" y="292"/>
                  </a:lnTo>
                  <a:lnTo>
                    <a:pt x="661" y="282"/>
                  </a:lnTo>
                  <a:lnTo>
                    <a:pt x="662" y="277"/>
                  </a:lnTo>
                  <a:lnTo>
                    <a:pt x="663" y="273"/>
                  </a:lnTo>
                  <a:lnTo>
                    <a:pt x="664" y="272"/>
                  </a:lnTo>
                  <a:lnTo>
                    <a:pt x="666" y="271"/>
                  </a:lnTo>
                  <a:lnTo>
                    <a:pt x="668" y="270"/>
                  </a:lnTo>
                  <a:lnTo>
                    <a:pt x="671" y="269"/>
                  </a:lnTo>
                  <a:lnTo>
                    <a:pt x="677" y="269"/>
                  </a:lnTo>
                  <a:lnTo>
                    <a:pt x="685" y="271"/>
                  </a:lnTo>
                  <a:lnTo>
                    <a:pt x="692" y="274"/>
                  </a:lnTo>
                  <a:lnTo>
                    <a:pt x="699" y="276"/>
                  </a:lnTo>
                  <a:lnTo>
                    <a:pt x="706" y="278"/>
                  </a:lnTo>
                  <a:lnTo>
                    <a:pt x="712" y="279"/>
                  </a:lnTo>
                  <a:lnTo>
                    <a:pt x="714" y="279"/>
                  </a:lnTo>
                  <a:lnTo>
                    <a:pt x="715" y="278"/>
                  </a:lnTo>
                  <a:lnTo>
                    <a:pt x="716" y="276"/>
                  </a:lnTo>
                  <a:lnTo>
                    <a:pt x="716" y="274"/>
                  </a:lnTo>
                  <a:lnTo>
                    <a:pt x="716" y="262"/>
                  </a:lnTo>
                  <a:lnTo>
                    <a:pt x="716" y="250"/>
                  </a:lnTo>
                  <a:lnTo>
                    <a:pt x="718" y="241"/>
                  </a:lnTo>
                  <a:lnTo>
                    <a:pt x="720" y="233"/>
                  </a:lnTo>
                  <a:lnTo>
                    <a:pt x="724" y="226"/>
                  </a:lnTo>
                  <a:lnTo>
                    <a:pt x="728" y="222"/>
                  </a:lnTo>
                  <a:lnTo>
                    <a:pt x="730" y="220"/>
                  </a:lnTo>
                  <a:lnTo>
                    <a:pt x="731" y="218"/>
                  </a:lnTo>
                  <a:lnTo>
                    <a:pt x="730" y="217"/>
                  </a:lnTo>
                  <a:lnTo>
                    <a:pt x="729" y="215"/>
                  </a:lnTo>
                  <a:lnTo>
                    <a:pt x="725" y="215"/>
                  </a:lnTo>
                  <a:lnTo>
                    <a:pt x="721" y="214"/>
                  </a:lnTo>
                  <a:lnTo>
                    <a:pt x="719" y="214"/>
                  </a:lnTo>
                  <a:lnTo>
                    <a:pt x="716" y="212"/>
                  </a:lnTo>
                  <a:lnTo>
                    <a:pt x="714" y="209"/>
                  </a:lnTo>
                  <a:lnTo>
                    <a:pt x="712" y="205"/>
                  </a:lnTo>
                  <a:lnTo>
                    <a:pt x="711" y="199"/>
                  </a:lnTo>
                  <a:lnTo>
                    <a:pt x="711" y="194"/>
                  </a:lnTo>
                  <a:lnTo>
                    <a:pt x="712" y="190"/>
                  </a:lnTo>
                  <a:lnTo>
                    <a:pt x="713" y="186"/>
                  </a:lnTo>
                  <a:lnTo>
                    <a:pt x="718" y="179"/>
                  </a:lnTo>
                  <a:lnTo>
                    <a:pt x="723" y="174"/>
                  </a:lnTo>
                  <a:lnTo>
                    <a:pt x="731" y="164"/>
                  </a:lnTo>
                  <a:lnTo>
                    <a:pt x="746" y="149"/>
                  </a:lnTo>
                  <a:lnTo>
                    <a:pt x="754" y="140"/>
                  </a:lnTo>
                  <a:lnTo>
                    <a:pt x="762" y="133"/>
                  </a:lnTo>
                  <a:lnTo>
                    <a:pt x="771" y="128"/>
                  </a:lnTo>
                  <a:lnTo>
                    <a:pt x="778" y="124"/>
                  </a:lnTo>
                  <a:lnTo>
                    <a:pt x="784" y="121"/>
                  </a:lnTo>
                  <a:lnTo>
                    <a:pt x="789" y="117"/>
                  </a:lnTo>
                  <a:lnTo>
                    <a:pt x="793" y="112"/>
                  </a:lnTo>
                  <a:lnTo>
                    <a:pt x="798" y="107"/>
                  </a:lnTo>
                  <a:lnTo>
                    <a:pt x="800" y="102"/>
                  </a:lnTo>
                  <a:lnTo>
                    <a:pt x="800" y="97"/>
                  </a:lnTo>
                  <a:lnTo>
                    <a:pt x="800" y="95"/>
                  </a:lnTo>
                  <a:lnTo>
                    <a:pt x="799" y="94"/>
                  </a:lnTo>
                  <a:lnTo>
                    <a:pt x="796" y="92"/>
                  </a:lnTo>
                  <a:lnTo>
                    <a:pt x="794" y="91"/>
                  </a:lnTo>
                  <a:lnTo>
                    <a:pt x="784" y="87"/>
                  </a:lnTo>
                  <a:lnTo>
                    <a:pt x="771" y="84"/>
                  </a:lnTo>
                  <a:lnTo>
                    <a:pt x="763" y="84"/>
                  </a:lnTo>
                  <a:lnTo>
                    <a:pt x="756" y="85"/>
                  </a:lnTo>
                  <a:lnTo>
                    <a:pt x="749" y="89"/>
                  </a:lnTo>
                  <a:lnTo>
                    <a:pt x="743" y="93"/>
                  </a:lnTo>
                  <a:lnTo>
                    <a:pt x="732" y="104"/>
                  </a:lnTo>
                  <a:lnTo>
                    <a:pt x="722" y="113"/>
                  </a:lnTo>
                  <a:lnTo>
                    <a:pt x="718" y="117"/>
                  </a:lnTo>
                  <a:lnTo>
                    <a:pt x="713" y="119"/>
                  </a:lnTo>
                  <a:lnTo>
                    <a:pt x="706" y="119"/>
                  </a:lnTo>
                  <a:lnTo>
                    <a:pt x="700" y="119"/>
                  </a:lnTo>
                  <a:lnTo>
                    <a:pt x="694" y="116"/>
                  </a:lnTo>
                  <a:lnTo>
                    <a:pt x="689" y="111"/>
                  </a:lnTo>
                  <a:lnTo>
                    <a:pt x="685" y="105"/>
                  </a:lnTo>
                  <a:lnTo>
                    <a:pt x="682" y="99"/>
                  </a:lnTo>
                  <a:lnTo>
                    <a:pt x="675" y="87"/>
                  </a:lnTo>
                  <a:lnTo>
                    <a:pt x="669" y="74"/>
                  </a:lnTo>
                  <a:lnTo>
                    <a:pt x="664" y="66"/>
                  </a:lnTo>
                  <a:lnTo>
                    <a:pt x="662" y="58"/>
                  </a:lnTo>
                  <a:lnTo>
                    <a:pt x="660" y="48"/>
                  </a:lnTo>
                  <a:lnTo>
                    <a:pt x="659" y="39"/>
                  </a:lnTo>
                  <a:lnTo>
                    <a:pt x="657" y="31"/>
                  </a:lnTo>
                  <a:lnTo>
                    <a:pt x="656" y="24"/>
                  </a:lnTo>
                  <a:lnTo>
                    <a:pt x="654" y="22"/>
                  </a:lnTo>
                  <a:lnTo>
                    <a:pt x="653" y="20"/>
                  </a:lnTo>
                  <a:lnTo>
                    <a:pt x="650" y="20"/>
                  </a:lnTo>
                  <a:lnTo>
                    <a:pt x="647" y="20"/>
                  </a:lnTo>
                  <a:lnTo>
                    <a:pt x="634" y="22"/>
                  </a:lnTo>
                  <a:lnTo>
                    <a:pt x="632" y="23"/>
                  </a:lnTo>
                  <a:lnTo>
                    <a:pt x="629" y="22"/>
                  </a:lnTo>
                  <a:lnTo>
                    <a:pt x="620" y="21"/>
                  </a:lnTo>
                  <a:lnTo>
                    <a:pt x="611" y="21"/>
                  </a:lnTo>
                  <a:lnTo>
                    <a:pt x="602" y="22"/>
                  </a:lnTo>
                  <a:lnTo>
                    <a:pt x="591" y="25"/>
                  </a:lnTo>
                  <a:lnTo>
                    <a:pt x="582" y="31"/>
                  </a:lnTo>
                  <a:lnTo>
                    <a:pt x="579" y="33"/>
                  </a:lnTo>
                  <a:lnTo>
                    <a:pt x="575" y="34"/>
                  </a:lnTo>
                  <a:lnTo>
                    <a:pt x="572" y="35"/>
                  </a:lnTo>
                  <a:lnTo>
                    <a:pt x="569" y="34"/>
                  </a:lnTo>
                  <a:lnTo>
                    <a:pt x="562" y="33"/>
                  </a:lnTo>
                  <a:lnTo>
                    <a:pt x="556" y="33"/>
                  </a:lnTo>
                  <a:lnTo>
                    <a:pt x="550" y="34"/>
                  </a:lnTo>
                  <a:lnTo>
                    <a:pt x="546" y="36"/>
                  </a:lnTo>
                  <a:lnTo>
                    <a:pt x="538" y="39"/>
                  </a:lnTo>
                  <a:lnTo>
                    <a:pt x="532" y="41"/>
                  </a:lnTo>
                  <a:lnTo>
                    <a:pt x="519" y="44"/>
                  </a:lnTo>
                  <a:lnTo>
                    <a:pt x="505" y="44"/>
                  </a:lnTo>
                  <a:lnTo>
                    <a:pt x="494" y="44"/>
                  </a:lnTo>
                  <a:lnTo>
                    <a:pt x="484" y="43"/>
                  </a:lnTo>
                  <a:lnTo>
                    <a:pt x="468" y="39"/>
                  </a:lnTo>
                  <a:lnTo>
                    <a:pt x="460" y="37"/>
                  </a:lnTo>
                  <a:lnTo>
                    <a:pt x="463" y="37"/>
                  </a:lnTo>
                  <a:lnTo>
                    <a:pt x="474" y="38"/>
                  </a:lnTo>
                  <a:lnTo>
                    <a:pt x="491" y="38"/>
                  </a:lnTo>
                  <a:lnTo>
                    <a:pt x="510" y="37"/>
                  </a:lnTo>
                  <a:lnTo>
                    <a:pt x="524" y="34"/>
                  </a:lnTo>
                  <a:lnTo>
                    <a:pt x="542" y="30"/>
                  </a:lnTo>
                  <a:lnTo>
                    <a:pt x="558" y="26"/>
                  </a:lnTo>
                  <a:lnTo>
                    <a:pt x="572" y="23"/>
                  </a:lnTo>
                  <a:lnTo>
                    <a:pt x="576" y="22"/>
                  </a:lnTo>
                  <a:lnTo>
                    <a:pt x="579" y="20"/>
                  </a:lnTo>
                  <a:lnTo>
                    <a:pt x="579" y="19"/>
                  </a:lnTo>
                  <a:lnTo>
                    <a:pt x="578" y="17"/>
                  </a:lnTo>
                  <a:lnTo>
                    <a:pt x="574" y="14"/>
                  </a:lnTo>
                  <a:lnTo>
                    <a:pt x="570" y="13"/>
                  </a:lnTo>
                  <a:lnTo>
                    <a:pt x="554" y="10"/>
                  </a:lnTo>
                  <a:lnTo>
                    <a:pt x="536" y="6"/>
                  </a:lnTo>
                  <a:lnTo>
                    <a:pt x="517" y="2"/>
                  </a:lnTo>
                  <a:lnTo>
                    <a:pt x="499" y="0"/>
                  </a:lnTo>
                  <a:lnTo>
                    <a:pt x="487" y="1"/>
                  </a:lnTo>
                  <a:lnTo>
                    <a:pt x="475" y="2"/>
                  </a:lnTo>
                  <a:lnTo>
                    <a:pt x="464" y="5"/>
                  </a:lnTo>
                  <a:lnTo>
                    <a:pt x="452" y="6"/>
                  </a:lnTo>
                  <a:lnTo>
                    <a:pt x="434" y="6"/>
                  </a:lnTo>
                  <a:lnTo>
                    <a:pt x="415" y="7"/>
                  </a:lnTo>
                  <a:lnTo>
                    <a:pt x="407" y="9"/>
                  </a:lnTo>
                  <a:lnTo>
                    <a:pt x="399" y="11"/>
                  </a:lnTo>
                  <a:lnTo>
                    <a:pt x="391" y="14"/>
                  </a:lnTo>
                  <a:lnTo>
                    <a:pt x="383" y="18"/>
                  </a:lnTo>
                  <a:lnTo>
                    <a:pt x="377" y="21"/>
                  </a:lnTo>
                  <a:lnTo>
                    <a:pt x="371" y="24"/>
                  </a:lnTo>
                  <a:lnTo>
                    <a:pt x="365" y="26"/>
                  </a:lnTo>
                  <a:lnTo>
                    <a:pt x="359" y="29"/>
                  </a:lnTo>
                  <a:lnTo>
                    <a:pt x="350" y="31"/>
                  </a:lnTo>
                  <a:lnTo>
                    <a:pt x="346" y="33"/>
                  </a:lnTo>
                  <a:lnTo>
                    <a:pt x="339" y="44"/>
                  </a:lnTo>
                  <a:lnTo>
                    <a:pt x="333" y="57"/>
                  </a:lnTo>
                  <a:lnTo>
                    <a:pt x="329" y="62"/>
                  </a:lnTo>
                  <a:lnTo>
                    <a:pt x="326" y="66"/>
                  </a:lnTo>
                  <a:lnTo>
                    <a:pt x="325" y="67"/>
                  </a:lnTo>
                  <a:lnTo>
                    <a:pt x="323" y="67"/>
                  </a:lnTo>
                  <a:lnTo>
                    <a:pt x="322" y="67"/>
                  </a:lnTo>
                  <a:lnTo>
                    <a:pt x="320" y="66"/>
                  </a:lnTo>
                  <a:lnTo>
                    <a:pt x="315" y="59"/>
                  </a:lnTo>
                  <a:lnTo>
                    <a:pt x="311" y="50"/>
                  </a:lnTo>
                  <a:lnTo>
                    <a:pt x="309" y="47"/>
                  </a:lnTo>
                  <a:lnTo>
                    <a:pt x="307" y="45"/>
                  </a:lnTo>
                  <a:lnTo>
                    <a:pt x="304" y="44"/>
                  </a:lnTo>
                  <a:lnTo>
                    <a:pt x="299" y="46"/>
                  </a:lnTo>
                  <a:lnTo>
                    <a:pt x="296" y="49"/>
                  </a:lnTo>
                  <a:lnTo>
                    <a:pt x="295" y="54"/>
                  </a:lnTo>
                  <a:lnTo>
                    <a:pt x="294" y="59"/>
                  </a:lnTo>
                  <a:lnTo>
                    <a:pt x="294" y="65"/>
                  </a:lnTo>
                  <a:lnTo>
                    <a:pt x="294" y="70"/>
                  </a:lnTo>
                  <a:lnTo>
                    <a:pt x="294" y="76"/>
                  </a:lnTo>
                  <a:lnTo>
                    <a:pt x="292" y="81"/>
                  </a:lnTo>
                  <a:lnTo>
                    <a:pt x="290" y="87"/>
                  </a:lnTo>
                  <a:lnTo>
                    <a:pt x="286" y="92"/>
                  </a:lnTo>
                  <a:lnTo>
                    <a:pt x="281" y="95"/>
                  </a:lnTo>
                  <a:lnTo>
                    <a:pt x="275" y="97"/>
                  </a:lnTo>
                  <a:lnTo>
                    <a:pt x="268" y="97"/>
                  </a:lnTo>
                  <a:lnTo>
                    <a:pt x="262" y="98"/>
                  </a:lnTo>
                  <a:lnTo>
                    <a:pt x="257" y="97"/>
                  </a:lnTo>
                  <a:lnTo>
                    <a:pt x="252" y="96"/>
                  </a:lnTo>
                  <a:lnTo>
                    <a:pt x="248" y="94"/>
                  </a:lnTo>
                  <a:lnTo>
                    <a:pt x="242" y="91"/>
                  </a:lnTo>
                  <a:lnTo>
                    <a:pt x="234" y="88"/>
                  </a:lnTo>
                  <a:lnTo>
                    <a:pt x="222" y="87"/>
                  </a:lnTo>
                  <a:lnTo>
                    <a:pt x="203" y="87"/>
                  </a:lnTo>
                  <a:lnTo>
                    <a:pt x="192" y="89"/>
                  </a:lnTo>
                  <a:lnTo>
                    <a:pt x="180" y="91"/>
                  </a:lnTo>
                  <a:lnTo>
                    <a:pt x="170" y="93"/>
                  </a:lnTo>
                  <a:lnTo>
                    <a:pt x="161" y="96"/>
                  </a:lnTo>
                  <a:lnTo>
                    <a:pt x="153" y="100"/>
                  </a:lnTo>
                  <a:lnTo>
                    <a:pt x="148" y="104"/>
                  </a:lnTo>
                  <a:lnTo>
                    <a:pt x="146" y="106"/>
                  </a:lnTo>
                  <a:lnTo>
                    <a:pt x="146" y="108"/>
                  </a:lnTo>
                  <a:lnTo>
                    <a:pt x="145" y="110"/>
                  </a:lnTo>
                  <a:lnTo>
                    <a:pt x="146" y="112"/>
                  </a:lnTo>
                  <a:lnTo>
                    <a:pt x="148" y="117"/>
                  </a:lnTo>
                  <a:lnTo>
                    <a:pt x="147" y="120"/>
                  </a:lnTo>
                  <a:lnTo>
                    <a:pt x="145" y="123"/>
                  </a:lnTo>
                  <a:lnTo>
                    <a:pt x="142" y="125"/>
                  </a:lnTo>
                  <a:lnTo>
                    <a:pt x="138" y="127"/>
                  </a:lnTo>
                  <a:lnTo>
                    <a:pt x="134" y="127"/>
                  </a:lnTo>
                  <a:lnTo>
                    <a:pt x="131" y="127"/>
                  </a:lnTo>
                  <a:lnTo>
                    <a:pt x="127" y="125"/>
                  </a:lnTo>
                  <a:lnTo>
                    <a:pt x="124" y="124"/>
                  </a:lnTo>
                  <a:lnTo>
                    <a:pt x="121" y="124"/>
                  </a:lnTo>
                  <a:lnTo>
                    <a:pt x="116" y="125"/>
                  </a:lnTo>
                  <a:lnTo>
                    <a:pt x="111" y="128"/>
                  </a:lnTo>
                  <a:lnTo>
                    <a:pt x="107" y="131"/>
                  </a:lnTo>
                  <a:lnTo>
                    <a:pt x="103" y="135"/>
                  </a:lnTo>
                  <a:lnTo>
                    <a:pt x="101" y="139"/>
                  </a:lnTo>
                  <a:lnTo>
                    <a:pt x="100" y="143"/>
                  </a:lnTo>
                  <a:lnTo>
                    <a:pt x="100" y="148"/>
                  </a:lnTo>
                  <a:lnTo>
                    <a:pt x="100" y="152"/>
                  </a:lnTo>
                  <a:lnTo>
                    <a:pt x="98" y="156"/>
                  </a:lnTo>
                  <a:lnTo>
                    <a:pt x="96" y="160"/>
                  </a:lnTo>
                  <a:lnTo>
                    <a:pt x="94" y="163"/>
                  </a:lnTo>
                  <a:lnTo>
                    <a:pt x="91" y="165"/>
                  </a:lnTo>
                  <a:lnTo>
                    <a:pt x="88" y="166"/>
                  </a:lnTo>
                  <a:lnTo>
                    <a:pt x="83" y="165"/>
                  </a:lnTo>
                  <a:lnTo>
                    <a:pt x="79" y="165"/>
                  </a:lnTo>
                  <a:lnTo>
                    <a:pt x="75" y="165"/>
                  </a:lnTo>
                  <a:lnTo>
                    <a:pt x="71" y="167"/>
                  </a:lnTo>
                  <a:lnTo>
                    <a:pt x="67" y="169"/>
                  </a:lnTo>
                  <a:lnTo>
                    <a:pt x="64" y="172"/>
                  </a:lnTo>
                  <a:lnTo>
                    <a:pt x="62" y="176"/>
                  </a:lnTo>
                  <a:lnTo>
                    <a:pt x="61" y="179"/>
                  </a:lnTo>
                  <a:lnTo>
                    <a:pt x="60" y="182"/>
                  </a:lnTo>
                  <a:lnTo>
                    <a:pt x="59" y="186"/>
                  </a:lnTo>
                  <a:lnTo>
                    <a:pt x="56" y="189"/>
                  </a:lnTo>
                  <a:lnTo>
                    <a:pt x="51" y="192"/>
                  </a:lnTo>
                  <a:lnTo>
                    <a:pt x="46" y="194"/>
                  </a:lnTo>
                  <a:lnTo>
                    <a:pt x="35" y="197"/>
                  </a:lnTo>
                  <a:lnTo>
                    <a:pt x="29" y="198"/>
                  </a:lnTo>
                  <a:lnTo>
                    <a:pt x="22" y="198"/>
                  </a:lnTo>
                  <a:lnTo>
                    <a:pt x="10" y="199"/>
                  </a:lnTo>
                  <a:lnTo>
                    <a:pt x="5" y="201"/>
                  </a:lnTo>
                  <a:lnTo>
                    <a:pt x="1" y="203"/>
                  </a:lnTo>
                  <a:lnTo>
                    <a:pt x="1" y="205"/>
                  </a:lnTo>
                  <a:lnTo>
                    <a:pt x="0" y="206"/>
                  </a:lnTo>
                  <a:lnTo>
                    <a:pt x="1" y="208"/>
                  </a:lnTo>
                  <a:lnTo>
                    <a:pt x="3" y="21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10" name="Freeform 28"/>
            <p:cNvSpPr>
              <a:spLocks/>
            </p:cNvSpPr>
            <p:nvPr/>
          </p:nvSpPr>
          <p:spPr bwMode="auto">
            <a:xfrm>
              <a:off x="7939088" y="9588500"/>
              <a:ext cx="104775" cy="42863"/>
            </a:xfrm>
            <a:custGeom>
              <a:avLst/>
              <a:gdLst>
                <a:gd name="T0" fmla="*/ 0 w 133"/>
                <a:gd name="T1" fmla="*/ 10 h 55"/>
                <a:gd name="T2" fmla="*/ 0 w 133"/>
                <a:gd name="T3" fmla="*/ 15 h 55"/>
                <a:gd name="T4" fmla="*/ 2 w 133"/>
                <a:gd name="T5" fmla="*/ 18 h 55"/>
                <a:gd name="T6" fmla="*/ 5 w 133"/>
                <a:gd name="T7" fmla="*/ 19 h 55"/>
                <a:gd name="T8" fmla="*/ 8 w 133"/>
                <a:gd name="T9" fmla="*/ 20 h 55"/>
                <a:gd name="T10" fmla="*/ 16 w 133"/>
                <a:gd name="T11" fmla="*/ 20 h 55"/>
                <a:gd name="T12" fmla="*/ 26 w 133"/>
                <a:gd name="T13" fmla="*/ 20 h 55"/>
                <a:gd name="T14" fmla="*/ 40 w 133"/>
                <a:gd name="T15" fmla="*/ 20 h 55"/>
                <a:gd name="T16" fmla="*/ 53 w 133"/>
                <a:gd name="T17" fmla="*/ 19 h 55"/>
                <a:gd name="T18" fmla="*/ 59 w 133"/>
                <a:gd name="T19" fmla="*/ 20 h 55"/>
                <a:gd name="T20" fmla="*/ 66 w 133"/>
                <a:gd name="T21" fmla="*/ 20 h 55"/>
                <a:gd name="T22" fmla="*/ 70 w 133"/>
                <a:gd name="T23" fmla="*/ 22 h 55"/>
                <a:gd name="T24" fmla="*/ 72 w 133"/>
                <a:gd name="T25" fmla="*/ 25 h 55"/>
                <a:gd name="T26" fmla="*/ 79 w 133"/>
                <a:gd name="T27" fmla="*/ 31 h 55"/>
                <a:gd name="T28" fmla="*/ 88 w 133"/>
                <a:gd name="T29" fmla="*/ 38 h 55"/>
                <a:gd name="T30" fmla="*/ 99 w 133"/>
                <a:gd name="T31" fmla="*/ 44 h 55"/>
                <a:gd name="T32" fmla="*/ 106 w 133"/>
                <a:gd name="T33" fmla="*/ 49 h 55"/>
                <a:gd name="T34" fmla="*/ 108 w 133"/>
                <a:gd name="T35" fmla="*/ 51 h 55"/>
                <a:gd name="T36" fmla="*/ 112 w 133"/>
                <a:gd name="T37" fmla="*/ 52 h 55"/>
                <a:gd name="T38" fmla="*/ 116 w 133"/>
                <a:gd name="T39" fmla="*/ 54 h 55"/>
                <a:gd name="T40" fmla="*/ 121 w 133"/>
                <a:gd name="T41" fmla="*/ 55 h 55"/>
                <a:gd name="T42" fmla="*/ 126 w 133"/>
                <a:gd name="T43" fmla="*/ 55 h 55"/>
                <a:gd name="T44" fmla="*/ 129 w 133"/>
                <a:gd name="T45" fmla="*/ 54 h 55"/>
                <a:gd name="T46" fmla="*/ 132 w 133"/>
                <a:gd name="T47" fmla="*/ 52 h 55"/>
                <a:gd name="T48" fmla="*/ 133 w 133"/>
                <a:gd name="T49" fmla="*/ 50 h 55"/>
                <a:gd name="T50" fmla="*/ 133 w 133"/>
                <a:gd name="T51" fmla="*/ 48 h 55"/>
                <a:gd name="T52" fmla="*/ 131 w 133"/>
                <a:gd name="T53" fmla="*/ 45 h 55"/>
                <a:gd name="T54" fmla="*/ 129 w 133"/>
                <a:gd name="T55" fmla="*/ 41 h 55"/>
                <a:gd name="T56" fmla="*/ 126 w 133"/>
                <a:gd name="T57" fmla="*/ 38 h 55"/>
                <a:gd name="T58" fmla="*/ 122 w 133"/>
                <a:gd name="T59" fmla="*/ 35 h 55"/>
                <a:gd name="T60" fmla="*/ 117 w 133"/>
                <a:gd name="T61" fmla="*/ 32 h 55"/>
                <a:gd name="T62" fmla="*/ 114 w 133"/>
                <a:gd name="T63" fmla="*/ 31 h 55"/>
                <a:gd name="T64" fmla="*/ 110 w 133"/>
                <a:gd name="T65" fmla="*/ 31 h 55"/>
                <a:gd name="T66" fmla="*/ 107 w 133"/>
                <a:gd name="T67" fmla="*/ 31 h 55"/>
                <a:gd name="T68" fmla="*/ 103 w 133"/>
                <a:gd name="T69" fmla="*/ 30 h 55"/>
                <a:gd name="T70" fmla="*/ 98 w 133"/>
                <a:gd name="T71" fmla="*/ 28 h 55"/>
                <a:gd name="T72" fmla="*/ 93 w 133"/>
                <a:gd name="T73" fmla="*/ 25 h 55"/>
                <a:gd name="T74" fmla="*/ 82 w 133"/>
                <a:gd name="T75" fmla="*/ 17 h 55"/>
                <a:gd name="T76" fmla="*/ 74 w 133"/>
                <a:gd name="T77" fmla="*/ 10 h 55"/>
                <a:gd name="T78" fmla="*/ 70 w 133"/>
                <a:gd name="T79" fmla="*/ 7 h 55"/>
                <a:gd name="T80" fmla="*/ 65 w 133"/>
                <a:gd name="T81" fmla="*/ 4 h 55"/>
                <a:gd name="T82" fmla="*/ 59 w 133"/>
                <a:gd name="T83" fmla="*/ 3 h 55"/>
                <a:gd name="T84" fmla="*/ 54 w 133"/>
                <a:gd name="T85" fmla="*/ 1 h 55"/>
                <a:gd name="T86" fmla="*/ 45 w 133"/>
                <a:gd name="T87" fmla="*/ 0 h 55"/>
                <a:gd name="T88" fmla="*/ 38 w 133"/>
                <a:gd name="T89" fmla="*/ 0 h 55"/>
                <a:gd name="T90" fmla="*/ 28 w 133"/>
                <a:gd name="T91" fmla="*/ 2 h 55"/>
                <a:gd name="T92" fmla="*/ 17 w 133"/>
                <a:gd name="T93" fmla="*/ 5 h 55"/>
                <a:gd name="T94" fmla="*/ 6 w 133"/>
                <a:gd name="T95" fmla="*/ 9 h 55"/>
                <a:gd name="T96" fmla="*/ 0 w 133"/>
                <a:gd name="T97"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3" h="55">
                  <a:moveTo>
                    <a:pt x="0" y="10"/>
                  </a:moveTo>
                  <a:lnTo>
                    <a:pt x="0" y="15"/>
                  </a:lnTo>
                  <a:lnTo>
                    <a:pt x="2" y="18"/>
                  </a:lnTo>
                  <a:lnTo>
                    <a:pt x="5" y="19"/>
                  </a:lnTo>
                  <a:lnTo>
                    <a:pt x="8" y="20"/>
                  </a:lnTo>
                  <a:lnTo>
                    <a:pt x="16" y="20"/>
                  </a:lnTo>
                  <a:lnTo>
                    <a:pt x="26" y="20"/>
                  </a:lnTo>
                  <a:lnTo>
                    <a:pt x="40" y="20"/>
                  </a:lnTo>
                  <a:lnTo>
                    <a:pt x="53" y="19"/>
                  </a:lnTo>
                  <a:lnTo>
                    <a:pt x="59" y="20"/>
                  </a:lnTo>
                  <a:lnTo>
                    <a:pt x="66" y="20"/>
                  </a:lnTo>
                  <a:lnTo>
                    <a:pt x="70" y="22"/>
                  </a:lnTo>
                  <a:lnTo>
                    <a:pt x="72" y="25"/>
                  </a:lnTo>
                  <a:lnTo>
                    <a:pt x="79" y="31"/>
                  </a:lnTo>
                  <a:lnTo>
                    <a:pt x="88" y="38"/>
                  </a:lnTo>
                  <a:lnTo>
                    <a:pt x="99" y="44"/>
                  </a:lnTo>
                  <a:lnTo>
                    <a:pt x="106" y="49"/>
                  </a:lnTo>
                  <a:lnTo>
                    <a:pt x="108" y="51"/>
                  </a:lnTo>
                  <a:lnTo>
                    <a:pt x="112" y="52"/>
                  </a:lnTo>
                  <a:lnTo>
                    <a:pt x="116" y="54"/>
                  </a:lnTo>
                  <a:lnTo>
                    <a:pt x="121" y="55"/>
                  </a:lnTo>
                  <a:lnTo>
                    <a:pt x="126" y="55"/>
                  </a:lnTo>
                  <a:lnTo>
                    <a:pt x="129" y="54"/>
                  </a:lnTo>
                  <a:lnTo>
                    <a:pt x="132" y="52"/>
                  </a:lnTo>
                  <a:lnTo>
                    <a:pt x="133" y="50"/>
                  </a:lnTo>
                  <a:lnTo>
                    <a:pt x="133" y="48"/>
                  </a:lnTo>
                  <a:lnTo>
                    <a:pt x="131" y="45"/>
                  </a:lnTo>
                  <a:lnTo>
                    <a:pt x="129" y="41"/>
                  </a:lnTo>
                  <a:lnTo>
                    <a:pt x="126" y="38"/>
                  </a:lnTo>
                  <a:lnTo>
                    <a:pt x="122" y="35"/>
                  </a:lnTo>
                  <a:lnTo>
                    <a:pt x="117" y="32"/>
                  </a:lnTo>
                  <a:lnTo>
                    <a:pt x="114" y="31"/>
                  </a:lnTo>
                  <a:lnTo>
                    <a:pt x="110" y="31"/>
                  </a:lnTo>
                  <a:lnTo>
                    <a:pt x="107" y="31"/>
                  </a:lnTo>
                  <a:lnTo>
                    <a:pt x="103" y="30"/>
                  </a:lnTo>
                  <a:lnTo>
                    <a:pt x="98" y="28"/>
                  </a:lnTo>
                  <a:lnTo>
                    <a:pt x="93" y="25"/>
                  </a:lnTo>
                  <a:lnTo>
                    <a:pt x="82" y="17"/>
                  </a:lnTo>
                  <a:lnTo>
                    <a:pt x="74" y="10"/>
                  </a:lnTo>
                  <a:lnTo>
                    <a:pt x="70" y="7"/>
                  </a:lnTo>
                  <a:lnTo>
                    <a:pt x="65" y="4"/>
                  </a:lnTo>
                  <a:lnTo>
                    <a:pt x="59" y="3"/>
                  </a:lnTo>
                  <a:lnTo>
                    <a:pt x="54" y="1"/>
                  </a:lnTo>
                  <a:lnTo>
                    <a:pt x="45" y="0"/>
                  </a:lnTo>
                  <a:lnTo>
                    <a:pt x="38" y="0"/>
                  </a:lnTo>
                  <a:lnTo>
                    <a:pt x="28" y="2"/>
                  </a:lnTo>
                  <a:lnTo>
                    <a:pt x="17" y="5"/>
                  </a:lnTo>
                  <a:lnTo>
                    <a:pt x="6" y="9"/>
                  </a:lnTo>
                  <a:lnTo>
                    <a:pt x="0" y="1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11" name="Freeform 29"/>
            <p:cNvSpPr>
              <a:spLocks/>
            </p:cNvSpPr>
            <p:nvPr/>
          </p:nvSpPr>
          <p:spPr bwMode="auto">
            <a:xfrm>
              <a:off x="8005763" y="9564688"/>
              <a:ext cx="14287" cy="11113"/>
            </a:xfrm>
            <a:custGeom>
              <a:avLst/>
              <a:gdLst>
                <a:gd name="T0" fmla="*/ 6 w 19"/>
                <a:gd name="T1" fmla="*/ 0 h 14"/>
                <a:gd name="T2" fmla="*/ 3 w 19"/>
                <a:gd name="T3" fmla="*/ 1 h 14"/>
                <a:gd name="T4" fmla="*/ 1 w 19"/>
                <a:gd name="T5" fmla="*/ 3 h 14"/>
                <a:gd name="T6" fmla="*/ 0 w 19"/>
                <a:gd name="T7" fmla="*/ 5 h 14"/>
                <a:gd name="T8" fmla="*/ 0 w 19"/>
                <a:gd name="T9" fmla="*/ 8 h 14"/>
                <a:gd name="T10" fmla="*/ 1 w 19"/>
                <a:gd name="T11" fmla="*/ 11 h 14"/>
                <a:gd name="T12" fmla="*/ 3 w 19"/>
                <a:gd name="T13" fmla="*/ 13 h 14"/>
                <a:gd name="T14" fmla="*/ 8 w 19"/>
                <a:gd name="T15" fmla="*/ 14 h 14"/>
                <a:gd name="T16" fmla="*/ 12 w 19"/>
                <a:gd name="T17" fmla="*/ 14 h 14"/>
                <a:gd name="T18" fmla="*/ 16 w 19"/>
                <a:gd name="T19" fmla="*/ 12 h 14"/>
                <a:gd name="T20" fmla="*/ 18 w 19"/>
                <a:gd name="T21" fmla="*/ 10 h 14"/>
                <a:gd name="T22" fmla="*/ 19 w 19"/>
                <a:gd name="T23" fmla="*/ 8 h 14"/>
                <a:gd name="T24" fmla="*/ 19 w 19"/>
                <a:gd name="T25" fmla="*/ 5 h 14"/>
                <a:gd name="T26" fmla="*/ 17 w 19"/>
                <a:gd name="T27" fmla="*/ 3 h 14"/>
                <a:gd name="T28" fmla="*/ 14 w 19"/>
                <a:gd name="T29" fmla="*/ 1 h 14"/>
                <a:gd name="T30" fmla="*/ 11 w 19"/>
                <a:gd name="T31" fmla="*/ 0 h 14"/>
                <a:gd name="T32" fmla="*/ 6 w 19"/>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4">
                  <a:moveTo>
                    <a:pt x="6" y="0"/>
                  </a:moveTo>
                  <a:lnTo>
                    <a:pt x="3" y="1"/>
                  </a:lnTo>
                  <a:lnTo>
                    <a:pt x="1" y="3"/>
                  </a:lnTo>
                  <a:lnTo>
                    <a:pt x="0" y="5"/>
                  </a:lnTo>
                  <a:lnTo>
                    <a:pt x="0" y="8"/>
                  </a:lnTo>
                  <a:lnTo>
                    <a:pt x="1" y="11"/>
                  </a:lnTo>
                  <a:lnTo>
                    <a:pt x="3" y="13"/>
                  </a:lnTo>
                  <a:lnTo>
                    <a:pt x="8" y="14"/>
                  </a:lnTo>
                  <a:lnTo>
                    <a:pt x="12" y="14"/>
                  </a:lnTo>
                  <a:lnTo>
                    <a:pt x="16" y="12"/>
                  </a:lnTo>
                  <a:lnTo>
                    <a:pt x="18" y="10"/>
                  </a:lnTo>
                  <a:lnTo>
                    <a:pt x="19" y="8"/>
                  </a:lnTo>
                  <a:lnTo>
                    <a:pt x="19" y="5"/>
                  </a:lnTo>
                  <a:lnTo>
                    <a:pt x="17" y="3"/>
                  </a:lnTo>
                  <a:lnTo>
                    <a:pt x="14" y="1"/>
                  </a:lnTo>
                  <a:lnTo>
                    <a:pt x="11" y="0"/>
                  </a:lnTo>
                  <a:lnTo>
                    <a:pt x="6"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12" name="Freeform 30"/>
            <p:cNvSpPr>
              <a:spLocks/>
            </p:cNvSpPr>
            <p:nvPr/>
          </p:nvSpPr>
          <p:spPr bwMode="auto">
            <a:xfrm>
              <a:off x="8010525" y="9659938"/>
              <a:ext cx="15875" cy="19050"/>
            </a:xfrm>
            <a:custGeom>
              <a:avLst/>
              <a:gdLst>
                <a:gd name="T0" fmla="*/ 7 w 19"/>
                <a:gd name="T1" fmla="*/ 0 h 25"/>
                <a:gd name="T2" fmla="*/ 4 w 19"/>
                <a:gd name="T3" fmla="*/ 2 h 25"/>
                <a:gd name="T4" fmla="*/ 2 w 19"/>
                <a:gd name="T5" fmla="*/ 5 h 25"/>
                <a:gd name="T6" fmla="*/ 0 w 19"/>
                <a:gd name="T7" fmla="*/ 10 h 25"/>
                <a:gd name="T8" fmla="*/ 0 w 19"/>
                <a:gd name="T9" fmla="*/ 14 h 25"/>
                <a:gd name="T10" fmla="*/ 2 w 19"/>
                <a:gd name="T11" fmla="*/ 18 h 25"/>
                <a:gd name="T12" fmla="*/ 4 w 19"/>
                <a:gd name="T13" fmla="*/ 23 h 25"/>
                <a:gd name="T14" fmla="*/ 6 w 19"/>
                <a:gd name="T15" fmla="*/ 24 h 25"/>
                <a:gd name="T16" fmla="*/ 8 w 19"/>
                <a:gd name="T17" fmla="*/ 25 h 25"/>
                <a:gd name="T18" fmla="*/ 10 w 19"/>
                <a:gd name="T19" fmla="*/ 25 h 25"/>
                <a:gd name="T20" fmla="*/ 12 w 19"/>
                <a:gd name="T21" fmla="*/ 24 h 25"/>
                <a:gd name="T22" fmla="*/ 16 w 19"/>
                <a:gd name="T23" fmla="*/ 21 h 25"/>
                <a:gd name="T24" fmla="*/ 18 w 19"/>
                <a:gd name="T25" fmla="*/ 17 h 25"/>
                <a:gd name="T26" fmla="*/ 19 w 19"/>
                <a:gd name="T27" fmla="*/ 13 h 25"/>
                <a:gd name="T28" fmla="*/ 19 w 19"/>
                <a:gd name="T29" fmla="*/ 9 h 25"/>
                <a:gd name="T30" fmla="*/ 17 w 19"/>
                <a:gd name="T31" fmla="*/ 5 h 25"/>
                <a:gd name="T32" fmla="*/ 14 w 19"/>
                <a:gd name="T33" fmla="*/ 2 h 25"/>
                <a:gd name="T34" fmla="*/ 11 w 19"/>
                <a:gd name="T35" fmla="*/ 0 h 25"/>
                <a:gd name="T36" fmla="*/ 7 w 19"/>
                <a:gd name="T3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25">
                  <a:moveTo>
                    <a:pt x="7" y="0"/>
                  </a:moveTo>
                  <a:lnTo>
                    <a:pt x="4" y="2"/>
                  </a:lnTo>
                  <a:lnTo>
                    <a:pt x="2" y="5"/>
                  </a:lnTo>
                  <a:lnTo>
                    <a:pt x="0" y="10"/>
                  </a:lnTo>
                  <a:lnTo>
                    <a:pt x="0" y="14"/>
                  </a:lnTo>
                  <a:lnTo>
                    <a:pt x="2" y="18"/>
                  </a:lnTo>
                  <a:lnTo>
                    <a:pt x="4" y="23"/>
                  </a:lnTo>
                  <a:lnTo>
                    <a:pt x="6" y="24"/>
                  </a:lnTo>
                  <a:lnTo>
                    <a:pt x="8" y="25"/>
                  </a:lnTo>
                  <a:lnTo>
                    <a:pt x="10" y="25"/>
                  </a:lnTo>
                  <a:lnTo>
                    <a:pt x="12" y="24"/>
                  </a:lnTo>
                  <a:lnTo>
                    <a:pt x="16" y="21"/>
                  </a:lnTo>
                  <a:lnTo>
                    <a:pt x="18" y="17"/>
                  </a:lnTo>
                  <a:lnTo>
                    <a:pt x="19" y="13"/>
                  </a:lnTo>
                  <a:lnTo>
                    <a:pt x="19" y="9"/>
                  </a:lnTo>
                  <a:lnTo>
                    <a:pt x="17" y="5"/>
                  </a:lnTo>
                  <a:lnTo>
                    <a:pt x="14" y="2"/>
                  </a:lnTo>
                  <a:lnTo>
                    <a:pt x="11" y="0"/>
                  </a:lnTo>
                  <a:lnTo>
                    <a:pt x="7"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13" name="Freeform 31"/>
            <p:cNvSpPr>
              <a:spLocks/>
            </p:cNvSpPr>
            <p:nvPr/>
          </p:nvSpPr>
          <p:spPr bwMode="auto">
            <a:xfrm>
              <a:off x="8140700" y="9647238"/>
              <a:ext cx="14287" cy="19050"/>
            </a:xfrm>
            <a:custGeom>
              <a:avLst/>
              <a:gdLst>
                <a:gd name="T0" fmla="*/ 7 w 19"/>
                <a:gd name="T1" fmla="*/ 0 h 24"/>
                <a:gd name="T2" fmla="*/ 3 w 19"/>
                <a:gd name="T3" fmla="*/ 2 h 24"/>
                <a:gd name="T4" fmla="*/ 1 w 19"/>
                <a:gd name="T5" fmla="*/ 5 h 24"/>
                <a:gd name="T6" fmla="*/ 0 w 19"/>
                <a:gd name="T7" fmla="*/ 10 h 24"/>
                <a:gd name="T8" fmla="*/ 0 w 19"/>
                <a:gd name="T9" fmla="*/ 15 h 24"/>
                <a:gd name="T10" fmla="*/ 1 w 19"/>
                <a:gd name="T11" fmla="*/ 19 h 24"/>
                <a:gd name="T12" fmla="*/ 4 w 19"/>
                <a:gd name="T13" fmla="*/ 22 h 24"/>
                <a:gd name="T14" fmla="*/ 5 w 19"/>
                <a:gd name="T15" fmla="*/ 23 h 24"/>
                <a:gd name="T16" fmla="*/ 7 w 19"/>
                <a:gd name="T17" fmla="*/ 24 h 24"/>
                <a:gd name="T18" fmla="*/ 9 w 19"/>
                <a:gd name="T19" fmla="*/ 24 h 24"/>
                <a:gd name="T20" fmla="*/ 11 w 19"/>
                <a:gd name="T21" fmla="*/ 24 h 24"/>
                <a:gd name="T22" fmla="*/ 16 w 19"/>
                <a:gd name="T23" fmla="*/ 21 h 24"/>
                <a:gd name="T24" fmla="*/ 19 w 19"/>
                <a:gd name="T25" fmla="*/ 18 h 24"/>
                <a:gd name="T26" fmla="*/ 19 w 19"/>
                <a:gd name="T27" fmla="*/ 14 h 24"/>
                <a:gd name="T28" fmla="*/ 19 w 19"/>
                <a:gd name="T29" fmla="*/ 10 h 24"/>
                <a:gd name="T30" fmla="*/ 17 w 19"/>
                <a:gd name="T31" fmla="*/ 5 h 24"/>
                <a:gd name="T32" fmla="*/ 15 w 19"/>
                <a:gd name="T33" fmla="*/ 2 h 24"/>
                <a:gd name="T34" fmla="*/ 10 w 19"/>
                <a:gd name="T35" fmla="*/ 0 h 24"/>
                <a:gd name="T36" fmla="*/ 7 w 19"/>
                <a:gd name="T3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24">
                  <a:moveTo>
                    <a:pt x="7" y="0"/>
                  </a:moveTo>
                  <a:lnTo>
                    <a:pt x="3" y="2"/>
                  </a:lnTo>
                  <a:lnTo>
                    <a:pt x="1" y="5"/>
                  </a:lnTo>
                  <a:lnTo>
                    <a:pt x="0" y="10"/>
                  </a:lnTo>
                  <a:lnTo>
                    <a:pt x="0" y="15"/>
                  </a:lnTo>
                  <a:lnTo>
                    <a:pt x="1" y="19"/>
                  </a:lnTo>
                  <a:lnTo>
                    <a:pt x="4" y="22"/>
                  </a:lnTo>
                  <a:lnTo>
                    <a:pt x="5" y="23"/>
                  </a:lnTo>
                  <a:lnTo>
                    <a:pt x="7" y="24"/>
                  </a:lnTo>
                  <a:lnTo>
                    <a:pt x="9" y="24"/>
                  </a:lnTo>
                  <a:lnTo>
                    <a:pt x="11" y="24"/>
                  </a:lnTo>
                  <a:lnTo>
                    <a:pt x="16" y="21"/>
                  </a:lnTo>
                  <a:lnTo>
                    <a:pt x="19" y="18"/>
                  </a:lnTo>
                  <a:lnTo>
                    <a:pt x="19" y="14"/>
                  </a:lnTo>
                  <a:lnTo>
                    <a:pt x="19" y="10"/>
                  </a:lnTo>
                  <a:lnTo>
                    <a:pt x="17" y="5"/>
                  </a:lnTo>
                  <a:lnTo>
                    <a:pt x="15" y="2"/>
                  </a:lnTo>
                  <a:lnTo>
                    <a:pt x="10" y="0"/>
                  </a:lnTo>
                  <a:lnTo>
                    <a:pt x="7"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14" name="Freeform 32"/>
            <p:cNvSpPr>
              <a:spLocks/>
            </p:cNvSpPr>
            <p:nvPr/>
          </p:nvSpPr>
          <p:spPr bwMode="auto">
            <a:xfrm>
              <a:off x="8056563" y="9631363"/>
              <a:ext cx="65087" cy="31750"/>
            </a:xfrm>
            <a:custGeom>
              <a:avLst/>
              <a:gdLst>
                <a:gd name="T0" fmla="*/ 0 w 82"/>
                <a:gd name="T1" fmla="*/ 26 h 41"/>
                <a:gd name="T2" fmla="*/ 9 w 82"/>
                <a:gd name="T3" fmla="*/ 27 h 41"/>
                <a:gd name="T4" fmla="*/ 23 w 82"/>
                <a:gd name="T5" fmla="*/ 29 h 41"/>
                <a:gd name="T6" fmla="*/ 28 w 82"/>
                <a:gd name="T7" fmla="*/ 30 h 41"/>
                <a:gd name="T8" fmla="*/ 34 w 82"/>
                <a:gd name="T9" fmla="*/ 33 h 41"/>
                <a:gd name="T10" fmla="*/ 39 w 82"/>
                <a:gd name="T11" fmla="*/ 36 h 41"/>
                <a:gd name="T12" fmla="*/ 44 w 82"/>
                <a:gd name="T13" fmla="*/ 39 h 41"/>
                <a:gd name="T14" fmla="*/ 47 w 82"/>
                <a:gd name="T15" fmla="*/ 40 h 41"/>
                <a:gd name="T16" fmla="*/ 50 w 82"/>
                <a:gd name="T17" fmla="*/ 40 h 41"/>
                <a:gd name="T18" fmla="*/ 54 w 82"/>
                <a:gd name="T19" fmla="*/ 39 h 41"/>
                <a:gd name="T20" fmla="*/ 57 w 82"/>
                <a:gd name="T21" fmla="*/ 38 h 41"/>
                <a:gd name="T22" fmla="*/ 65 w 82"/>
                <a:gd name="T23" fmla="*/ 35 h 41"/>
                <a:gd name="T24" fmla="*/ 70 w 82"/>
                <a:gd name="T25" fmla="*/ 34 h 41"/>
                <a:gd name="T26" fmla="*/ 74 w 82"/>
                <a:gd name="T27" fmla="*/ 36 h 41"/>
                <a:gd name="T28" fmla="*/ 77 w 82"/>
                <a:gd name="T29" fmla="*/ 40 h 41"/>
                <a:gd name="T30" fmla="*/ 79 w 82"/>
                <a:gd name="T31" fmla="*/ 41 h 41"/>
                <a:gd name="T32" fmla="*/ 80 w 82"/>
                <a:gd name="T33" fmla="*/ 40 h 41"/>
                <a:gd name="T34" fmla="*/ 81 w 82"/>
                <a:gd name="T35" fmla="*/ 38 h 41"/>
                <a:gd name="T36" fmla="*/ 82 w 82"/>
                <a:gd name="T37" fmla="*/ 32 h 41"/>
                <a:gd name="T38" fmla="*/ 81 w 82"/>
                <a:gd name="T39" fmla="*/ 25 h 41"/>
                <a:gd name="T40" fmla="*/ 80 w 82"/>
                <a:gd name="T41" fmla="*/ 19 h 41"/>
                <a:gd name="T42" fmla="*/ 77 w 82"/>
                <a:gd name="T43" fmla="*/ 15 h 41"/>
                <a:gd name="T44" fmla="*/ 74 w 82"/>
                <a:gd name="T45" fmla="*/ 11 h 41"/>
                <a:gd name="T46" fmla="*/ 70 w 82"/>
                <a:gd name="T47" fmla="*/ 7 h 41"/>
                <a:gd name="T48" fmla="*/ 66 w 82"/>
                <a:gd name="T49" fmla="*/ 5 h 41"/>
                <a:gd name="T50" fmla="*/ 62 w 82"/>
                <a:gd name="T51" fmla="*/ 3 h 41"/>
                <a:gd name="T52" fmla="*/ 57 w 82"/>
                <a:gd name="T53" fmla="*/ 2 h 41"/>
                <a:gd name="T54" fmla="*/ 50 w 82"/>
                <a:gd name="T55" fmla="*/ 0 h 41"/>
                <a:gd name="T56" fmla="*/ 42 w 82"/>
                <a:gd name="T57" fmla="*/ 1 h 41"/>
                <a:gd name="T58" fmla="*/ 35 w 82"/>
                <a:gd name="T59" fmla="*/ 2 h 41"/>
                <a:gd name="T60" fmla="*/ 29 w 82"/>
                <a:gd name="T61" fmla="*/ 3 h 41"/>
                <a:gd name="T62" fmla="*/ 21 w 82"/>
                <a:gd name="T63" fmla="*/ 7 h 41"/>
                <a:gd name="T64" fmla="*/ 12 w 82"/>
                <a:gd name="T65" fmla="*/ 15 h 41"/>
                <a:gd name="T66" fmla="*/ 4 w 82"/>
                <a:gd name="T67" fmla="*/ 22 h 41"/>
                <a:gd name="T68" fmla="*/ 0 w 82"/>
                <a:gd name="T69"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 h="41">
                  <a:moveTo>
                    <a:pt x="0" y="26"/>
                  </a:moveTo>
                  <a:lnTo>
                    <a:pt x="9" y="27"/>
                  </a:lnTo>
                  <a:lnTo>
                    <a:pt x="23" y="29"/>
                  </a:lnTo>
                  <a:lnTo>
                    <a:pt x="28" y="30"/>
                  </a:lnTo>
                  <a:lnTo>
                    <a:pt x="34" y="33"/>
                  </a:lnTo>
                  <a:lnTo>
                    <a:pt x="39" y="36"/>
                  </a:lnTo>
                  <a:lnTo>
                    <a:pt x="44" y="39"/>
                  </a:lnTo>
                  <a:lnTo>
                    <a:pt x="47" y="40"/>
                  </a:lnTo>
                  <a:lnTo>
                    <a:pt x="50" y="40"/>
                  </a:lnTo>
                  <a:lnTo>
                    <a:pt x="54" y="39"/>
                  </a:lnTo>
                  <a:lnTo>
                    <a:pt x="57" y="38"/>
                  </a:lnTo>
                  <a:lnTo>
                    <a:pt x="65" y="35"/>
                  </a:lnTo>
                  <a:lnTo>
                    <a:pt x="70" y="34"/>
                  </a:lnTo>
                  <a:lnTo>
                    <a:pt x="74" y="36"/>
                  </a:lnTo>
                  <a:lnTo>
                    <a:pt x="77" y="40"/>
                  </a:lnTo>
                  <a:lnTo>
                    <a:pt x="79" y="41"/>
                  </a:lnTo>
                  <a:lnTo>
                    <a:pt x="80" y="40"/>
                  </a:lnTo>
                  <a:lnTo>
                    <a:pt x="81" y="38"/>
                  </a:lnTo>
                  <a:lnTo>
                    <a:pt x="82" y="32"/>
                  </a:lnTo>
                  <a:lnTo>
                    <a:pt x="81" y="25"/>
                  </a:lnTo>
                  <a:lnTo>
                    <a:pt x="80" y="19"/>
                  </a:lnTo>
                  <a:lnTo>
                    <a:pt x="77" y="15"/>
                  </a:lnTo>
                  <a:lnTo>
                    <a:pt x="74" y="11"/>
                  </a:lnTo>
                  <a:lnTo>
                    <a:pt x="70" y="7"/>
                  </a:lnTo>
                  <a:lnTo>
                    <a:pt x="66" y="5"/>
                  </a:lnTo>
                  <a:lnTo>
                    <a:pt x="62" y="3"/>
                  </a:lnTo>
                  <a:lnTo>
                    <a:pt x="57" y="2"/>
                  </a:lnTo>
                  <a:lnTo>
                    <a:pt x="50" y="0"/>
                  </a:lnTo>
                  <a:lnTo>
                    <a:pt x="42" y="1"/>
                  </a:lnTo>
                  <a:lnTo>
                    <a:pt x="35" y="2"/>
                  </a:lnTo>
                  <a:lnTo>
                    <a:pt x="29" y="3"/>
                  </a:lnTo>
                  <a:lnTo>
                    <a:pt x="21" y="7"/>
                  </a:lnTo>
                  <a:lnTo>
                    <a:pt x="12" y="15"/>
                  </a:lnTo>
                  <a:lnTo>
                    <a:pt x="4" y="22"/>
                  </a:lnTo>
                  <a:lnTo>
                    <a:pt x="0" y="2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15" name="Freeform 33"/>
            <p:cNvSpPr>
              <a:spLocks noEditPoints="1"/>
            </p:cNvSpPr>
            <p:nvPr/>
          </p:nvSpPr>
          <p:spPr bwMode="auto">
            <a:xfrm>
              <a:off x="8709025" y="9391650"/>
              <a:ext cx="795337" cy="987425"/>
            </a:xfrm>
            <a:custGeom>
              <a:avLst/>
              <a:gdLst>
                <a:gd name="T0" fmla="*/ 722 w 1000"/>
                <a:gd name="T1" fmla="*/ 645 h 1246"/>
                <a:gd name="T2" fmla="*/ 724 w 1000"/>
                <a:gd name="T3" fmla="*/ 688 h 1246"/>
                <a:gd name="T4" fmla="*/ 751 w 1000"/>
                <a:gd name="T5" fmla="*/ 655 h 1246"/>
                <a:gd name="T6" fmla="*/ 274 w 1000"/>
                <a:gd name="T7" fmla="*/ 15 h 1246"/>
                <a:gd name="T8" fmla="*/ 378 w 1000"/>
                <a:gd name="T9" fmla="*/ 2 h 1246"/>
                <a:gd name="T10" fmla="*/ 420 w 1000"/>
                <a:gd name="T11" fmla="*/ 15 h 1246"/>
                <a:gd name="T12" fmla="*/ 413 w 1000"/>
                <a:gd name="T13" fmla="*/ 49 h 1246"/>
                <a:gd name="T14" fmla="*/ 413 w 1000"/>
                <a:gd name="T15" fmla="*/ 70 h 1246"/>
                <a:gd name="T16" fmla="*/ 491 w 1000"/>
                <a:gd name="T17" fmla="*/ 112 h 1246"/>
                <a:gd name="T18" fmla="*/ 542 w 1000"/>
                <a:gd name="T19" fmla="*/ 130 h 1246"/>
                <a:gd name="T20" fmla="*/ 577 w 1000"/>
                <a:gd name="T21" fmla="*/ 84 h 1246"/>
                <a:gd name="T22" fmla="*/ 650 w 1000"/>
                <a:gd name="T23" fmla="*/ 99 h 1246"/>
                <a:gd name="T24" fmla="*/ 663 w 1000"/>
                <a:gd name="T25" fmla="*/ 117 h 1246"/>
                <a:gd name="T26" fmla="*/ 646 w 1000"/>
                <a:gd name="T27" fmla="*/ 143 h 1246"/>
                <a:gd name="T28" fmla="*/ 708 w 1000"/>
                <a:gd name="T29" fmla="*/ 106 h 1246"/>
                <a:gd name="T30" fmla="*/ 739 w 1000"/>
                <a:gd name="T31" fmla="*/ 157 h 1246"/>
                <a:gd name="T32" fmla="*/ 784 w 1000"/>
                <a:gd name="T33" fmla="*/ 277 h 1246"/>
                <a:gd name="T34" fmla="*/ 822 w 1000"/>
                <a:gd name="T35" fmla="*/ 352 h 1246"/>
                <a:gd name="T36" fmla="*/ 879 w 1000"/>
                <a:gd name="T37" fmla="*/ 434 h 1246"/>
                <a:gd name="T38" fmla="*/ 910 w 1000"/>
                <a:gd name="T39" fmla="*/ 472 h 1246"/>
                <a:gd name="T40" fmla="*/ 992 w 1000"/>
                <a:gd name="T41" fmla="*/ 442 h 1246"/>
                <a:gd name="T42" fmla="*/ 989 w 1000"/>
                <a:gd name="T43" fmla="*/ 501 h 1246"/>
                <a:gd name="T44" fmla="*/ 943 w 1000"/>
                <a:gd name="T45" fmla="*/ 591 h 1246"/>
                <a:gd name="T46" fmla="*/ 888 w 1000"/>
                <a:gd name="T47" fmla="*/ 638 h 1246"/>
                <a:gd name="T48" fmla="*/ 827 w 1000"/>
                <a:gd name="T49" fmla="*/ 718 h 1246"/>
                <a:gd name="T50" fmla="*/ 826 w 1000"/>
                <a:gd name="T51" fmla="*/ 783 h 1246"/>
                <a:gd name="T52" fmla="*/ 848 w 1000"/>
                <a:gd name="T53" fmla="*/ 834 h 1246"/>
                <a:gd name="T54" fmla="*/ 842 w 1000"/>
                <a:gd name="T55" fmla="*/ 904 h 1246"/>
                <a:gd name="T56" fmla="*/ 772 w 1000"/>
                <a:gd name="T57" fmla="*/ 981 h 1246"/>
                <a:gd name="T58" fmla="*/ 774 w 1000"/>
                <a:gd name="T59" fmla="*/ 1057 h 1246"/>
                <a:gd name="T60" fmla="*/ 728 w 1000"/>
                <a:gd name="T61" fmla="*/ 1081 h 1246"/>
                <a:gd name="T62" fmla="*/ 729 w 1000"/>
                <a:gd name="T63" fmla="*/ 1134 h 1246"/>
                <a:gd name="T64" fmla="*/ 643 w 1000"/>
                <a:gd name="T65" fmla="*/ 1221 h 1246"/>
                <a:gd name="T66" fmla="*/ 567 w 1000"/>
                <a:gd name="T67" fmla="*/ 1235 h 1246"/>
                <a:gd name="T68" fmla="*/ 529 w 1000"/>
                <a:gd name="T69" fmla="*/ 1237 h 1246"/>
                <a:gd name="T70" fmla="*/ 509 w 1000"/>
                <a:gd name="T71" fmla="*/ 1166 h 1246"/>
                <a:gd name="T72" fmla="*/ 476 w 1000"/>
                <a:gd name="T73" fmla="*/ 1106 h 1246"/>
                <a:gd name="T74" fmla="*/ 483 w 1000"/>
                <a:gd name="T75" fmla="*/ 1048 h 1246"/>
                <a:gd name="T76" fmla="*/ 432 w 1000"/>
                <a:gd name="T77" fmla="*/ 958 h 1246"/>
                <a:gd name="T78" fmla="*/ 434 w 1000"/>
                <a:gd name="T79" fmla="*/ 873 h 1246"/>
                <a:gd name="T80" fmla="*/ 451 w 1000"/>
                <a:gd name="T81" fmla="*/ 827 h 1246"/>
                <a:gd name="T82" fmla="*/ 440 w 1000"/>
                <a:gd name="T83" fmla="*/ 759 h 1246"/>
                <a:gd name="T84" fmla="*/ 397 w 1000"/>
                <a:gd name="T85" fmla="*/ 677 h 1246"/>
                <a:gd name="T86" fmla="*/ 391 w 1000"/>
                <a:gd name="T87" fmla="*/ 625 h 1246"/>
                <a:gd name="T88" fmla="*/ 404 w 1000"/>
                <a:gd name="T89" fmla="*/ 580 h 1246"/>
                <a:gd name="T90" fmla="*/ 373 w 1000"/>
                <a:gd name="T91" fmla="*/ 567 h 1246"/>
                <a:gd name="T92" fmla="*/ 333 w 1000"/>
                <a:gd name="T93" fmla="*/ 563 h 1246"/>
                <a:gd name="T94" fmla="*/ 288 w 1000"/>
                <a:gd name="T95" fmla="*/ 527 h 1246"/>
                <a:gd name="T96" fmla="*/ 219 w 1000"/>
                <a:gd name="T97" fmla="*/ 561 h 1246"/>
                <a:gd name="T98" fmla="*/ 150 w 1000"/>
                <a:gd name="T99" fmla="*/ 571 h 1246"/>
                <a:gd name="T100" fmla="*/ 123 w 1000"/>
                <a:gd name="T101" fmla="*/ 568 h 1246"/>
                <a:gd name="T102" fmla="*/ 66 w 1000"/>
                <a:gd name="T103" fmla="*/ 475 h 1246"/>
                <a:gd name="T104" fmla="*/ 9 w 1000"/>
                <a:gd name="T105" fmla="*/ 423 h 1246"/>
                <a:gd name="T106" fmla="*/ 1 w 1000"/>
                <a:gd name="T107" fmla="*/ 391 h 1246"/>
                <a:gd name="T108" fmla="*/ 27 w 1000"/>
                <a:gd name="T109" fmla="*/ 336 h 1246"/>
                <a:gd name="T110" fmla="*/ 19 w 1000"/>
                <a:gd name="T111" fmla="*/ 256 h 1246"/>
                <a:gd name="T112" fmla="*/ 54 w 1000"/>
                <a:gd name="T113" fmla="*/ 176 h 1246"/>
                <a:gd name="T114" fmla="*/ 111 w 1000"/>
                <a:gd name="T115" fmla="*/ 132 h 1246"/>
                <a:gd name="T116" fmla="*/ 132 w 1000"/>
                <a:gd name="T117" fmla="*/ 72 h 1246"/>
                <a:gd name="T118" fmla="*/ 192 w 1000"/>
                <a:gd name="T119" fmla="*/ 43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00" h="1246">
                  <a:moveTo>
                    <a:pt x="750" y="642"/>
                  </a:moveTo>
                  <a:lnTo>
                    <a:pt x="747" y="640"/>
                  </a:lnTo>
                  <a:lnTo>
                    <a:pt x="744" y="639"/>
                  </a:lnTo>
                  <a:lnTo>
                    <a:pt x="740" y="639"/>
                  </a:lnTo>
                  <a:lnTo>
                    <a:pt x="736" y="639"/>
                  </a:lnTo>
                  <a:lnTo>
                    <a:pt x="731" y="640"/>
                  </a:lnTo>
                  <a:lnTo>
                    <a:pt x="727" y="641"/>
                  </a:lnTo>
                  <a:lnTo>
                    <a:pt x="724" y="643"/>
                  </a:lnTo>
                  <a:lnTo>
                    <a:pt x="722" y="645"/>
                  </a:lnTo>
                  <a:lnTo>
                    <a:pt x="721" y="649"/>
                  </a:lnTo>
                  <a:lnTo>
                    <a:pt x="719" y="655"/>
                  </a:lnTo>
                  <a:lnTo>
                    <a:pt x="719" y="662"/>
                  </a:lnTo>
                  <a:lnTo>
                    <a:pt x="717" y="669"/>
                  </a:lnTo>
                  <a:lnTo>
                    <a:pt x="719" y="676"/>
                  </a:lnTo>
                  <a:lnTo>
                    <a:pt x="720" y="683"/>
                  </a:lnTo>
                  <a:lnTo>
                    <a:pt x="721" y="685"/>
                  </a:lnTo>
                  <a:lnTo>
                    <a:pt x="722" y="687"/>
                  </a:lnTo>
                  <a:lnTo>
                    <a:pt x="724" y="688"/>
                  </a:lnTo>
                  <a:lnTo>
                    <a:pt x="725" y="689"/>
                  </a:lnTo>
                  <a:lnTo>
                    <a:pt x="728" y="689"/>
                  </a:lnTo>
                  <a:lnTo>
                    <a:pt x="730" y="689"/>
                  </a:lnTo>
                  <a:lnTo>
                    <a:pt x="732" y="687"/>
                  </a:lnTo>
                  <a:lnTo>
                    <a:pt x="735" y="685"/>
                  </a:lnTo>
                  <a:lnTo>
                    <a:pt x="739" y="678"/>
                  </a:lnTo>
                  <a:lnTo>
                    <a:pt x="744" y="671"/>
                  </a:lnTo>
                  <a:lnTo>
                    <a:pt x="747" y="663"/>
                  </a:lnTo>
                  <a:lnTo>
                    <a:pt x="751" y="655"/>
                  </a:lnTo>
                  <a:lnTo>
                    <a:pt x="751" y="648"/>
                  </a:lnTo>
                  <a:lnTo>
                    <a:pt x="750" y="642"/>
                  </a:lnTo>
                  <a:close/>
                  <a:moveTo>
                    <a:pt x="211" y="44"/>
                  </a:moveTo>
                  <a:lnTo>
                    <a:pt x="217" y="41"/>
                  </a:lnTo>
                  <a:lnTo>
                    <a:pt x="227" y="36"/>
                  </a:lnTo>
                  <a:lnTo>
                    <a:pt x="237" y="32"/>
                  </a:lnTo>
                  <a:lnTo>
                    <a:pt x="246" y="27"/>
                  </a:lnTo>
                  <a:lnTo>
                    <a:pt x="259" y="22"/>
                  </a:lnTo>
                  <a:lnTo>
                    <a:pt x="274" y="15"/>
                  </a:lnTo>
                  <a:lnTo>
                    <a:pt x="290" y="9"/>
                  </a:lnTo>
                  <a:lnTo>
                    <a:pt x="298" y="6"/>
                  </a:lnTo>
                  <a:lnTo>
                    <a:pt x="310" y="7"/>
                  </a:lnTo>
                  <a:lnTo>
                    <a:pt x="334" y="7"/>
                  </a:lnTo>
                  <a:lnTo>
                    <a:pt x="347" y="6"/>
                  </a:lnTo>
                  <a:lnTo>
                    <a:pt x="359" y="6"/>
                  </a:lnTo>
                  <a:lnTo>
                    <a:pt x="368" y="5"/>
                  </a:lnTo>
                  <a:lnTo>
                    <a:pt x="374" y="4"/>
                  </a:lnTo>
                  <a:lnTo>
                    <a:pt x="378" y="2"/>
                  </a:lnTo>
                  <a:lnTo>
                    <a:pt x="384" y="1"/>
                  </a:lnTo>
                  <a:lnTo>
                    <a:pt x="391" y="0"/>
                  </a:lnTo>
                  <a:lnTo>
                    <a:pt x="400" y="1"/>
                  </a:lnTo>
                  <a:lnTo>
                    <a:pt x="403" y="2"/>
                  </a:lnTo>
                  <a:lnTo>
                    <a:pt x="407" y="3"/>
                  </a:lnTo>
                  <a:lnTo>
                    <a:pt x="411" y="5"/>
                  </a:lnTo>
                  <a:lnTo>
                    <a:pt x="414" y="8"/>
                  </a:lnTo>
                  <a:lnTo>
                    <a:pt x="418" y="12"/>
                  </a:lnTo>
                  <a:lnTo>
                    <a:pt x="420" y="15"/>
                  </a:lnTo>
                  <a:lnTo>
                    <a:pt x="423" y="20"/>
                  </a:lnTo>
                  <a:lnTo>
                    <a:pt x="425" y="25"/>
                  </a:lnTo>
                  <a:lnTo>
                    <a:pt x="427" y="35"/>
                  </a:lnTo>
                  <a:lnTo>
                    <a:pt x="427" y="42"/>
                  </a:lnTo>
                  <a:lnTo>
                    <a:pt x="426" y="45"/>
                  </a:lnTo>
                  <a:lnTo>
                    <a:pt x="425" y="46"/>
                  </a:lnTo>
                  <a:lnTo>
                    <a:pt x="424" y="47"/>
                  </a:lnTo>
                  <a:lnTo>
                    <a:pt x="422" y="48"/>
                  </a:lnTo>
                  <a:lnTo>
                    <a:pt x="413" y="49"/>
                  </a:lnTo>
                  <a:lnTo>
                    <a:pt x="405" y="51"/>
                  </a:lnTo>
                  <a:lnTo>
                    <a:pt x="402" y="53"/>
                  </a:lnTo>
                  <a:lnTo>
                    <a:pt x="401" y="56"/>
                  </a:lnTo>
                  <a:lnTo>
                    <a:pt x="402" y="59"/>
                  </a:lnTo>
                  <a:lnTo>
                    <a:pt x="404" y="62"/>
                  </a:lnTo>
                  <a:lnTo>
                    <a:pt x="406" y="65"/>
                  </a:lnTo>
                  <a:lnTo>
                    <a:pt x="408" y="67"/>
                  </a:lnTo>
                  <a:lnTo>
                    <a:pt x="411" y="69"/>
                  </a:lnTo>
                  <a:lnTo>
                    <a:pt x="413" y="70"/>
                  </a:lnTo>
                  <a:lnTo>
                    <a:pt x="427" y="79"/>
                  </a:lnTo>
                  <a:lnTo>
                    <a:pt x="444" y="88"/>
                  </a:lnTo>
                  <a:lnTo>
                    <a:pt x="452" y="90"/>
                  </a:lnTo>
                  <a:lnTo>
                    <a:pt x="462" y="93"/>
                  </a:lnTo>
                  <a:lnTo>
                    <a:pt x="470" y="97"/>
                  </a:lnTo>
                  <a:lnTo>
                    <a:pt x="473" y="99"/>
                  </a:lnTo>
                  <a:lnTo>
                    <a:pt x="477" y="102"/>
                  </a:lnTo>
                  <a:lnTo>
                    <a:pt x="485" y="108"/>
                  </a:lnTo>
                  <a:lnTo>
                    <a:pt x="491" y="112"/>
                  </a:lnTo>
                  <a:lnTo>
                    <a:pt x="496" y="115"/>
                  </a:lnTo>
                  <a:lnTo>
                    <a:pt x="501" y="117"/>
                  </a:lnTo>
                  <a:lnTo>
                    <a:pt x="505" y="117"/>
                  </a:lnTo>
                  <a:lnTo>
                    <a:pt x="516" y="121"/>
                  </a:lnTo>
                  <a:lnTo>
                    <a:pt x="526" y="128"/>
                  </a:lnTo>
                  <a:lnTo>
                    <a:pt x="532" y="130"/>
                  </a:lnTo>
                  <a:lnTo>
                    <a:pt x="537" y="131"/>
                  </a:lnTo>
                  <a:lnTo>
                    <a:pt x="540" y="131"/>
                  </a:lnTo>
                  <a:lnTo>
                    <a:pt x="542" y="130"/>
                  </a:lnTo>
                  <a:lnTo>
                    <a:pt x="546" y="129"/>
                  </a:lnTo>
                  <a:lnTo>
                    <a:pt x="548" y="125"/>
                  </a:lnTo>
                  <a:lnTo>
                    <a:pt x="556" y="113"/>
                  </a:lnTo>
                  <a:lnTo>
                    <a:pt x="563" y="99"/>
                  </a:lnTo>
                  <a:lnTo>
                    <a:pt x="566" y="92"/>
                  </a:lnTo>
                  <a:lnTo>
                    <a:pt x="570" y="87"/>
                  </a:lnTo>
                  <a:lnTo>
                    <a:pt x="572" y="86"/>
                  </a:lnTo>
                  <a:lnTo>
                    <a:pt x="574" y="84"/>
                  </a:lnTo>
                  <a:lnTo>
                    <a:pt x="577" y="84"/>
                  </a:lnTo>
                  <a:lnTo>
                    <a:pt x="579" y="84"/>
                  </a:lnTo>
                  <a:lnTo>
                    <a:pt x="588" y="88"/>
                  </a:lnTo>
                  <a:lnTo>
                    <a:pt x="598" y="92"/>
                  </a:lnTo>
                  <a:lnTo>
                    <a:pt x="604" y="94"/>
                  </a:lnTo>
                  <a:lnTo>
                    <a:pt x="609" y="96"/>
                  </a:lnTo>
                  <a:lnTo>
                    <a:pt x="614" y="99"/>
                  </a:lnTo>
                  <a:lnTo>
                    <a:pt x="620" y="99"/>
                  </a:lnTo>
                  <a:lnTo>
                    <a:pt x="635" y="99"/>
                  </a:lnTo>
                  <a:lnTo>
                    <a:pt x="650" y="99"/>
                  </a:lnTo>
                  <a:lnTo>
                    <a:pt x="657" y="99"/>
                  </a:lnTo>
                  <a:lnTo>
                    <a:pt x="664" y="100"/>
                  </a:lnTo>
                  <a:lnTo>
                    <a:pt x="668" y="101"/>
                  </a:lnTo>
                  <a:lnTo>
                    <a:pt x="671" y="103"/>
                  </a:lnTo>
                  <a:lnTo>
                    <a:pt x="671" y="105"/>
                  </a:lnTo>
                  <a:lnTo>
                    <a:pt x="671" y="107"/>
                  </a:lnTo>
                  <a:lnTo>
                    <a:pt x="670" y="109"/>
                  </a:lnTo>
                  <a:lnTo>
                    <a:pt x="668" y="111"/>
                  </a:lnTo>
                  <a:lnTo>
                    <a:pt x="663" y="117"/>
                  </a:lnTo>
                  <a:lnTo>
                    <a:pt x="656" y="122"/>
                  </a:lnTo>
                  <a:lnTo>
                    <a:pt x="650" y="129"/>
                  </a:lnTo>
                  <a:lnTo>
                    <a:pt x="645" y="134"/>
                  </a:lnTo>
                  <a:lnTo>
                    <a:pt x="641" y="138"/>
                  </a:lnTo>
                  <a:lnTo>
                    <a:pt x="640" y="141"/>
                  </a:lnTo>
                  <a:lnTo>
                    <a:pt x="641" y="143"/>
                  </a:lnTo>
                  <a:lnTo>
                    <a:pt x="643" y="144"/>
                  </a:lnTo>
                  <a:lnTo>
                    <a:pt x="644" y="144"/>
                  </a:lnTo>
                  <a:lnTo>
                    <a:pt x="646" y="143"/>
                  </a:lnTo>
                  <a:lnTo>
                    <a:pt x="652" y="138"/>
                  </a:lnTo>
                  <a:lnTo>
                    <a:pt x="659" y="128"/>
                  </a:lnTo>
                  <a:lnTo>
                    <a:pt x="665" y="122"/>
                  </a:lnTo>
                  <a:lnTo>
                    <a:pt x="670" y="118"/>
                  </a:lnTo>
                  <a:lnTo>
                    <a:pt x="676" y="114"/>
                  </a:lnTo>
                  <a:lnTo>
                    <a:pt x="681" y="112"/>
                  </a:lnTo>
                  <a:lnTo>
                    <a:pt x="694" y="109"/>
                  </a:lnTo>
                  <a:lnTo>
                    <a:pt x="705" y="106"/>
                  </a:lnTo>
                  <a:lnTo>
                    <a:pt x="708" y="106"/>
                  </a:lnTo>
                  <a:lnTo>
                    <a:pt x="710" y="106"/>
                  </a:lnTo>
                  <a:lnTo>
                    <a:pt x="713" y="107"/>
                  </a:lnTo>
                  <a:lnTo>
                    <a:pt x="715" y="108"/>
                  </a:lnTo>
                  <a:lnTo>
                    <a:pt x="720" y="112"/>
                  </a:lnTo>
                  <a:lnTo>
                    <a:pt x="723" y="117"/>
                  </a:lnTo>
                  <a:lnTo>
                    <a:pt x="728" y="129"/>
                  </a:lnTo>
                  <a:lnTo>
                    <a:pt x="730" y="138"/>
                  </a:lnTo>
                  <a:lnTo>
                    <a:pt x="733" y="146"/>
                  </a:lnTo>
                  <a:lnTo>
                    <a:pt x="739" y="157"/>
                  </a:lnTo>
                  <a:lnTo>
                    <a:pt x="745" y="168"/>
                  </a:lnTo>
                  <a:lnTo>
                    <a:pt x="753" y="181"/>
                  </a:lnTo>
                  <a:lnTo>
                    <a:pt x="759" y="197"/>
                  </a:lnTo>
                  <a:lnTo>
                    <a:pt x="765" y="214"/>
                  </a:lnTo>
                  <a:lnTo>
                    <a:pt x="772" y="231"/>
                  </a:lnTo>
                  <a:lnTo>
                    <a:pt x="780" y="248"/>
                  </a:lnTo>
                  <a:lnTo>
                    <a:pt x="783" y="256"/>
                  </a:lnTo>
                  <a:lnTo>
                    <a:pt x="784" y="266"/>
                  </a:lnTo>
                  <a:lnTo>
                    <a:pt x="784" y="277"/>
                  </a:lnTo>
                  <a:lnTo>
                    <a:pt x="784" y="287"/>
                  </a:lnTo>
                  <a:lnTo>
                    <a:pt x="784" y="298"/>
                  </a:lnTo>
                  <a:lnTo>
                    <a:pt x="784" y="308"/>
                  </a:lnTo>
                  <a:lnTo>
                    <a:pt x="786" y="316"/>
                  </a:lnTo>
                  <a:lnTo>
                    <a:pt x="788" y="322"/>
                  </a:lnTo>
                  <a:lnTo>
                    <a:pt x="798" y="332"/>
                  </a:lnTo>
                  <a:lnTo>
                    <a:pt x="811" y="341"/>
                  </a:lnTo>
                  <a:lnTo>
                    <a:pt x="817" y="346"/>
                  </a:lnTo>
                  <a:lnTo>
                    <a:pt x="822" y="352"/>
                  </a:lnTo>
                  <a:lnTo>
                    <a:pt x="827" y="357"/>
                  </a:lnTo>
                  <a:lnTo>
                    <a:pt x="830" y="364"/>
                  </a:lnTo>
                  <a:lnTo>
                    <a:pt x="837" y="377"/>
                  </a:lnTo>
                  <a:lnTo>
                    <a:pt x="844" y="388"/>
                  </a:lnTo>
                  <a:lnTo>
                    <a:pt x="851" y="397"/>
                  </a:lnTo>
                  <a:lnTo>
                    <a:pt x="856" y="401"/>
                  </a:lnTo>
                  <a:lnTo>
                    <a:pt x="862" y="407"/>
                  </a:lnTo>
                  <a:lnTo>
                    <a:pt x="871" y="420"/>
                  </a:lnTo>
                  <a:lnTo>
                    <a:pt x="879" y="434"/>
                  </a:lnTo>
                  <a:lnTo>
                    <a:pt x="883" y="444"/>
                  </a:lnTo>
                  <a:lnTo>
                    <a:pt x="883" y="453"/>
                  </a:lnTo>
                  <a:lnTo>
                    <a:pt x="882" y="462"/>
                  </a:lnTo>
                  <a:lnTo>
                    <a:pt x="883" y="466"/>
                  </a:lnTo>
                  <a:lnTo>
                    <a:pt x="885" y="469"/>
                  </a:lnTo>
                  <a:lnTo>
                    <a:pt x="889" y="472"/>
                  </a:lnTo>
                  <a:lnTo>
                    <a:pt x="896" y="473"/>
                  </a:lnTo>
                  <a:lnTo>
                    <a:pt x="903" y="473"/>
                  </a:lnTo>
                  <a:lnTo>
                    <a:pt x="910" y="472"/>
                  </a:lnTo>
                  <a:lnTo>
                    <a:pt x="916" y="470"/>
                  </a:lnTo>
                  <a:lnTo>
                    <a:pt x="923" y="468"/>
                  </a:lnTo>
                  <a:lnTo>
                    <a:pt x="932" y="464"/>
                  </a:lnTo>
                  <a:lnTo>
                    <a:pt x="939" y="460"/>
                  </a:lnTo>
                  <a:lnTo>
                    <a:pt x="949" y="456"/>
                  </a:lnTo>
                  <a:lnTo>
                    <a:pt x="969" y="447"/>
                  </a:lnTo>
                  <a:lnTo>
                    <a:pt x="978" y="444"/>
                  </a:lnTo>
                  <a:lnTo>
                    <a:pt x="988" y="442"/>
                  </a:lnTo>
                  <a:lnTo>
                    <a:pt x="992" y="442"/>
                  </a:lnTo>
                  <a:lnTo>
                    <a:pt x="995" y="442"/>
                  </a:lnTo>
                  <a:lnTo>
                    <a:pt x="997" y="443"/>
                  </a:lnTo>
                  <a:lnTo>
                    <a:pt x="999" y="444"/>
                  </a:lnTo>
                  <a:lnTo>
                    <a:pt x="1000" y="449"/>
                  </a:lnTo>
                  <a:lnTo>
                    <a:pt x="1000" y="456"/>
                  </a:lnTo>
                  <a:lnTo>
                    <a:pt x="999" y="463"/>
                  </a:lnTo>
                  <a:lnTo>
                    <a:pt x="997" y="472"/>
                  </a:lnTo>
                  <a:lnTo>
                    <a:pt x="992" y="489"/>
                  </a:lnTo>
                  <a:lnTo>
                    <a:pt x="989" y="501"/>
                  </a:lnTo>
                  <a:lnTo>
                    <a:pt x="983" y="515"/>
                  </a:lnTo>
                  <a:lnTo>
                    <a:pt x="970" y="537"/>
                  </a:lnTo>
                  <a:lnTo>
                    <a:pt x="963" y="548"/>
                  </a:lnTo>
                  <a:lnTo>
                    <a:pt x="958" y="558"/>
                  </a:lnTo>
                  <a:lnTo>
                    <a:pt x="953" y="568"/>
                  </a:lnTo>
                  <a:lnTo>
                    <a:pt x="952" y="574"/>
                  </a:lnTo>
                  <a:lnTo>
                    <a:pt x="949" y="579"/>
                  </a:lnTo>
                  <a:lnTo>
                    <a:pt x="946" y="585"/>
                  </a:lnTo>
                  <a:lnTo>
                    <a:pt x="943" y="591"/>
                  </a:lnTo>
                  <a:lnTo>
                    <a:pt x="938" y="598"/>
                  </a:lnTo>
                  <a:lnTo>
                    <a:pt x="932" y="603"/>
                  </a:lnTo>
                  <a:lnTo>
                    <a:pt x="927" y="608"/>
                  </a:lnTo>
                  <a:lnTo>
                    <a:pt x="920" y="611"/>
                  </a:lnTo>
                  <a:lnTo>
                    <a:pt x="915" y="613"/>
                  </a:lnTo>
                  <a:lnTo>
                    <a:pt x="909" y="616"/>
                  </a:lnTo>
                  <a:lnTo>
                    <a:pt x="903" y="621"/>
                  </a:lnTo>
                  <a:lnTo>
                    <a:pt x="896" y="629"/>
                  </a:lnTo>
                  <a:lnTo>
                    <a:pt x="888" y="638"/>
                  </a:lnTo>
                  <a:lnTo>
                    <a:pt x="874" y="657"/>
                  </a:lnTo>
                  <a:lnTo>
                    <a:pt x="863" y="670"/>
                  </a:lnTo>
                  <a:lnTo>
                    <a:pt x="855" y="683"/>
                  </a:lnTo>
                  <a:lnTo>
                    <a:pt x="846" y="697"/>
                  </a:lnTo>
                  <a:lnTo>
                    <a:pt x="842" y="703"/>
                  </a:lnTo>
                  <a:lnTo>
                    <a:pt x="837" y="708"/>
                  </a:lnTo>
                  <a:lnTo>
                    <a:pt x="833" y="713"/>
                  </a:lnTo>
                  <a:lnTo>
                    <a:pt x="830" y="716"/>
                  </a:lnTo>
                  <a:lnTo>
                    <a:pt x="827" y="718"/>
                  </a:lnTo>
                  <a:lnTo>
                    <a:pt x="825" y="723"/>
                  </a:lnTo>
                  <a:lnTo>
                    <a:pt x="823" y="730"/>
                  </a:lnTo>
                  <a:lnTo>
                    <a:pt x="821" y="738"/>
                  </a:lnTo>
                  <a:lnTo>
                    <a:pt x="820" y="746"/>
                  </a:lnTo>
                  <a:lnTo>
                    <a:pt x="820" y="753"/>
                  </a:lnTo>
                  <a:lnTo>
                    <a:pt x="820" y="759"/>
                  </a:lnTo>
                  <a:lnTo>
                    <a:pt x="821" y="763"/>
                  </a:lnTo>
                  <a:lnTo>
                    <a:pt x="823" y="771"/>
                  </a:lnTo>
                  <a:lnTo>
                    <a:pt x="826" y="783"/>
                  </a:lnTo>
                  <a:lnTo>
                    <a:pt x="827" y="789"/>
                  </a:lnTo>
                  <a:lnTo>
                    <a:pt x="829" y="796"/>
                  </a:lnTo>
                  <a:lnTo>
                    <a:pt x="832" y="803"/>
                  </a:lnTo>
                  <a:lnTo>
                    <a:pt x="837" y="807"/>
                  </a:lnTo>
                  <a:lnTo>
                    <a:pt x="843" y="815"/>
                  </a:lnTo>
                  <a:lnTo>
                    <a:pt x="847" y="823"/>
                  </a:lnTo>
                  <a:lnTo>
                    <a:pt x="848" y="826"/>
                  </a:lnTo>
                  <a:lnTo>
                    <a:pt x="848" y="831"/>
                  </a:lnTo>
                  <a:lnTo>
                    <a:pt x="848" y="834"/>
                  </a:lnTo>
                  <a:lnTo>
                    <a:pt x="846" y="838"/>
                  </a:lnTo>
                  <a:lnTo>
                    <a:pt x="845" y="842"/>
                  </a:lnTo>
                  <a:lnTo>
                    <a:pt x="845" y="847"/>
                  </a:lnTo>
                  <a:lnTo>
                    <a:pt x="845" y="853"/>
                  </a:lnTo>
                  <a:lnTo>
                    <a:pt x="845" y="861"/>
                  </a:lnTo>
                  <a:lnTo>
                    <a:pt x="847" y="875"/>
                  </a:lnTo>
                  <a:lnTo>
                    <a:pt x="846" y="891"/>
                  </a:lnTo>
                  <a:lnTo>
                    <a:pt x="845" y="897"/>
                  </a:lnTo>
                  <a:lnTo>
                    <a:pt x="842" y="904"/>
                  </a:lnTo>
                  <a:lnTo>
                    <a:pt x="838" y="910"/>
                  </a:lnTo>
                  <a:lnTo>
                    <a:pt x="832" y="917"/>
                  </a:lnTo>
                  <a:lnTo>
                    <a:pt x="824" y="927"/>
                  </a:lnTo>
                  <a:lnTo>
                    <a:pt x="818" y="934"/>
                  </a:lnTo>
                  <a:lnTo>
                    <a:pt x="811" y="940"/>
                  </a:lnTo>
                  <a:lnTo>
                    <a:pt x="800" y="949"/>
                  </a:lnTo>
                  <a:lnTo>
                    <a:pt x="789" y="959"/>
                  </a:lnTo>
                  <a:lnTo>
                    <a:pt x="780" y="970"/>
                  </a:lnTo>
                  <a:lnTo>
                    <a:pt x="772" y="981"/>
                  </a:lnTo>
                  <a:lnTo>
                    <a:pt x="767" y="991"/>
                  </a:lnTo>
                  <a:lnTo>
                    <a:pt x="765" y="995"/>
                  </a:lnTo>
                  <a:lnTo>
                    <a:pt x="764" y="999"/>
                  </a:lnTo>
                  <a:lnTo>
                    <a:pt x="763" y="1002"/>
                  </a:lnTo>
                  <a:lnTo>
                    <a:pt x="763" y="1006"/>
                  </a:lnTo>
                  <a:lnTo>
                    <a:pt x="766" y="1016"/>
                  </a:lnTo>
                  <a:lnTo>
                    <a:pt x="770" y="1031"/>
                  </a:lnTo>
                  <a:lnTo>
                    <a:pt x="773" y="1047"/>
                  </a:lnTo>
                  <a:lnTo>
                    <a:pt x="774" y="1057"/>
                  </a:lnTo>
                  <a:lnTo>
                    <a:pt x="772" y="1060"/>
                  </a:lnTo>
                  <a:lnTo>
                    <a:pt x="768" y="1064"/>
                  </a:lnTo>
                  <a:lnTo>
                    <a:pt x="763" y="1067"/>
                  </a:lnTo>
                  <a:lnTo>
                    <a:pt x="756" y="1069"/>
                  </a:lnTo>
                  <a:lnTo>
                    <a:pt x="741" y="1073"/>
                  </a:lnTo>
                  <a:lnTo>
                    <a:pt x="731" y="1077"/>
                  </a:lnTo>
                  <a:lnTo>
                    <a:pt x="729" y="1078"/>
                  </a:lnTo>
                  <a:lnTo>
                    <a:pt x="728" y="1080"/>
                  </a:lnTo>
                  <a:lnTo>
                    <a:pt x="728" y="1081"/>
                  </a:lnTo>
                  <a:lnTo>
                    <a:pt x="727" y="1083"/>
                  </a:lnTo>
                  <a:lnTo>
                    <a:pt x="728" y="1087"/>
                  </a:lnTo>
                  <a:lnTo>
                    <a:pt x="730" y="1093"/>
                  </a:lnTo>
                  <a:lnTo>
                    <a:pt x="734" y="1104"/>
                  </a:lnTo>
                  <a:lnTo>
                    <a:pt x="737" y="1113"/>
                  </a:lnTo>
                  <a:lnTo>
                    <a:pt x="737" y="1117"/>
                  </a:lnTo>
                  <a:lnTo>
                    <a:pt x="736" y="1123"/>
                  </a:lnTo>
                  <a:lnTo>
                    <a:pt x="733" y="1129"/>
                  </a:lnTo>
                  <a:lnTo>
                    <a:pt x="729" y="1134"/>
                  </a:lnTo>
                  <a:lnTo>
                    <a:pt x="720" y="1145"/>
                  </a:lnTo>
                  <a:lnTo>
                    <a:pt x="711" y="1154"/>
                  </a:lnTo>
                  <a:lnTo>
                    <a:pt x="703" y="1166"/>
                  </a:lnTo>
                  <a:lnTo>
                    <a:pt x="691" y="1182"/>
                  </a:lnTo>
                  <a:lnTo>
                    <a:pt x="677" y="1199"/>
                  </a:lnTo>
                  <a:lnTo>
                    <a:pt x="664" y="1213"/>
                  </a:lnTo>
                  <a:lnTo>
                    <a:pt x="657" y="1217"/>
                  </a:lnTo>
                  <a:lnTo>
                    <a:pt x="650" y="1220"/>
                  </a:lnTo>
                  <a:lnTo>
                    <a:pt x="643" y="1221"/>
                  </a:lnTo>
                  <a:lnTo>
                    <a:pt x="636" y="1222"/>
                  </a:lnTo>
                  <a:lnTo>
                    <a:pt x="621" y="1222"/>
                  </a:lnTo>
                  <a:lnTo>
                    <a:pt x="609" y="1221"/>
                  </a:lnTo>
                  <a:lnTo>
                    <a:pt x="601" y="1222"/>
                  </a:lnTo>
                  <a:lnTo>
                    <a:pt x="595" y="1223"/>
                  </a:lnTo>
                  <a:lnTo>
                    <a:pt x="588" y="1225"/>
                  </a:lnTo>
                  <a:lnTo>
                    <a:pt x="581" y="1228"/>
                  </a:lnTo>
                  <a:lnTo>
                    <a:pt x="574" y="1231"/>
                  </a:lnTo>
                  <a:lnTo>
                    <a:pt x="567" y="1235"/>
                  </a:lnTo>
                  <a:lnTo>
                    <a:pt x="563" y="1239"/>
                  </a:lnTo>
                  <a:lnTo>
                    <a:pt x="560" y="1242"/>
                  </a:lnTo>
                  <a:lnTo>
                    <a:pt x="557" y="1244"/>
                  </a:lnTo>
                  <a:lnTo>
                    <a:pt x="555" y="1246"/>
                  </a:lnTo>
                  <a:lnTo>
                    <a:pt x="552" y="1246"/>
                  </a:lnTo>
                  <a:lnTo>
                    <a:pt x="549" y="1246"/>
                  </a:lnTo>
                  <a:lnTo>
                    <a:pt x="541" y="1245"/>
                  </a:lnTo>
                  <a:lnTo>
                    <a:pt x="533" y="1240"/>
                  </a:lnTo>
                  <a:lnTo>
                    <a:pt x="529" y="1237"/>
                  </a:lnTo>
                  <a:lnTo>
                    <a:pt x="526" y="1234"/>
                  </a:lnTo>
                  <a:lnTo>
                    <a:pt x="523" y="1230"/>
                  </a:lnTo>
                  <a:lnTo>
                    <a:pt x="521" y="1226"/>
                  </a:lnTo>
                  <a:lnTo>
                    <a:pt x="519" y="1218"/>
                  </a:lnTo>
                  <a:lnTo>
                    <a:pt x="518" y="1206"/>
                  </a:lnTo>
                  <a:lnTo>
                    <a:pt x="514" y="1188"/>
                  </a:lnTo>
                  <a:lnTo>
                    <a:pt x="513" y="1181"/>
                  </a:lnTo>
                  <a:lnTo>
                    <a:pt x="512" y="1176"/>
                  </a:lnTo>
                  <a:lnTo>
                    <a:pt x="509" y="1166"/>
                  </a:lnTo>
                  <a:lnTo>
                    <a:pt x="507" y="1161"/>
                  </a:lnTo>
                  <a:lnTo>
                    <a:pt x="505" y="1155"/>
                  </a:lnTo>
                  <a:lnTo>
                    <a:pt x="502" y="1148"/>
                  </a:lnTo>
                  <a:lnTo>
                    <a:pt x="498" y="1144"/>
                  </a:lnTo>
                  <a:lnTo>
                    <a:pt x="491" y="1135"/>
                  </a:lnTo>
                  <a:lnTo>
                    <a:pt x="485" y="1126"/>
                  </a:lnTo>
                  <a:lnTo>
                    <a:pt x="481" y="1117"/>
                  </a:lnTo>
                  <a:lnTo>
                    <a:pt x="477" y="1110"/>
                  </a:lnTo>
                  <a:lnTo>
                    <a:pt x="476" y="1106"/>
                  </a:lnTo>
                  <a:lnTo>
                    <a:pt x="476" y="1101"/>
                  </a:lnTo>
                  <a:lnTo>
                    <a:pt x="478" y="1095"/>
                  </a:lnTo>
                  <a:lnTo>
                    <a:pt x="480" y="1088"/>
                  </a:lnTo>
                  <a:lnTo>
                    <a:pt x="483" y="1081"/>
                  </a:lnTo>
                  <a:lnTo>
                    <a:pt x="485" y="1074"/>
                  </a:lnTo>
                  <a:lnTo>
                    <a:pt x="487" y="1067"/>
                  </a:lnTo>
                  <a:lnTo>
                    <a:pt x="488" y="1060"/>
                  </a:lnTo>
                  <a:lnTo>
                    <a:pt x="487" y="1054"/>
                  </a:lnTo>
                  <a:lnTo>
                    <a:pt x="483" y="1048"/>
                  </a:lnTo>
                  <a:lnTo>
                    <a:pt x="479" y="1042"/>
                  </a:lnTo>
                  <a:lnTo>
                    <a:pt x="475" y="1036"/>
                  </a:lnTo>
                  <a:lnTo>
                    <a:pt x="466" y="1024"/>
                  </a:lnTo>
                  <a:lnTo>
                    <a:pt x="459" y="1016"/>
                  </a:lnTo>
                  <a:lnTo>
                    <a:pt x="453" y="1006"/>
                  </a:lnTo>
                  <a:lnTo>
                    <a:pt x="446" y="991"/>
                  </a:lnTo>
                  <a:lnTo>
                    <a:pt x="440" y="978"/>
                  </a:lnTo>
                  <a:lnTo>
                    <a:pt x="435" y="967"/>
                  </a:lnTo>
                  <a:lnTo>
                    <a:pt x="432" y="958"/>
                  </a:lnTo>
                  <a:lnTo>
                    <a:pt x="427" y="944"/>
                  </a:lnTo>
                  <a:lnTo>
                    <a:pt x="426" y="937"/>
                  </a:lnTo>
                  <a:lnTo>
                    <a:pt x="425" y="928"/>
                  </a:lnTo>
                  <a:lnTo>
                    <a:pt x="425" y="919"/>
                  </a:lnTo>
                  <a:lnTo>
                    <a:pt x="425" y="907"/>
                  </a:lnTo>
                  <a:lnTo>
                    <a:pt x="426" y="897"/>
                  </a:lnTo>
                  <a:lnTo>
                    <a:pt x="429" y="889"/>
                  </a:lnTo>
                  <a:lnTo>
                    <a:pt x="431" y="880"/>
                  </a:lnTo>
                  <a:lnTo>
                    <a:pt x="434" y="873"/>
                  </a:lnTo>
                  <a:lnTo>
                    <a:pt x="438" y="866"/>
                  </a:lnTo>
                  <a:lnTo>
                    <a:pt x="441" y="861"/>
                  </a:lnTo>
                  <a:lnTo>
                    <a:pt x="445" y="856"/>
                  </a:lnTo>
                  <a:lnTo>
                    <a:pt x="449" y="852"/>
                  </a:lnTo>
                  <a:lnTo>
                    <a:pt x="452" y="849"/>
                  </a:lnTo>
                  <a:lnTo>
                    <a:pt x="454" y="846"/>
                  </a:lnTo>
                  <a:lnTo>
                    <a:pt x="454" y="842"/>
                  </a:lnTo>
                  <a:lnTo>
                    <a:pt x="454" y="838"/>
                  </a:lnTo>
                  <a:lnTo>
                    <a:pt x="451" y="827"/>
                  </a:lnTo>
                  <a:lnTo>
                    <a:pt x="446" y="816"/>
                  </a:lnTo>
                  <a:lnTo>
                    <a:pt x="444" y="809"/>
                  </a:lnTo>
                  <a:lnTo>
                    <a:pt x="443" y="801"/>
                  </a:lnTo>
                  <a:lnTo>
                    <a:pt x="443" y="793"/>
                  </a:lnTo>
                  <a:lnTo>
                    <a:pt x="443" y="785"/>
                  </a:lnTo>
                  <a:lnTo>
                    <a:pt x="443" y="777"/>
                  </a:lnTo>
                  <a:lnTo>
                    <a:pt x="443" y="769"/>
                  </a:lnTo>
                  <a:lnTo>
                    <a:pt x="442" y="763"/>
                  </a:lnTo>
                  <a:lnTo>
                    <a:pt x="440" y="759"/>
                  </a:lnTo>
                  <a:lnTo>
                    <a:pt x="434" y="744"/>
                  </a:lnTo>
                  <a:lnTo>
                    <a:pt x="426" y="721"/>
                  </a:lnTo>
                  <a:lnTo>
                    <a:pt x="422" y="708"/>
                  </a:lnTo>
                  <a:lnTo>
                    <a:pt x="417" y="697"/>
                  </a:lnTo>
                  <a:lnTo>
                    <a:pt x="415" y="693"/>
                  </a:lnTo>
                  <a:lnTo>
                    <a:pt x="413" y="689"/>
                  </a:lnTo>
                  <a:lnTo>
                    <a:pt x="410" y="686"/>
                  </a:lnTo>
                  <a:lnTo>
                    <a:pt x="408" y="684"/>
                  </a:lnTo>
                  <a:lnTo>
                    <a:pt x="397" y="677"/>
                  </a:lnTo>
                  <a:lnTo>
                    <a:pt x="389" y="673"/>
                  </a:lnTo>
                  <a:lnTo>
                    <a:pt x="387" y="670"/>
                  </a:lnTo>
                  <a:lnTo>
                    <a:pt x="385" y="666"/>
                  </a:lnTo>
                  <a:lnTo>
                    <a:pt x="385" y="661"/>
                  </a:lnTo>
                  <a:lnTo>
                    <a:pt x="387" y="655"/>
                  </a:lnTo>
                  <a:lnTo>
                    <a:pt x="389" y="646"/>
                  </a:lnTo>
                  <a:lnTo>
                    <a:pt x="390" y="639"/>
                  </a:lnTo>
                  <a:lnTo>
                    <a:pt x="391" y="632"/>
                  </a:lnTo>
                  <a:lnTo>
                    <a:pt x="391" y="625"/>
                  </a:lnTo>
                  <a:lnTo>
                    <a:pt x="392" y="617"/>
                  </a:lnTo>
                  <a:lnTo>
                    <a:pt x="393" y="611"/>
                  </a:lnTo>
                  <a:lnTo>
                    <a:pt x="395" y="606"/>
                  </a:lnTo>
                  <a:lnTo>
                    <a:pt x="400" y="600"/>
                  </a:lnTo>
                  <a:lnTo>
                    <a:pt x="404" y="596"/>
                  </a:lnTo>
                  <a:lnTo>
                    <a:pt x="406" y="591"/>
                  </a:lnTo>
                  <a:lnTo>
                    <a:pt x="406" y="587"/>
                  </a:lnTo>
                  <a:lnTo>
                    <a:pt x="406" y="583"/>
                  </a:lnTo>
                  <a:lnTo>
                    <a:pt x="404" y="580"/>
                  </a:lnTo>
                  <a:lnTo>
                    <a:pt x="401" y="576"/>
                  </a:lnTo>
                  <a:lnTo>
                    <a:pt x="396" y="573"/>
                  </a:lnTo>
                  <a:lnTo>
                    <a:pt x="392" y="570"/>
                  </a:lnTo>
                  <a:lnTo>
                    <a:pt x="385" y="563"/>
                  </a:lnTo>
                  <a:lnTo>
                    <a:pt x="381" y="561"/>
                  </a:lnTo>
                  <a:lnTo>
                    <a:pt x="380" y="560"/>
                  </a:lnTo>
                  <a:lnTo>
                    <a:pt x="378" y="561"/>
                  </a:lnTo>
                  <a:lnTo>
                    <a:pt x="376" y="563"/>
                  </a:lnTo>
                  <a:lnTo>
                    <a:pt x="373" y="567"/>
                  </a:lnTo>
                  <a:lnTo>
                    <a:pt x="368" y="571"/>
                  </a:lnTo>
                  <a:lnTo>
                    <a:pt x="363" y="573"/>
                  </a:lnTo>
                  <a:lnTo>
                    <a:pt x="359" y="576"/>
                  </a:lnTo>
                  <a:lnTo>
                    <a:pt x="354" y="577"/>
                  </a:lnTo>
                  <a:lnTo>
                    <a:pt x="350" y="578"/>
                  </a:lnTo>
                  <a:lnTo>
                    <a:pt x="346" y="577"/>
                  </a:lnTo>
                  <a:lnTo>
                    <a:pt x="342" y="576"/>
                  </a:lnTo>
                  <a:lnTo>
                    <a:pt x="337" y="573"/>
                  </a:lnTo>
                  <a:lnTo>
                    <a:pt x="333" y="563"/>
                  </a:lnTo>
                  <a:lnTo>
                    <a:pt x="329" y="554"/>
                  </a:lnTo>
                  <a:lnTo>
                    <a:pt x="327" y="549"/>
                  </a:lnTo>
                  <a:lnTo>
                    <a:pt x="325" y="544"/>
                  </a:lnTo>
                  <a:lnTo>
                    <a:pt x="321" y="540"/>
                  </a:lnTo>
                  <a:lnTo>
                    <a:pt x="316" y="534"/>
                  </a:lnTo>
                  <a:lnTo>
                    <a:pt x="309" y="531"/>
                  </a:lnTo>
                  <a:lnTo>
                    <a:pt x="302" y="528"/>
                  </a:lnTo>
                  <a:lnTo>
                    <a:pt x="295" y="527"/>
                  </a:lnTo>
                  <a:lnTo>
                    <a:pt x="288" y="527"/>
                  </a:lnTo>
                  <a:lnTo>
                    <a:pt x="275" y="527"/>
                  </a:lnTo>
                  <a:lnTo>
                    <a:pt x="268" y="530"/>
                  </a:lnTo>
                  <a:lnTo>
                    <a:pt x="262" y="535"/>
                  </a:lnTo>
                  <a:lnTo>
                    <a:pt x="254" y="545"/>
                  </a:lnTo>
                  <a:lnTo>
                    <a:pt x="249" y="550"/>
                  </a:lnTo>
                  <a:lnTo>
                    <a:pt x="243" y="555"/>
                  </a:lnTo>
                  <a:lnTo>
                    <a:pt x="238" y="558"/>
                  </a:lnTo>
                  <a:lnTo>
                    <a:pt x="232" y="560"/>
                  </a:lnTo>
                  <a:lnTo>
                    <a:pt x="219" y="561"/>
                  </a:lnTo>
                  <a:lnTo>
                    <a:pt x="208" y="561"/>
                  </a:lnTo>
                  <a:lnTo>
                    <a:pt x="197" y="560"/>
                  </a:lnTo>
                  <a:lnTo>
                    <a:pt x="185" y="559"/>
                  </a:lnTo>
                  <a:lnTo>
                    <a:pt x="173" y="559"/>
                  </a:lnTo>
                  <a:lnTo>
                    <a:pt x="162" y="561"/>
                  </a:lnTo>
                  <a:lnTo>
                    <a:pt x="157" y="562"/>
                  </a:lnTo>
                  <a:lnTo>
                    <a:pt x="154" y="564"/>
                  </a:lnTo>
                  <a:lnTo>
                    <a:pt x="152" y="568"/>
                  </a:lnTo>
                  <a:lnTo>
                    <a:pt x="150" y="571"/>
                  </a:lnTo>
                  <a:lnTo>
                    <a:pt x="149" y="575"/>
                  </a:lnTo>
                  <a:lnTo>
                    <a:pt x="148" y="578"/>
                  </a:lnTo>
                  <a:lnTo>
                    <a:pt x="147" y="580"/>
                  </a:lnTo>
                  <a:lnTo>
                    <a:pt x="145" y="582"/>
                  </a:lnTo>
                  <a:lnTo>
                    <a:pt x="143" y="582"/>
                  </a:lnTo>
                  <a:lnTo>
                    <a:pt x="140" y="582"/>
                  </a:lnTo>
                  <a:lnTo>
                    <a:pt x="136" y="580"/>
                  </a:lnTo>
                  <a:lnTo>
                    <a:pt x="133" y="577"/>
                  </a:lnTo>
                  <a:lnTo>
                    <a:pt x="123" y="568"/>
                  </a:lnTo>
                  <a:lnTo>
                    <a:pt x="112" y="556"/>
                  </a:lnTo>
                  <a:lnTo>
                    <a:pt x="103" y="547"/>
                  </a:lnTo>
                  <a:lnTo>
                    <a:pt x="99" y="544"/>
                  </a:lnTo>
                  <a:lnTo>
                    <a:pt x="96" y="537"/>
                  </a:lnTo>
                  <a:lnTo>
                    <a:pt x="89" y="521"/>
                  </a:lnTo>
                  <a:lnTo>
                    <a:pt x="80" y="502"/>
                  </a:lnTo>
                  <a:lnTo>
                    <a:pt x="73" y="486"/>
                  </a:lnTo>
                  <a:lnTo>
                    <a:pt x="70" y="480"/>
                  </a:lnTo>
                  <a:lnTo>
                    <a:pt x="66" y="475"/>
                  </a:lnTo>
                  <a:lnTo>
                    <a:pt x="60" y="471"/>
                  </a:lnTo>
                  <a:lnTo>
                    <a:pt x="54" y="468"/>
                  </a:lnTo>
                  <a:lnTo>
                    <a:pt x="39" y="462"/>
                  </a:lnTo>
                  <a:lnTo>
                    <a:pt x="22" y="455"/>
                  </a:lnTo>
                  <a:lnTo>
                    <a:pt x="14" y="450"/>
                  </a:lnTo>
                  <a:lnTo>
                    <a:pt x="10" y="444"/>
                  </a:lnTo>
                  <a:lnTo>
                    <a:pt x="8" y="439"/>
                  </a:lnTo>
                  <a:lnTo>
                    <a:pt x="8" y="434"/>
                  </a:lnTo>
                  <a:lnTo>
                    <a:pt x="9" y="423"/>
                  </a:lnTo>
                  <a:lnTo>
                    <a:pt x="9" y="412"/>
                  </a:lnTo>
                  <a:lnTo>
                    <a:pt x="8" y="407"/>
                  </a:lnTo>
                  <a:lnTo>
                    <a:pt x="6" y="403"/>
                  </a:lnTo>
                  <a:lnTo>
                    <a:pt x="4" y="399"/>
                  </a:lnTo>
                  <a:lnTo>
                    <a:pt x="2" y="397"/>
                  </a:lnTo>
                  <a:lnTo>
                    <a:pt x="0" y="394"/>
                  </a:lnTo>
                  <a:lnTo>
                    <a:pt x="0" y="393"/>
                  </a:lnTo>
                  <a:lnTo>
                    <a:pt x="0" y="391"/>
                  </a:lnTo>
                  <a:lnTo>
                    <a:pt x="1" y="391"/>
                  </a:lnTo>
                  <a:lnTo>
                    <a:pt x="3" y="389"/>
                  </a:lnTo>
                  <a:lnTo>
                    <a:pt x="5" y="387"/>
                  </a:lnTo>
                  <a:lnTo>
                    <a:pt x="6" y="384"/>
                  </a:lnTo>
                  <a:lnTo>
                    <a:pt x="7" y="381"/>
                  </a:lnTo>
                  <a:lnTo>
                    <a:pt x="11" y="372"/>
                  </a:lnTo>
                  <a:lnTo>
                    <a:pt x="19" y="358"/>
                  </a:lnTo>
                  <a:lnTo>
                    <a:pt x="24" y="350"/>
                  </a:lnTo>
                  <a:lnTo>
                    <a:pt x="26" y="343"/>
                  </a:lnTo>
                  <a:lnTo>
                    <a:pt x="27" y="336"/>
                  </a:lnTo>
                  <a:lnTo>
                    <a:pt x="27" y="328"/>
                  </a:lnTo>
                  <a:lnTo>
                    <a:pt x="25" y="315"/>
                  </a:lnTo>
                  <a:lnTo>
                    <a:pt x="22" y="305"/>
                  </a:lnTo>
                  <a:lnTo>
                    <a:pt x="18" y="294"/>
                  </a:lnTo>
                  <a:lnTo>
                    <a:pt x="15" y="283"/>
                  </a:lnTo>
                  <a:lnTo>
                    <a:pt x="14" y="277"/>
                  </a:lnTo>
                  <a:lnTo>
                    <a:pt x="14" y="270"/>
                  </a:lnTo>
                  <a:lnTo>
                    <a:pt x="15" y="263"/>
                  </a:lnTo>
                  <a:lnTo>
                    <a:pt x="19" y="256"/>
                  </a:lnTo>
                  <a:lnTo>
                    <a:pt x="24" y="248"/>
                  </a:lnTo>
                  <a:lnTo>
                    <a:pt x="28" y="238"/>
                  </a:lnTo>
                  <a:lnTo>
                    <a:pt x="32" y="227"/>
                  </a:lnTo>
                  <a:lnTo>
                    <a:pt x="35" y="216"/>
                  </a:lnTo>
                  <a:lnTo>
                    <a:pt x="39" y="204"/>
                  </a:lnTo>
                  <a:lnTo>
                    <a:pt x="42" y="195"/>
                  </a:lnTo>
                  <a:lnTo>
                    <a:pt x="45" y="187"/>
                  </a:lnTo>
                  <a:lnTo>
                    <a:pt x="49" y="180"/>
                  </a:lnTo>
                  <a:lnTo>
                    <a:pt x="54" y="176"/>
                  </a:lnTo>
                  <a:lnTo>
                    <a:pt x="60" y="172"/>
                  </a:lnTo>
                  <a:lnTo>
                    <a:pt x="67" y="168"/>
                  </a:lnTo>
                  <a:lnTo>
                    <a:pt x="74" y="164"/>
                  </a:lnTo>
                  <a:lnTo>
                    <a:pt x="90" y="155"/>
                  </a:lnTo>
                  <a:lnTo>
                    <a:pt x="102" y="149"/>
                  </a:lnTo>
                  <a:lnTo>
                    <a:pt x="106" y="146"/>
                  </a:lnTo>
                  <a:lnTo>
                    <a:pt x="109" y="142"/>
                  </a:lnTo>
                  <a:lnTo>
                    <a:pt x="110" y="137"/>
                  </a:lnTo>
                  <a:lnTo>
                    <a:pt x="111" y="132"/>
                  </a:lnTo>
                  <a:lnTo>
                    <a:pt x="111" y="124"/>
                  </a:lnTo>
                  <a:lnTo>
                    <a:pt x="112" y="117"/>
                  </a:lnTo>
                  <a:lnTo>
                    <a:pt x="113" y="110"/>
                  </a:lnTo>
                  <a:lnTo>
                    <a:pt x="115" y="102"/>
                  </a:lnTo>
                  <a:lnTo>
                    <a:pt x="117" y="94"/>
                  </a:lnTo>
                  <a:lnTo>
                    <a:pt x="121" y="87"/>
                  </a:lnTo>
                  <a:lnTo>
                    <a:pt x="124" y="82"/>
                  </a:lnTo>
                  <a:lnTo>
                    <a:pt x="127" y="78"/>
                  </a:lnTo>
                  <a:lnTo>
                    <a:pt x="132" y="72"/>
                  </a:lnTo>
                  <a:lnTo>
                    <a:pt x="136" y="70"/>
                  </a:lnTo>
                  <a:lnTo>
                    <a:pt x="142" y="67"/>
                  </a:lnTo>
                  <a:lnTo>
                    <a:pt x="149" y="61"/>
                  </a:lnTo>
                  <a:lnTo>
                    <a:pt x="158" y="53"/>
                  </a:lnTo>
                  <a:lnTo>
                    <a:pt x="169" y="45"/>
                  </a:lnTo>
                  <a:lnTo>
                    <a:pt x="174" y="43"/>
                  </a:lnTo>
                  <a:lnTo>
                    <a:pt x="179" y="42"/>
                  </a:lnTo>
                  <a:lnTo>
                    <a:pt x="185" y="42"/>
                  </a:lnTo>
                  <a:lnTo>
                    <a:pt x="192" y="43"/>
                  </a:lnTo>
                  <a:lnTo>
                    <a:pt x="204" y="44"/>
                  </a:lnTo>
                  <a:lnTo>
                    <a:pt x="211" y="4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16" name="Freeform 34"/>
            <p:cNvSpPr>
              <a:spLocks/>
            </p:cNvSpPr>
            <p:nvPr/>
          </p:nvSpPr>
          <p:spPr bwMode="auto">
            <a:xfrm>
              <a:off x="9413875" y="10071100"/>
              <a:ext cx="80962" cy="184150"/>
            </a:xfrm>
            <a:custGeom>
              <a:avLst/>
              <a:gdLst>
                <a:gd name="T0" fmla="*/ 86 w 103"/>
                <a:gd name="T1" fmla="*/ 0 h 231"/>
                <a:gd name="T2" fmla="*/ 81 w 103"/>
                <a:gd name="T3" fmla="*/ 2 h 231"/>
                <a:gd name="T4" fmla="*/ 76 w 103"/>
                <a:gd name="T5" fmla="*/ 6 h 231"/>
                <a:gd name="T6" fmla="*/ 67 w 103"/>
                <a:gd name="T7" fmla="*/ 23 h 231"/>
                <a:gd name="T8" fmla="*/ 50 w 103"/>
                <a:gd name="T9" fmla="*/ 47 h 231"/>
                <a:gd name="T10" fmla="*/ 37 w 103"/>
                <a:gd name="T11" fmla="*/ 60 h 231"/>
                <a:gd name="T12" fmla="*/ 30 w 103"/>
                <a:gd name="T13" fmla="*/ 64 h 231"/>
                <a:gd name="T14" fmla="*/ 25 w 103"/>
                <a:gd name="T15" fmla="*/ 64 h 231"/>
                <a:gd name="T16" fmla="*/ 16 w 103"/>
                <a:gd name="T17" fmla="*/ 68 h 231"/>
                <a:gd name="T18" fmla="*/ 6 w 103"/>
                <a:gd name="T19" fmla="*/ 76 h 231"/>
                <a:gd name="T20" fmla="*/ 3 w 103"/>
                <a:gd name="T21" fmla="*/ 84 h 231"/>
                <a:gd name="T22" fmla="*/ 3 w 103"/>
                <a:gd name="T23" fmla="*/ 92 h 231"/>
                <a:gd name="T24" fmla="*/ 8 w 103"/>
                <a:gd name="T25" fmla="*/ 104 h 231"/>
                <a:gd name="T26" fmla="*/ 11 w 103"/>
                <a:gd name="T27" fmla="*/ 120 h 231"/>
                <a:gd name="T28" fmla="*/ 10 w 103"/>
                <a:gd name="T29" fmla="*/ 134 h 231"/>
                <a:gd name="T30" fmla="*/ 6 w 103"/>
                <a:gd name="T31" fmla="*/ 145 h 231"/>
                <a:gd name="T32" fmla="*/ 2 w 103"/>
                <a:gd name="T33" fmla="*/ 152 h 231"/>
                <a:gd name="T34" fmla="*/ 0 w 103"/>
                <a:gd name="T35" fmla="*/ 158 h 231"/>
                <a:gd name="T36" fmla="*/ 1 w 103"/>
                <a:gd name="T37" fmla="*/ 167 h 231"/>
                <a:gd name="T38" fmla="*/ 5 w 103"/>
                <a:gd name="T39" fmla="*/ 184 h 231"/>
                <a:gd name="T40" fmla="*/ 9 w 103"/>
                <a:gd name="T41" fmla="*/ 198 h 231"/>
                <a:gd name="T42" fmla="*/ 8 w 103"/>
                <a:gd name="T43" fmla="*/ 211 h 231"/>
                <a:gd name="T44" fmla="*/ 10 w 103"/>
                <a:gd name="T45" fmla="*/ 221 h 231"/>
                <a:gd name="T46" fmla="*/ 15 w 103"/>
                <a:gd name="T47" fmla="*/ 227 h 231"/>
                <a:gd name="T48" fmla="*/ 23 w 103"/>
                <a:gd name="T49" fmla="*/ 231 h 231"/>
                <a:gd name="T50" fmla="*/ 35 w 103"/>
                <a:gd name="T51" fmla="*/ 231 h 231"/>
                <a:gd name="T52" fmla="*/ 45 w 103"/>
                <a:gd name="T53" fmla="*/ 228 h 231"/>
                <a:gd name="T54" fmla="*/ 52 w 103"/>
                <a:gd name="T55" fmla="*/ 222 h 231"/>
                <a:gd name="T56" fmla="*/ 57 w 103"/>
                <a:gd name="T57" fmla="*/ 212 h 231"/>
                <a:gd name="T58" fmla="*/ 64 w 103"/>
                <a:gd name="T59" fmla="*/ 191 h 231"/>
                <a:gd name="T60" fmla="*/ 72 w 103"/>
                <a:gd name="T61" fmla="*/ 164 h 231"/>
                <a:gd name="T62" fmla="*/ 81 w 103"/>
                <a:gd name="T63" fmla="*/ 136 h 231"/>
                <a:gd name="T64" fmla="*/ 90 w 103"/>
                <a:gd name="T65" fmla="*/ 103 h 231"/>
                <a:gd name="T66" fmla="*/ 97 w 103"/>
                <a:gd name="T67" fmla="*/ 83 h 231"/>
                <a:gd name="T68" fmla="*/ 103 w 103"/>
                <a:gd name="T69" fmla="*/ 54 h 231"/>
                <a:gd name="T70" fmla="*/ 102 w 103"/>
                <a:gd name="T71" fmla="*/ 28 h 231"/>
                <a:gd name="T72" fmla="*/ 97 w 103"/>
                <a:gd name="T73" fmla="*/ 11 h 231"/>
                <a:gd name="T74" fmla="*/ 91 w 103"/>
                <a:gd name="T75" fmla="*/ 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3" h="231">
                  <a:moveTo>
                    <a:pt x="88" y="2"/>
                  </a:moveTo>
                  <a:lnTo>
                    <a:pt x="86" y="0"/>
                  </a:lnTo>
                  <a:lnTo>
                    <a:pt x="83" y="0"/>
                  </a:lnTo>
                  <a:lnTo>
                    <a:pt x="81" y="2"/>
                  </a:lnTo>
                  <a:lnTo>
                    <a:pt x="79" y="3"/>
                  </a:lnTo>
                  <a:lnTo>
                    <a:pt x="76" y="6"/>
                  </a:lnTo>
                  <a:lnTo>
                    <a:pt x="73" y="11"/>
                  </a:lnTo>
                  <a:lnTo>
                    <a:pt x="67" y="23"/>
                  </a:lnTo>
                  <a:lnTo>
                    <a:pt x="59" y="36"/>
                  </a:lnTo>
                  <a:lnTo>
                    <a:pt x="50" y="47"/>
                  </a:lnTo>
                  <a:lnTo>
                    <a:pt x="41" y="56"/>
                  </a:lnTo>
                  <a:lnTo>
                    <a:pt x="37" y="60"/>
                  </a:lnTo>
                  <a:lnTo>
                    <a:pt x="33" y="63"/>
                  </a:lnTo>
                  <a:lnTo>
                    <a:pt x="30" y="64"/>
                  </a:lnTo>
                  <a:lnTo>
                    <a:pt x="28" y="64"/>
                  </a:lnTo>
                  <a:lnTo>
                    <a:pt x="25" y="64"/>
                  </a:lnTo>
                  <a:lnTo>
                    <a:pt x="21" y="65"/>
                  </a:lnTo>
                  <a:lnTo>
                    <a:pt x="16" y="68"/>
                  </a:lnTo>
                  <a:lnTo>
                    <a:pt x="12" y="71"/>
                  </a:lnTo>
                  <a:lnTo>
                    <a:pt x="6" y="76"/>
                  </a:lnTo>
                  <a:lnTo>
                    <a:pt x="4" y="81"/>
                  </a:lnTo>
                  <a:lnTo>
                    <a:pt x="3" y="84"/>
                  </a:lnTo>
                  <a:lnTo>
                    <a:pt x="3" y="89"/>
                  </a:lnTo>
                  <a:lnTo>
                    <a:pt x="3" y="92"/>
                  </a:lnTo>
                  <a:lnTo>
                    <a:pt x="4" y="96"/>
                  </a:lnTo>
                  <a:lnTo>
                    <a:pt x="8" y="104"/>
                  </a:lnTo>
                  <a:lnTo>
                    <a:pt x="10" y="112"/>
                  </a:lnTo>
                  <a:lnTo>
                    <a:pt x="11" y="120"/>
                  </a:lnTo>
                  <a:lnTo>
                    <a:pt x="11" y="127"/>
                  </a:lnTo>
                  <a:lnTo>
                    <a:pt x="10" y="134"/>
                  </a:lnTo>
                  <a:lnTo>
                    <a:pt x="9" y="140"/>
                  </a:lnTo>
                  <a:lnTo>
                    <a:pt x="6" y="145"/>
                  </a:lnTo>
                  <a:lnTo>
                    <a:pt x="3" y="150"/>
                  </a:lnTo>
                  <a:lnTo>
                    <a:pt x="2" y="152"/>
                  </a:lnTo>
                  <a:lnTo>
                    <a:pt x="1" y="155"/>
                  </a:lnTo>
                  <a:lnTo>
                    <a:pt x="0" y="158"/>
                  </a:lnTo>
                  <a:lnTo>
                    <a:pt x="1" y="161"/>
                  </a:lnTo>
                  <a:lnTo>
                    <a:pt x="1" y="167"/>
                  </a:lnTo>
                  <a:lnTo>
                    <a:pt x="3" y="175"/>
                  </a:lnTo>
                  <a:lnTo>
                    <a:pt x="5" y="184"/>
                  </a:lnTo>
                  <a:lnTo>
                    <a:pt x="8" y="191"/>
                  </a:lnTo>
                  <a:lnTo>
                    <a:pt x="9" y="198"/>
                  </a:lnTo>
                  <a:lnTo>
                    <a:pt x="9" y="206"/>
                  </a:lnTo>
                  <a:lnTo>
                    <a:pt x="8" y="211"/>
                  </a:lnTo>
                  <a:lnTo>
                    <a:pt x="9" y="216"/>
                  </a:lnTo>
                  <a:lnTo>
                    <a:pt x="10" y="221"/>
                  </a:lnTo>
                  <a:lnTo>
                    <a:pt x="12" y="224"/>
                  </a:lnTo>
                  <a:lnTo>
                    <a:pt x="15" y="227"/>
                  </a:lnTo>
                  <a:lnTo>
                    <a:pt x="18" y="229"/>
                  </a:lnTo>
                  <a:lnTo>
                    <a:pt x="23" y="231"/>
                  </a:lnTo>
                  <a:lnTo>
                    <a:pt x="29" y="231"/>
                  </a:lnTo>
                  <a:lnTo>
                    <a:pt x="35" y="231"/>
                  </a:lnTo>
                  <a:lnTo>
                    <a:pt x="41" y="230"/>
                  </a:lnTo>
                  <a:lnTo>
                    <a:pt x="45" y="228"/>
                  </a:lnTo>
                  <a:lnTo>
                    <a:pt x="48" y="225"/>
                  </a:lnTo>
                  <a:lnTo>
                    <a:pt x="52" y="222"/>
                  </a:lnTo>
                  <a:lnTo>
                    <a:pt x="54" y="217"/>
                  </a:lnTo>
                  <a:lnTo>
                    <a:pt x="57" y="212"/>
                  </a:lnTo>
                  <a:lnTo>
                    <a:pt x="60" y="206"/>
                  </a:lnTo>
                  <a:lnTo>
                    <a:pt x="64" y="191"/>
                  </a:lnTo>
                  <a:lnTo>
                    <a:pt x="69" y="178"/>
                  </a:lnTo>
                  <a:lnTo>
                    <a:pt x="72" y="164"/>
                  </a:lnTo>
                  <a:lnTo>
                    <a:pt x="76" y="152"/>
                  </a:lnTo>
                  <a:lnTo>
                    <a:pt x="81" y="136"/>
                  </a:lnTo>
                  <a:lnTo>
                    <a:pt x="86" y="120"/>
                  </a:lnTo>
                  <a:lnTo>
                    <a:pt x="90" y="103"/>
                  </a:lnTo>
                  <a:lnTo>
                    <a:pt x="93" y="93"/>
                  </a:lnTo>
                  <a:lnTo>
                    <a:pt x="97" y="83"/>
                  </a:lnTo>
                  <a:lnTo>
                    <a:pt x="101" y="70"/>
                  </a:lnTo>
                  <a:lnTo>
                    <a:pt x="103" y="54"/>
                  </a:lnTo>
                  <a:lnTo>
                    <a:pt x="103" y="41"/>
                  </a:lnTo>
                  <a:lnTo>
                    <a:pt x="102" y="28"/>
                  </a:lnTo>
                  <a:lnTo>
                    <a:pt x="99" y="16"/>
                  </a:lnTo>
                  <a:lnTo>
                    <a:pt x="97" y="11"/>
                  </a:lnTo>
                  <a:lnTo>
                    <a:pt x="95" y="7"/>
                  </a:lnTo>
                  <a:lnTo>
                    <a:pt x="91" y="3"/>
                  </a:lnTo>
                  <a:lnTo>
                    <a:pt x="88" y="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17" name="Freeform 35"/>
            <p:cNvSpPr>
              <a:spLocks/>
            </p:cNvSpPr>
            <p:nvPr/>
          </p:nvSpPr>
          <p:spPr bwMode="auto">
            <a:xfrm>
              <a:off x="9831388" y="9774238"/>
              <a:ext cx="23812" cy="65088"/>
            </a:xfrm>
            <a:custGeom>
              <a:avLst/>
              <a:gdLst>
                <a:gd name="T0" fmla="*/ 11 w 30"/>
                <a:gd name="T1" fmla="*/ 1 h 81"/>
                <a:gd name="T2" fmla="*/ 8 w 30"/>
                <a:gd name="T3" fmla="*/ 5 h 81"/>
                <a:gd name="T4" fmla="*/ 5 w 30"/>
                <a:gd name="T5" fmla="*/ 14 h 81"/>
                <a:gd name="T6" fmla="*/ 2 w 30"/>
                <a:gd name="T7" fmla="*/ 27 h 81"/>
                <a:gd name="T8" fmla="*/ 1 w 30"/>
                <a:gd name="T9" fmla="*/ 40 h 81"/>
                <a:gd name="T10" fmla="*/ 0 w 30"/>
                <a:gd name="T11" fmla="*/ 54 h 81"/>
                <a:gd name="T12" fmla="*/ 1 w 30"/>
                <a:gd name="T13" fmla="*/ 66 h 81"/>
                <a:gd name="T14" fmla="*/ 3 w 30"/>
                <a:gd name="T15" fmla="*/ 71 h 81"/>
                <a:gd name="T16" fmla="*/ 5 w 30"/>
                <a:gd name="T17" fmla="*/ 75 h 81"/>
                <a:gd name="T18" fmla="*/ 7 w 30"/>
                <a:gd name="T19" fmla="*/ 79 h 81"/>
                <a:gd name="T20" fmla="*/ 9 w 30"/>
                <a:gd name="T21" fmla="*/ 80 h 81"/>
                <a:gd name="T22" fmla="*/ 12 w 30"/>
                <a:gd name="T23" fmla="*/ 81 h 81"/>
                <a:gd name="T24" fmla="*/ 14 w 30"/>
                <a:gd name="T25" fmla="*/ 80 h 81"/>
                <a:gd name="T26" fmla="*/ 17 w 30"/>
                <a:gd name="T27" fmla="*/ 78 h 81"/>
                <a:gd name="T28" fmla="*/ 19 w 30"/>
                <a:gd name="T29" fmla="*/ 76 h 81"/>
                <a:gd name="T30" fmla="*/ 23 w 30"/>
                <a:gd name="T31" fmla="*/ 69 h 81"/>
                <a:gd name="T32" fmla="*/ 26 w 30"/>
                <a:gd name="T33" fmla="*/ 60 h 81"/>
                <a:gd name="T34" fmla="*/ 28 w 30"/>
                <a:gd name="T35" fmla="*/ 50 h 81"/>
                <a:gd name="T36" fmla="*/ 30 w 30"/>
                <a:gd name="T37" fmla="*/ 41 h 81"/>
                <a:gd name="T38" fmla="*/ 30 w 30"/>
                <a:gd name="T39" fmla="*/ 34 h 81"/>
                <a:gd name="T40" fmla="*/ 29 w 30"/>
                <a:gd name="T41" fmla="*/ 30 h 81"/>
                <a:gd name="T42" fmla="*/ 25 w 30"/>
                <a:gd name="T43" fmla="*/ 21 h 81"/>
                <a:gd name="T44" fmla="*/ 22 w 30"/>
                <a:gd name="T45" fmla="*/ 10 h 81"/>
                <a:gd name="T46" fmla="*/ 20 w 30"/>
                <a:gd name="T47" fmla="*/ 5 h 81"/>
                <a:gd name="T48" fmla="*/ 17 w 30"/>
                <a:gd name="T49" fmla="*/ 2 h 81"/>
                <a:gd name="T50" fmla="*/ 16 w 30"/>
                <a:gd name="T51" fmla="*/ 1 h 81"/>
                <a:gd name="T52" fmla="*/ 14 w 30"/>
                <a:gd name="T53" fmla="*/ 0 h 81"/>
                <a:gd name="T54" fmla="*/ 13 w 30"/>
                <a:gd name="T55" fmla="*/ 0 h 81"/>
                <a:gd name="T56" fmla="*/ 11 w 30"/>
                <a:gd name="T5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0" h="81">
                  <a:moveTo>
                    <a:pt x="11" y="1"/>
                  </a:moveTo>
                  <a:lnTo>
                    <a:pt x="8" y="5"/>
                  </a:lnTo>
                  <a:lnTo>
                    <a:pt x="5" y="14"/>
                  </a:lnTo>
                  <a:lnTo>
                    <a:pt x="2" y="27"/>
                  </a:lnTo>
                  <a:lnTo>
                    <a:pt x="1" y="40"/>
                  </a:lnTo>
                  <a:lnTo>
                    <a:pt x="0" y="54"/>
                  </a:lnTo>
                  <a:lnTo>
                    <a:pt x="1" y="66"/>
                  </a:lnTo>
                  <a:lnTo>
                    <a:pt x="3" y="71"/>
                  </a:lnTo>
                  <a:lnTo>
                    <a:pt x="5" y="75"/>
                  </a:lnTo>
                  <a:lnTo>
                    <a:pt x="7" y="79"/>
                  </a:lnTo>
                  <a:lnTo>
                    <a:pt x="9" y="80"/>
                  </a:lnTo>
                  <a:lnTo>
                    <a:pt x="12" y="81"/>
                  </a:lnTo>
                  <a:lnTo>
                    <a:pt x="14" y="80"/>
                  </a:lnTo>
                  <a:lnTo>
                    <a:pt x="17" y="78"/>
                  </a:lnTo>
                  <a:lnTo>
                    <a:pt x="19" y="76"/>
                  </a:lnTo>
                  <a:lnTo>
                    <a:pt x="23" y="69"/>
                  </a:lnTo>
                  <a:lnTo>
                    <a:pt x="26" y="60"/>
                  </a:lnTo>
                  <a:lnTo>
                    <a:pt x="28" y="50"/>
                  </a:lnTo>
                  <a:lnTo>
                    <a:pt x="30" y="41"/>
                  </a:lnTo>
                  <a:lnTo>
                    <a:pt x="30" y="34"/>
                  </a:lnTo>
                  <a:lnTo>
                    <a:pt x="29" y="30"/>
                  </a:lnTo>
                  <a:lnTo>
                    <a:pt x="25" y="21"/>
                  </a:lnTo>
                  <a:lnTo>
                    <a:pt x="22" y="10"/>
                  </a:lnTo>
                  <a:lnTo>
                    <a:pt x="20" y="5"/>
                  </a:lnTo>
                  <a:lnTo>
                    <a:pt x="17" y="2"/>
                  </a:lnTo>
                  <a:lnTo>
                    <a:pt x="16" y="1"/>
                  </a:lnTo>
                  <a:lnTo>
                    <a:pt x="14" y="0"/>
                  </a:lnTo>
                  <a:lnTo>
                    <a:pt x="13" y="0"/>
                  </a:lnTo>
                  <a:lnTo>
                    <a:pt x="11" y="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18" name="Freeform 36"/>
            <p:cNvSpPr>
              <a:spLocks/>
            </p:cNvSpPr>
            <p:nvPr/>
          </p:nvSpPr>
          <p:spPr bwMode="auto">
            <a:xfrm>
              <a:off x="9004300" y="9344025"/>
              <a:ext cx="20637" cy="25400"/>
            </a:xfrm>
            <a:custGeom>
              <a:avLst/>
              <a:gdLst>
                <a:gd name="T0" fmla="*/ 12 w 25"/>
                <a:gd name="T1" fmla="*/ 0 h 33"/>
                <a:gd name="T2" fmla="*/ 9 w 25"/>
                <a:gd name="T3" fmla="*/ 1 h 33"/>
                <a:gd name="T4" fmla="*/ 5 w 25"/>
                <a:gd name="T5" fmla="*/ 3 h 33"/>
                <a:gd name="T6" fmla="*/ 3 w 25"/>
                <a:gd name="T7" fmla="*/ 7 h 33"/>
                <a:gd name="T8" fmla="*/ 1 w 25"/>
                <a:gd name="T9" fmla="*/ 12 h 33"/>
                <a:gd name="T10" fmla="*/ 0 w 25"/>
                <a:gd name="T11" fmla="*/ 17 h 33"/>
                <a:gd name="T12" fmla="*/ 0 w 25"/>
                <a:gd name="T13" fmla="*/ 22 h 33"/>
                <a:gd name="T14" fmla="*/ 1 w 25"/>
                <a:gd name="T15" fmla="*/ 26 h 33"/>
                <a:gd name="T16" fmla="*/ 3 w 25"/>
                <a:gd name="T17" fmla="*/ 29 h 33"/>
                <a:gd name="T18" fmla="*/ 6 w 25"/>
                <a:gd name="T19" fmla="*/ 31 h 33"/>
                <a:gd name="T20" fmla="*/ 8 w 25"/>
                <a:gd name="T21" fmla="*/ 33 h 33"/>
                <a:gd name="T22" fmla="*/ 11 w 25"/>
                <a:gd name="T23" fmla="*/ 33 h 33"/>
                <a:gd name="T24" fmla="*/ 13 w 25"/>
                <a:gd name="T25" fmla="*/ 33 h 33"/>
                <a:gd name="T26" fmla="*/ 16 w 25"/>
                <a:gd name="T27" fmla="*/ 32 h 33"/>
                <a:gd name="T28" fmla="*/ 18 w 25"/>
                <a:gd name="T29" fmla="*/ 30 h 33"/>
                <a:gd name="T30" fmla="*/ 21 w 25"/>
                <a:gd name="T31" fmla="*/ 28 h 33"/>
                <a:gd name="T32" fmla="*/ 23 w 25"/>
                <a:gd name="T33" fmla="*/ 25 h 33"/>
                <a:gd name="T34" fmla="*/ 25 w 25"/>
                <a:gd name="T35" fmla="*/ 21 h 33"/>
                <a:gd name="T36" fmla="*/ 25 w 25"/>
                <a:gd name="T37" fmla="*/ 17 h 33"/>
                <a:gd name="T38" fmla="*/ 24 w 25"/>
                <a:gd name="T39" fmla="*/ 13 h 33"/>
                <a:gd name="T40" fmla="*/ 22 w 25"/>
                <a:gd name="T41" fmla="*/ 8 h 33"/>
                <a:gd name="T42" fmla="*/ 20 w 25"/>
                <a:gd name="T43" fmla="*/ 5 h 33"/>
                <a:gd name="T44" fmla="*/ 17 w 25"/>
                <a:gd name="T45" fmla="*/ 2 h 33"/>
                <a:gd name="T46" fmla="*/ 15 w 25"/>
                <a:gd name="T47" fmla="*/ 0 h 33"/>
                <a:gd name="T48" fmla="*/ 12 w 25"/>
                <a:gd name="T4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33">
                  <a:moveTo>
                    <a:pt x="12" y="0"/>
                  </a:moveTo>
                  <a:lnTo>
                    <a:pt x="9" y="1"/>
                  </a:lnTo>
                  <a:lnTo>
                    <a:pt x="5" y="3"/>
                  </a:lnTo>
                  <a:lnTo>
                    <a:pt x="3" y="7"/>
                  </a:lnTo>
                  <a:lnTo>
                    <a:pt x="1" y="12"/>
                  </a:lnTo>
                  <a:lnTo>
                    <a:pt x="0" y="17"/>
                  </a:lnTo>
                  <a:lnTo>
                    <a:pt x="0" y="22"/>
                  </a:lnTo>
                  <a:lnTo>
                    <a:pt x="1" y="26"/>
                  </a:lnTo>
                  <a:lnTo>
                    <a:pt x="3" y="29"/>
                  </a:lnTo>
                  <a:lnTo>
                    <a:pt x="6" y="31"/>
                  </a:lnTo>
                  <a:lnTo>
                    <a:pt x="8" y="33"/>
                  </a:lnTo>
                  <a:lnTo>
                    <a:pt x="11" y="33"/>
                  </a:lnTo>
                  <a:lnTo>
                    <a:pt x="13" y="33"/>
                  </a:lnTo>
                  <a:lnTo>
                    <a:pt x="16" y="32"/>
                  </a:lnTo>
                  <a:lnTo>
                    <a:pt x="18" y="30"/>
                  </a:lnTo>
                  <a:lnTo>
                    <a:pt x="21" y="28"/>
                  </a:lnTo>
                  <a:lnTo>
                    <a:pt x="23" y="25"/>
                  </a:lnTo>
                  <a:lnTo>
                    <a:pt x="25" y="21"/>
                  </a:lnTo>
                  <a:lnTo>
                    <a:pt x="25" y="17"/>
                  </a:lnTo>
                  <a:lnTo>
                    <a:pt x="24" y="13"/>
                  </a:lnTo>
                  <a:lnTo>
                    <a:pt x="22" y="8"/>
                  </a:lnTo>
                  <a:lnTo>
                    <a:pt x="20" y="5"/>
                  </a:lnTo>
                  <a:lnTo>
                    <a:pt x="17" y="2"/>
                  </a:lnTo>
                  <a:lnTo>
                    <a:pt x="15" y="0"/>
                  </a:lnTo>
                  <a:lnTo>
                    <a:pt x="12"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19" name="Freeform 37"/>
            <p:cNvSpPr>
              <a:spLocks/>
            </p:cNvSpPr>
            <p:nvPr/>
          </p:nvSpPr>
          <p:spPr bwMode="auto">
            <a:xfrm>
              <a:off x="8939213" y="9355138"/>
              <a:ext cx="11112" cy="11113"/>
            </a:xfrm>
            <a:custGeom>
              <a:avLst/>
              <a:gdLst>
                <a:gd name="T0" fmla="*/ 1 w 13"/>
                <a:gd name="T1" fmla="*/ 8 h 13"/>
                <a:gd name="T2" fmla="*/ 0 w 13"/>
                <a:gd name="T3" fmla="*/ 10 h 13"/>
                <a:gd name="T4" fmla="*/ 1 w 13"/>
                <a:gd name="T5" fmla="*/ 12 h 13"/>
                <a:gd name="T6" fmla="*/ 3 w 13"/>
                <a:gd name="T7" fmla="*/ 13 h 13"/>
                <a:gd name="T8" fmla="*/ 5 w 13"/>
                <a:gd name="T9" fmla="*/ 13 h 13"/>
                <a:gd name="T10" fmla="*/ 7 w 13"/>
                <a:gd name="T11" fmla="*/ 13 h 13"/>
                <a:gd name="T12" fmla="*/ 10 w 13"/>
                <a:gd name="T13" fmla="*/ 13 h 13"/>
                <a:gd name="T14" fmla="*/ 11 w 13"/>
                <a:gd name="T15" fmla="*/ 11 h 13"/>
                <a:gd name="T16" fmla="*/ 13 w 13"/>
                <a:gd name="T17" fmla="*/ 10 h 13"/>
                <a:gd name="T18" fmla="*/ 13 w 13"/>
                <a:gd name="T19" fmla="*/ 7 h 13"/>
                <a:gd name="T20" fmla="*/ 13 w 13"/>
                <a:gd name="T21" fmla="*/ 5 h 13"/>
                <a:gd name="T22" fmla="*/ 12 w 13"/>
                <a:gd name="T23" fmla="*/ 3 h 13"/>
                <a:gd name="T24" fmla="*/ 11 w 13"/>
                <a:gd name="T25" fmla="*/ 1 h 13"/>
                <a:gd name="T26" fmla="*/ 9 w 13"/>
                <a:gd name="T27" fmla="*/ 0 h 13"/>
                <a:gd name="T28" fmla="*/ 7 w 13"/>
                <a:gd name="T29" fmla="*/ 1 h 13"/>
                <a:gd name="T30" fmla="*/ 4 w 13"/>
                <a:gd name="T31" fmla="*/ 4 h 13"/>
                <a:gd name="T32" fmla="*/ 1 w 13"/>
                <a:gd name="T33"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3">
                  <a:moveTo>
                    <a:pt x="1" y="8"/>
                  </a:moveTo>
                  <a:lnTo>
                    <a:pt x="0" y="10"/>
                  </a:lnTo>
                  <a:lnTo>
                    <a:pt x="1" y="12"/>
                  </a:lnTo>
                  <a:lnTo>
                    <a:pt x="3" y="13"/>
                  </a:lnTo>
                  <a:lnTo>
                    <a:pt x="5" y="13"/>
                  </a:lnTo>
                  <a:lnTo>
                    <a:pt x="7" y="13"/>
                  </a:lnTo>
                  <a:lnTo>
                    <a:pt x="10" y="13"/>
                  </a:lnTo>
                  <a:lnTo>
                    <a:pt x="11" y="11"/>
                  </a:lnTo>
                  <a:lnTo>
                    <a:pt x="13" y="10"/>
                  </a:lnTo>
                  <a:lnTo>
                    <a:pt x="13" y="7"/>
                  </a:lnTo>
                  <a:lnTo>
                    <a:pt x="13" y="5"/>
                  </a:lnTo>
                  <a:lnTo>
                    <a:pt x="12" y="3"/>
                  </a:lnTo>
                  <a:lnTo>
                    <a:pt x="11" y="1"/>
                  </a:lnTo>
                  <a:lnTo>
                    <a:pt x="9" y="0"/>
                  </a:lnTo>
                  <a:lnTo>
                    <a:pt x="7" y="1"/>
                  </a:lnTo>
                  <a:lnTo>
                    <a:pt x="4" y="4"/>
                  </a:lnTo>
                  <a:lnTo>
                    <a:pt x="1" y="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20" name="Freeform 38"/>
            <p:cNvSpPr>
              <a:spLocks/>
            </p:cNvSpPr>
            <p:nvPr/>
          </p:nvSpPr>
          <p:spPr bwMode="auto">
            <a:xfrm>
              <a:off x="9055100" y="9378950"/>
              <a:ext cx="38100" cy="25400"/>
            </a:xfrm>
            <a:custGeom>
              <a:avLst/>
              <a:gdLst>
                <a:gd name="T0" fmla="*/ 1 w 47"/>
                <a:gd name="T1" fmla="*/ 2 h 32"/>
                <a:gd name="T2" fmla="*/ 0 w 47"/>
                <a:gd name="T3" fmla="*/ 4 h 32"/>
                <a:gd name="T4" fmla="*/ 0 w 47"/>
                <a:gd name="T5" fmla="*/ 6 h 32"/>
                <a:gd name="T6" fmla="*/ 1 w 47"/>
                <a:gd name="T7" fmla="*/ 8 h 32"/>
                <a:gd name="T8" fmla="*/ 3 w 47"/>
                <a:gd name="T9" fmla="*/ 10 h 32"/>
                <a:gd name="T10" fmla="*/ 9 w 47"/>
                <a:gd name="T11" fmla="*/ 14 h 32"/>
                <a:gd name="T12" fmla="*/ 14 w 47"/>
                <a:gd name="T13" fmla="*/ 18 h 32"/>
                <a:gd name="T14" fmla="*/ 23 w 47"/>
                <a:gd name="T15" fmla="*/ 26 h 32"/>
                <a:gd name="T16" fmla="*/ 30 w 47"/>
                <a:gd name="T17" fmla="*/ 31 h 32"/>
                <a:gd name="T18" fmla="*/ 35 w 47"/>
                <a:gd name="T19" fmla="*/ 32 h 32"/>
                <a:gd name="T20" fmla="*/ 42 w 47"/>
                <a:gd name="T21" fmla="*/ 30 h 32"/>
                <a:gd name="T22" fmla="*/ 44 w 47"/>
                <a:gd name="T23" fmla="*/ 28 h 32"/>
                <a:gd name="T24" fmla="*/ 46 w 47"/>
                <a:gd name="T25" fmla="*/ 26 h 32"/>
                <a:gd name="T26" fmla="*/ 47 w 47"/>
                <a:gd name="T27" fmla="*/ 21 h 32"/>
                <a:gd name="T28" fmla="*/ 46 w 47"/>
                <a:gd name="T29" fmla="*/ 16 h 32"/>
                <a:gd name="T30" fmla="*/ 44 w 47"/>
                <a:gd name="T31" fmla="*/ 12 h 32"/>
                <a:gd name="T32" fmla="*/ 41 w 47"/>
                <a:gd name="T33" fmla="*/ 8 h 32"/>
                <a:gd name="T34" fmla="*/ 39 w 47"/>
                <a:gd name="T35" fmla="*/ 6 h 32"/>
                <a:gd name="T36" fmla="*/ 36 w 47"/>
                <a:gd name="T37" fmla="*/ 4 h 32"/>
                <a:gd name="T38" fmla="*/ 31 w 47"/>
                <a:gd name="T39" fmla="*/ 2 h 32"/>
                <a:gd name="T40" fmla="*/ 27 w 47"/>
                <a:gd name="T41" fmla="*/ 2 h 32"/>
                <a:gd name="T42" fmla="*/ 22 w 47"/>
                <a:gd name="T43" fmla="*/ 2 h 32"/>
                <a:gd name="T44" fmla="*/ 14 w 47"/>
                <a:gd name="T45" fmla="*/ 1 h 32"/>
                <a:gd name="T46" fmla="*/ 10 w 47"/>
                <a:gd name="T47" fmla="*/ 0 h 32"/>
                <a:gd name="T48" fmla="*/ 7 w 47"/>
                <a:gd name="T49" fmla="*/ 0 h 32"/>
                <a:gd name="T50" fmla="*/ 3 w 47"/>
                <a:gd name="T51" fmla="*/ 1 h 32"/>
                <a:gd name="T52" fmla="*/ 1 w 47"/>
                <a:gd name="T53"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7" h="32">
                  <a:moveTo>
                    <a:pt x="1" y="2"/>
                  </a:moveTo>
                  <a:lnTo>
                    <a:pt x="0" y="4"/>
                  </a:lnTo>
                  <a:lnTo>
                    <a:pt x="0" y="6"/>
                  </a:lnTo>
                  <a:lnTo>
                    <a:pt x="1" y="8"/>
                  </a:lnTo>
                  <a:lnTo>
                    <a:pt x="3" y="10"/>
                  </a:lnTo>
                  <a:lnTo>
                    <a:pt x="9" y="14"/>
                  </a:lnTo>
                  <a:lnTo>
                    <a:pt x="14" y="18"/>
                  </a:lnTo>
                  <a:lnTo>
                    <a:pt x="23" y="26"/>
                  </a:lnTo>
                  <a:lnTo>
                    <a:pt x="30" y="31"/>
                  </a:lnTo>
                  <a:lnTo>
                    <a:pt x="35" y="32"/>
                  </a:lnTo>
                  <a:lnTo>
                    <a:pt x="42" y="30"/>
                  </a:lnTo>
                  <a:lnTo>
                    <a:pt x="44" y="28"/>
                  </a:lnTo>
                  <a:lnTo>
                    <a:pt x="46" y="26"/>
                  </a:lnTo>
                  <a:lnTo>
                    <a:pt x="47" y="21"/>
                  </a:lnTo>
                  <a:lnTo>
                    <a:pt x="46" y="16"/>
                  </a:lnTo>
                  <a:lnTo>
                    <a:pt x="44" y="12"/>
                  </a:lnTo>
                  <a:lnTo>
                    <a:pt x="41" y="8"/>
                  </a:lnTo>
                  <a:lnTo>
                    <a:pt x="39" y="6"/>
                  </a:lnTo>
                  <a:lnTo>
                    <a:pt x="36" y="4"/>
                  </a:lnTo>
                  <a:lnTo>
                    <a:pt x="31" y="2"/>
                  </a:lnTo>
                  <a:lnTo>
                    <a:pt x="27" y="2"/>
                  </a:lnTo>
                  <a:lnTo>
                    <a:pt x="22" y="2"/>
                  </a:lnTo>
                  <a:lnTo>
                    <a:pt x="14" y="1"/>
                  </a:lnTo>
                  <a:lnTo>
                    <a:pt x="10" y="0"/>
                  </a:lnTo>
                  <a:lnTo>
                    <a:pt x="7" y="0"/>
                  </a:lnTo>
                  <a:lnTo>
                    <a:pt x="3" y="1"/>
                  </a:lnTo>
                  <a:lnTo>
                    <a:pt x="1" y="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21" name="Freeform 39"/>
            <p:cNvSpPr>
              <a:spLocks/>
            </p:cNvSpPr>
            <p:nvPr/>
          </p:nvSpPr>
          <p:spPr bwMode="auto">
            <a:xfrm>
              <a:off x="8793163" y="9147175"/>
              <a:ext cx="50800" cy="60325"/>
            </a:xfrm>
            <a:custGeom>
              <a:avLst/>
              <a:gdLst>
                <a:gd name="T0" fmla="*/ 37 w 65"/>
                <a:gd name="T1" fmla="*/ 1 h 75"/>
                <a:gd name="T2" fmla="*/ 25 w 65"/>
                <a:gd name="T3" fmla="*/ 9 h 75"/>
                <a:gd name="T4" fmla="*/ 17 w 65"/>
                <a:gd name="T5" fmla="*/ 16 h 75"/>
                <a:gd name="T6" fmla="*/ 11 w 65"/>
                <a:gd name="T7" fmla="*/ 17 h 75"/>
                <a:gd name="T8" fmla="*/ 7 w 65"/>
                <a:gd name="T9" fmla="*/ 19 h 75"/>
                <a:gd name="T10" fmla="*/ 5 w 65"/>
                <a:gd name="T11" fmla="*/ 21 h 75"/>
                <a:gd name="T12" fmla="*/ 4 w 65"/>
                <a:gd name="T13" fmla="*/ 23 h 75"/>
                <a:gd name="T14" fmla="*/ 2 w 65"/>
                <a:gd name="T15" fmla="*/ 27 h 75"/>
                <a:gd name="T16" fmla="*/ 4 w 65"/>
                <a:gd name="T17" fmla="*/ 30 h 75"/>
                <a:gd name="T18" fmla="*/ 6 w 65"/>
                <a:gd name="T19" fmla="*/ 37 h 75"/>
                <a:gd name="T20" fmla="*/ 7 w 65"/>
                <a:gd name="T21" fmla="*/ 43 h 75"/>
                <a:gd name="T22" fmla="*/ 7 w 65"/>
                <a:gd name="T23" fmla="*/ 45 h 75"/>
                <a:gd name="T24" fmla="*/ 7 w 65"/>
                <a:gd name="T25" fmla="*/ 47 h 75"/>
                <a:gd name="T26" fmla="*/ 6 w 65"/>
                <a:gd name="T27" fmla="*/ 49 h 75"/>
                <a:gd name="T28" fmla="*/ 4 w 65"/>
                <a:gd name="T29" fmla="*/ 51 h 75"/>
                <a:gd name="T30" fmla="*/ 1 w 65"/>
                <a:gd name="T31" fmla="*/ 53 h 75"/>
                <a:gd name="T32" fmla="*/ 0 w 65"/>
                <a:gd name="T33" fmla="*/ 57 h 75"/>
                <a:gd name="T34" fmla="*/ 0 w 65"/>
                <a:gd name="T35" fmla="*/ 61 h 75"/>
                <a:gd name="T36" fmla="*/ 2 w 65"/>
                <a:gd name="T37" fmla="*/ 64 h 75"/>
                <a:gd name="T38" fmla="*/ 5 w 65"/>
                <a:gd name="T39" fmla="*/ 68 h 75"/>
                <a:gd name="T40" fmla="*/ 8 w 65"/>
                <a:gd name="T41" fmla="*/ 71 h 75"/>
                <a:gd name="T42" fmla="*/ 11 w 65"/>
                <a:gd name="T43" fmla="*/ 73 h 75"/>
                <a:gd name="T44" fmla="*/ 14 w 65"/>
                <a:gd name="T45" fmla="*/ 75 h 75"/>
                <a:gd name="T46" fmla="*/ 18 w 65"/>
                <a:gd name="T47" fmla="*/ 75 h 75"/>
                <a:gd name="T48" fmla="*/ 22 w 65"/>
                <a:gd name="T49" fmla="*/ 74 h 75"/>
                <a:gd name="T50" fmla="*/ 25 w 65"/>
                <a:gd name="T51" fmla="*/ 73 h 75"/>
                <a:gd name="T52" fmla="*/ 29 w 65"/>
                <a:gd name="T53" fmla="*/ 71 h 75"/>
                <a:gd name="T54" fmla="*/ 37 w 65"/>
                <a:gd name="T55" fmla="*/ 67 h 75"/>
                <a:gd name="T56" fmla="*/ 44 w 65"/>
                <a:gd name="T57" fmla="*/ 63 h 75"/>
                <a:gd name="T58" fmla="*/ 51 w 65"/>
                <a:gd name="T59" fmla="*/ 59 h 75"/>
                <a:gd name="T60" fmla="*/ 57 w 65"/>
                <a:gd name="T61" fmla="*/ 53 h 75"/>
                <a:gd name="T62" fmla="*/ 60 w 65"/>
                <a:gd name="T63" fmla="*/ 50 h 75"/>
                <a:gd name="T64" fmla="*/ 63 w 65"/>
                <a:gd name="T65" fmla="*/ 46 h 75"/>
                <a:gd name="T66" fmla="*/ 65 w 65"/>
                <a:gd name="T67" fmla="*/ 42 h 75"/>
                <a:gd name="T68" fmla="*/ 65 w 65"/>
                <a:gd name="T69" fmla="*/ 37 h 75"/>
                <a:gd name="T70" fmla="*/ 65 w 65"/>
                <a:gd name="T71" fmla="*/ 28 h 75"/>
                <a:gd name="T72" fmla="*/ 64 w 65"/>
                <a:gd name="T73" fmla="*/ 19 h 75"/>
                <a:gd name="T74" fmla="*/ 60 w 65"/>
                <a:gd name="T75" fmla="*/ 12 h 75"/>
                <a:gd name="T76" fmla="*/ 57 w 65"/>
                <a:gd name="T77" fmla="*/ 6 h 75"/>
                <a:gd name="T78" fmla="*/ 53 w 65"/>
                <a:gd name="T79" fmla="*/ 3 h 75"/>
                <a:gd name="T80" fmla="*/ 48 w 65"/>
                <a:gd name="T81" fmla="*/ 1 h 75"/>
                <a:gd name="T82" fmla="*/ 42 w 65"/>
                <a:gd name="T83" fmla="*/ 0 h 75"/>
                <a:gd name="T84" fmla="*/ 37 w 65"/>
                <a:gd name="T85"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 h="75">
                  <a:moveTo>
                    <a:pt x="37" y="1"/>
                  </a:moveTo>
                  <a:lnTo>
                    <a:pt x="25" y="9"/>
                  </a:lnTo>
                  <a:lnTo>
                    <a:pt x="17" y="16"/>
                  </a:lnTo>
                  <a:lnTo>
                    <a:pt x="11" y="17"/>
                  </a:lnTo>
                  <a:lnTo>
                    <a:pt x="7" y="19"/>
                  </a:lnTo>
                  <a:lnTo>
                    <a:pt x="5" y="21"/>
                  </a:lnTo>
                  <a:lnTo>
                    <a:pt x="4" y="23"/>
                  </a:lnTo>
                  <a:lnTo>
                    <a:pt x="2" y="27"/>
                  </a:lnTo>
                  <a:lnTo>
                    <a:pt x="4" y="30"/>
                  </a:lnTo>
                  <a:lnTo>
                    <a:pt x="6" y="37"/>
                  </a:lnTo>
                  <a:lnTo>
                    <a:pt x="7" y="43"/>
                  </a:lnTo>
                  <a:lnTo>
                    <a:pt x="7" y="45"/>
                  </a:lnTo>
                  <a:lnTo>
                    <a:pt x="7" y="47"/>
                  </a:lnTo>
                  <a:lnTo>
                    <a:pt x="6" y="49"/>
                  </a:lnTo>
                  <a:lnTo>
                    <a:pt x="4" y="51"/>
                  </a:lnTo>
                  <a:lnTo>
                    <a:pt x="1" y="53"/>
                  </a:lnTo>
                  <a:lnTo>
                    <a:pt x="0" y="57"/>
                  </a:lnTo>
                  <a:lnTo>
                    <a:pt x="0" y="61"/>
                  </a:lnTo>
                  <a:lnTo>
                    <a:pt x="2" y="64"/>
                  </a:lnTo>
                  <a:lnTo>
                    <a:pt x="5" y="68"/>
                  </a:lnTo>
                  <a:lnTo>
                    <a:pt x="8" y="71"/>
                  </a:lnTo>
                  <a:lnTo>
                    <a:pt x="11" y="73"/>
                  </a:lnTo>
                  <a:lnTo>
                    <a:pt x="14" y="75"/>
                  </a:lnTo>
                  <a:lnTo>
                    <a:pt x="18" y="75"/>
                  </a:lnTo>
                  <a:lnTo>
                    <a:pt x="22" y="74"/>
                  </a:lnTo>
                  <a:lnTo>
                    <a:pt x="25" y="73"/>
                  </a:lnTo>
                  <a:lnTo>
                    <a:pt x="29" y="71"/>
                  </a:lnTo>
                  <a:lnTo>
                    <a:pt x="37" y="67"/>
                  </a:lnTo>
                  <a:lnTo>
                    <a:pt x="44" y="63"/>
                  </a:lnTo>
                  <a:lnTo>
                    <a:pt x="51" y="59"/>
                  </a:lnTo>
                  <a:lnTo>
                    <a:pt x="57" y="53"/>
                  </a:lnTo>
                  <a:lnTo>
                    <a:pt x="60" y="50"/>
                  </a:lnTo>
                  <a:lnTo>
                    <a:pt x="63" y="46"/>
                  </a:lnTo>
                  <a:lnTo>
                    <a:pt x="65" y="42"/>
                  </a:lnTo>
                  <a:lnTo>
                    <a:pt x="65" y="37"/>
                  </a:lnTo>
                  <a:lnTo>
                    <a:pt x="65" y="28"/>
                  </a:lnTo>
                  <a:lnTo>
                    <a:pt x="64" y="19"/>
                  </a:lnTo>
                  <a:lnTo>
                    <a:pt x="60" y="12"/>
                  </a:lnTo>
                  <a:lnTo>
                    <a:pt x="57" y="6"/>
                  </a:lnTo>
                  <a:lnTo>
                    <a:pt x="53" y="3"/>
                  </a:lnTo>
                  <a:lnTo>
                    <a:pt x="48" y="1"/>
                  </a:lnTo>
                  <a:lnTo>
                    <a:pt x="42" y="0"/>
                  </a:lnTo>
                  <a:lnTo>
                    <a:pt x="37" y="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22" name="Freeform 40"/>
            <p:cNvSpPr>
              <a:spLocks/>
            </p:cNvSpPr>
            <p:nvPr/>
          </p:nvSpPr>
          <p:spPr bwMode="auto">
            <a:xfrm>
              <a:off x="8828088" y="9101138"/>
              <a:ext cx="106362" cy="117475"/>
            </a:xfrm>
            <a:custGeom>
              <a:avLst/>
              <a:gdLst>
                <a:gd name="T0" fmla="*/ 3 w 134"/>
                <a:gd name="T1" fmla="*/ 15 h 148"/>
                <a:gd name="T2" fmla="*/ 0 w 134"/>
                <a:gd name="T3" fmla="*/ 21 h 148"/>
                <a:gd name="T4" fmla="*/ 2 w 134"/>
                <a:gd name="T5" fmla="*/ 34 h 148"/>
                <a:gd name="T6" fmla="*/ 9 w 134"/>
                <a:gd name="T7" fmla="*/ 46 h 148"/>
                <a:gd name="T8" fmla="*/ 19 w 134"/>
                <a:gd name="T9" fmla="*/ 60 h 148"/>
                <a:gd name="T10" fmla="*/ 27 w 134"/>
                <a:gd name="T11" fmla="*/ 67 h 148"/>
                <a:gd name="T12" fmla="*/ 41 w 134"/>
                <a:gd name="T13" fmla="*/ 73 h 148"/>
                <a:gd name="T14" fmla="*/ 58 w 134"/>
                <a:gd name="T15" fmla="*/ 80 h 148"/>
                <a:gd name="T16" fmla="*/ 61 w 134"/>
                <a:gd name="T17" fmla="*/ 84 h 148"/>
                <a:gd name="T18" fmla="*/ 61 w 134"/>
                <a:gd name="T19" fmla="*/ 86 h 148"/>
                <a:gd name="T20" fmla="*/ 49 w 134"/>
                <a:gd name="T21" fmla="*/ 95 h 148"/>
                <a:gd name="T22" fmla="*/ 30 w 134"/>
                <a:gd name="T23" fmla="*/ 114 h 148"/>
                <a:gd name="T24" fmla="*/ 21 w 134"/>
                <a:gd name="T25" fmla="*/ 126 h 148"/>
                <a:gd name="T26" fmla="*/ 19 w 134"/>
                <a:gd name="T27" fmla="*/ 131 h 148"/>
                <a:gd name="T28" fmla="*/ 21 w 134"/>
                <a:gd name="T29" fmla="*/ 133 h 148"/>
                <a:gd name="T30" fmla="*/ 28 w 134"/>
                <a:gd name="T31" fmla="*/ 135 h 148"/>
                <a:gd name="T32" fmla="*/ 45 w 134"/>
                <a:gd name="T33" fmla="*/ 135 h 148"/>
                <a:gd name="T34" fmla="*/ 50 w 134"/>
                <a:gd name="T35" fmla="*/ 136 h 148"/>
                <a:gd name="T36" fmla="*/ 47 w 134"/>
                <a:gd name="T37" fmla="*/ 143 h 148"/>
                <a:gd name="T38" fmla="*/ 48 w 134"/>
                <a:gd name="T39" fmla="*/ 147 h 148"/>
                <a:gd name="T40" fmla="*/ 58 w 134"/>
                <a:gd name="T41" fmla="*/ 144 h 148"/>
                <a:gd name="T42" fmla="*/ 78 w 134"/>
                <a:gd name="T43" fmla="*/ 138 h 148"/>
                <a:gd name="T44" fmla="*/ 99 w 134"/>
                <a:gd name="T45" fmla="*/ 144 h 148"/>
                <a:gd name="T46" fmla="*/ 113 w 134"/>
                <a:gd name="T47" fmla="*/ 145 h 148"/>
                <a:gd name="T48" fmla="*/ 121 w 134"/>
                <a:gd name="T49" fmla="*/ 139 h 148"/>
                <a:gd name="T50" fmla="*/ 128 w 134"/>
                <a:gd name="T51" fmla="*/ 131 h 148"/>
                <a:gd name="T52" fmla="*/ 132 w 134"/>
                <a:gd name="T53" fmla="*/ 123 h 148"/>
                <a:gd name="T54" fmla="*/ 132 w 134"/>
                <a:gd name="T55" fmla="*/ 115 h 148"/>
                <a:gd name="T56" fmla="*/ 127 w 134"/>
                <a:gd name="T57" fmla="*/ 105 h 148"/>
                <a:gd name="T58" fmla="*/ 121 w 134"/>
                <a:gd name="T59" fmla="*/ 97 h 148"/>
                <a:gd name="T60" fmla="*/ 113 w 134"/>
                <a:gd name="T61" fmla="*/ 90 h 148"/>
                <a:gd name="T62" fmla="*/ 105 w 134"/>
                <a:gd name="T63" fmla="*/ 84 h 148"/>
                <a:gd name="T64" fmla="*/ 96 w 134"/>
                <a:gd name="T65" fmla="*/ 73 h 148"/>
                <a:gd name="T66" fmla="*/ 84 w 134"/>
                <a:gd name="T67" fmla="*/ 57 h 148"/>
                <a:gd name="T68" fmla="*/ 77 w 134"/>
                <a:gd name="T69" fmla="*/ 47 h 148"/>
                <a:gd name="T70" fmla="*/ 78 w 134"/>
                <a:gd name="T71" fmla="*/ 44 h 148"/>
                <a:gd name="T72" fmla="*/ 83 w 134"/>
                <a:gd name="T73" fmla="*/ 38 h 148"/>
                <a:gd name="T74" fmla="*/ 92 w 134"/>
                <a:gd name="T75" fmla="*/ 28 h 148"/>
                <a:gd name="T76" fmla="*/ 97 w 134"/>
                <a:gd name="T77" fmla="*/ 20 h 148"/>
                <a:gd name="T78" fmla="*/ 97 w 134"/>
                <a:gd name="T79" fmla="*/ 15 h 148"/>
                <a:gd name="T80" fmla="*/ 92 w 134"/>
                <a:gd name="T81" fmla="*/ 10 h 148"/>
                <a:gd name="T82" fmla="*/ 81 w 134"/>
                <a:gd name="T83" fmla="*/ 7 h 148"/>
                <a:gd name="T84" fmla="*/ 68 w 134"/>
                <a:gd name="T85" fmla="*/ 6 h 148"/>
                <a:gd name="T86" fmla="*/ 56 w 134"/>
                <a:gd name="T87" fmla="*/ 4 h 148"/>
                <a:gd name="T88" fmla="*/ 49 w 134"/>
                <a:gd name="T89" fmla="*/ 0 h 148"/>
                <a:gd name="T90" fmla="*/ 41 w 134"/>
                <a:gd name="T91" fmla="*/ 0 h 148"/>
                <a:gd name="T92" fmla="*/ 32 w 134"/>
                <a:gd name="T93" fmla="*/ 6 h 148"/>
                <a:gd name="T94" fmla="*/ 25 w 134"/>
                <a:gd name="T95" fmla="*/ 15 h 148"/>
                <a:gd name="T96" fmla="*/ 20 w 134"/>
                <a:gd name="T97" fmla="*/ 16 h 148"/>
                <a:gd name="T98" fmla="*/ 11 w 134"/>
                <a:gd name="T99" fmla="*/ 1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4" h="148">
                  <a:moveTo>
                    <a:pt x="6" y="14"/>
                  </a:moveTo>
                  <a:lnTo>
                    <a:pt x="3" y="15"/>
                  </a:lnTo>
                  <a:lnTo>
                    <a:pt x="1" y="18"/>
                  </a:lnTo>
                  <a:lnTo>
                    <a:pt x="0" y="21"/>
                  </a:lnTo>
                  <a:lnTo>
                    <a:pt x="0" y="26"/>
                  </a:lnTo>
                  <a:lnTo>
                    <a:pt x="2" y="34"/>
                  </a:lnTo>
                  <a:lnTo>
                    <a:pt x="5" y="40"/>
                  </a:lnTo>
                  <a:lnTo>
                    <a:pt x="9" y="46"/>
                  </a:lnTo>
                  <a:lnTo>
                    <a:pt x="15" y="56"/>
                  </a:lnTo>
                  <a:lnTo>
                    <a:pt x="19" y="60"/>
                  </a:lnTo>
                  <a:lnTo>
                    <a:pt x="23" y="63"/>
                  </a:lnTo>
                  <a:lnTo>
                    <a:pt x="27" y="67"/>
                  </a:lnTo>
                  <a:lnTo>
                    <a:pt x="31" y="69"/>
                  </a:lnTo>
                  <a:lnTo>
                    <a:pt x="41" y="73"/>
                  </a:lnTo>
                  <a:lnTo>
                    <a:pt x="54" y="78"/>
                  </a:lnTo>
                  <a:lnTo>
                    <a:pt x="58" y="80"/>
                  </a:lnTo>
                  <a:lnTo>
                    <a:pt x="61" y="83"/>
                  </a:lnTo>
                  <a:lnTo>
                    <a:pt x="61" y="84"/>
                  </a:lnTo>
                  <a:lnTo>
                    <a:pt x="61" y="85"/>
                  </a:lnTo>
                  <a:lnTo>
                    <a:pt x="61" y="86"/>
                  </a:lnTo>
                  <a:lnTo>
                    <a:pt x="59" y="87"/>
                  </a:lnTo>
                  <a:lnTo>
                    <a:pt x="49" y="95"/>
                  </a:lnTo>
                  <a:lnTo>
                    <a:pt x="36" y="107"/>
                  </a:lnTo>
                  <a:lnTo>
                    <a:pt x="30" y="114"/>
                  </a:lnTo>
                  <a:lnTo>
                    <a:pt x="25" y="120"/>
                  </a:lnTo>
                  <a:lnTo>
                    <a:pt x="21" y="126"/>
                  </a:lnTo>
                  <a:lnTo>
                    <a:pt x="19" y="130"/>
                  </a:lnTo>
                  <a:lnTo>
                    <a:pt x="19" y="131"/>
                  </a:lnTo>
                  <a:lnTo>
                    <a:pt x="19" y="132"/>
                  </a:lnTo>
                  <a:lnTo>
                    <a:pt x="21" y="133"/>
                  </a:lnTo>
                  <a:lnTo>
                    <a:pt x="23" y="134"/>
                  </a:lnTo>
                  <a:lnTo>
                    <a:pt x="28" y="135"/>
                  </a:lnTo>
                  <a:lnTo>
                    <a:pt x="33" y="135"/>
                  </a:lnTo>
                  <a:lnTo>
                    <a:pt x="45" y="135"/>
                  </a:lnTo>
                  <a:lnTo>
                    <a:pt x="51" y="134"/>
                  </a:lnTo>
                  <a:lnTo>
                    <a:pt x="50" y="136"/>
                  </a:lnTo>
                  <a:lnTo>
                    <a:pt x="48" y="141"/>
                  </a:lnTo>
                  <a:lnTo>
                    <a:pt x="47" y="143"/>
                  </a:lnTo>
                  <a:lnTo>
                    <a:pt x="47" y="145"/>
                  </a:lnTo>
                  <a:lnTo>
                    <a:pt x="48" y="147"/>
                  </a:lnTo>
                  <a:lnTo>
                    <a:pt x="50" y="148"/>
                  </a:lnTo>
                  <a:lnTo>
                    <a:pt x="58" y="144"/>
                  </a:lnTo>
                  <a:lnTo>
                    <a:pt x="69" y="137"/>
                  </a:lnTo>
                  <a:lnTo>
                    <a:pt x="78" y="138"/>
                  </a:lnTo>
                  <a:lnTo>
                    <a:pt x="89" y="142"/>
                  </a:lnTo>
                  <a:lnTo>
                    <a:pt x="99" y="144"/>
                  </a:lnTo>
                  <a:lnTo>
                    <a:pt x="109" y="145"/>
                  </a:lnTo>
                  <a:lnTo>
                    <a:pt x="113" y="145"/>
                  </a:lnTo>
                  <a:lnTo>
                    <a:pt x="117" y="143"/>
                  </a:lnTo>
                  <a:lnTo>
                    <a:pt x="121" y="139"/>
                  </a:lnTo>
                  <a:lnTo>
                    <a:pt x="125" y="135"/>
                  </a:lnTo>
                  <a:lnTo>
                    <a:pt x="128" y="131"/>
                  </a:lnTo>
                  <a:lnTo>
                    <a:pt x="131" y="127"/>
                  </a:lnTo>
                  <a:lnTo>
                    <a:pt x="132" y="123"/>
                  </a:lnTo>
                  <a:lnTo>
                    <a:pt x="134" y="119"/>
                  </a:lnTo>
                  <a:lnTo>
                    <a:pt x="132" y="115"/>
                  </a:lnTo>
                  <a:lnTo>
                    <a:pt x="130" y="110"/>
                  </a:lnTo>
                  <a:lnTo>
                    <a:pt x="127" y="105"/>
                  </a:lnTo>
                  <a:lnTo>
                    <a:pt x="124" y="101"/>
                  </a:lnTo>
                  <a:lnTo>
                    <a:pt x="121" y="97"/>
                  </a:lnTo>
                  <a:lnTo>
                    <a:pt x="117" y="93"/>
                  </a:lnTo>
                  <a:lnTo>
                    <a:pt x="113" y="90"/>
                  </a:lnTo>
                  <a:lnTo>
                    <a:pt x="109" y="87"/>
                  </a:lnTo>
                  <a:lnTo>
                    <a:pt x="105" y="84"/>
                  </a:lnTo>
                  <a:lnTo>
                    <a:pt x="100" y="79"/>
                  </a:lnTo>
                  <a:lnTo>
                    <a:pt x="96" y="73"/>
                  </a:lnTo>
                  <a:lnTo>
                    <a:pt x="92" y="68"/>
                  </a:lnTo>
                  <a:lnTo>
                    <a:pt x="84" y="57"/>
                  </a:lnTo>
                  <a:lnTo>
                    <a:pt x="78" y="48"/>
                  </a:lnTo>
                  <a:lnTo>
                    <a:pt x="77" y="47"/>
                  </a:lnTo>
                  <a:lnTo>
                    <a:pt x="77" y="46"/>
                  </a:lnTo>
                  <a:lnTo>
                    <a:pt x="78" y="44"/>
                  </a:lnTo>
                  <a:lnTo>
                    <a:pt x="79" y="42"/>
                  </a:lnTo>
                  <a:lnTo>
                    <a:pt x="83" y="38"/>
                  </a:lnTo>
                  <a:lnTo>
                    <a:pt x="88" y="33"/>
                  </a:lnTo>
                  <a:lnTo>
                    <a:pt x="92" y="28"/>
                  </a:lnTo>
                  <a:lnTo>
                    <a:pt x="96" y="22"/>
                  </a:lnTo>
                  <a:lnTo>
                    <a:pt x="97" y="20"/>
                  </a:lnTo>
                  <a:lnTo>
                    <a:pt x="98" y="17"/>
                  </a:lnTo>
                  <a:lnTo>
                    <a:pt x="97" y="15"/>
                  </a:lnTo>
                  <a:lnTo>
                    <a:pt x="96" y="13"/>
                  </a:lnTo>
                  <a:lnTo>
                    <a:pt x="92" y="10"/>
                  </a:lnTo>
                  <a:lnTo>
                    <a:pt x="87" y="8"/>
                  </a:lnTo>
                  <a:lnTo>
                    <a:pt x="81" y="7"/>
                  </a:lnTo>
                  <a:lnTo>
                    <a:pt x="74" y="7"/>
                  </a:lnTo>
                  <a:lnTo>
                    <a:pt x="68" y="6"/>
                  </a:lnTo>
                  <a:lnTo>
                    <a:pt x="62" y="6"/>
                  </a:lnTo>
                  <a:lnTo>
                    <a:pt x="56" y="4"/>
                  </a:lnTo>
                  <a:lnTo>
                    <a:pt x="52" y="2"/>
                  </a:lnTo>
                  <a:lnTo>
                    <a:pt x="49" y="0"/>
                  </a:lnTo>
                  <a:lnTo>
                    <a:pt x="44" y="0"/>
                  </a:lnTo>
                  <a:lnTo>
                    <a:pt x="41" y="0"/>
                  </a:lnTo>
                  <a:lnTo>
                    <a:pt x="38" y="1"/>
                  </a:lnTo>
                  <a:lnTo>
                    <a:pt x="32" y="6"/>
                  </a:lnTo>
                  <a:lnTo>
                    <a:pt x="27" y="12"/>
                  </a:lnTo>
                  <a:lnTo>
                    <a:pt x="25" y="15"/>
                  </a:lnTo>
                  <a:lnTo>
                    <a:pt x="23" y="16"/>
                  </a:lnTo>
                  <a:lnTo>
                    <a:pt x="20" y="16"/>
                  </a:lnTo>
                  <a:lnTo>
                    <a:pt x="18" y="15"/>
                  </a:lnTo>
                  <a:lnTo>
                    <a:pt x="11" y="13"/>
                  </a:lnTo>
                  <a:lnTo>
                    <a:pt x="6" y="1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23" name="Freeform 41"/>
            <p:cNvSpPr>
              <a:spLocks noEditPoints="1"/>
            </p:cNvSpPr>
            <p:nvPr/>
          </p:nvSpPr>
          <p:spPr bwMode="auto">
            <a:xfrm>
              <a:off x="8797925" y="8837613"/>
              <a:ext cx="2190750" cy="971550"/>
            </a:xfrm>
            <a:custGeom>
              <a:avLst/>
              <a:gdLst>
                <a:gd name="T0" fmla="*/ 845 w 2760"/>
                <a:gd name="T1" fmla="*/ 690 h 1225"/>
                <a:gd name="T2" fmla="*/ 886 w 2760"/>
                <a:gd name="T3" fmla="*/ 592 h 1225"/>
                <a:gd name="T4" fmla="*/ 893 w 2760"/>
                <a:gd name="T5" fmla="*/ 525 h 1225"/>
                <a:gd name="T6" fmla="*/ 693 w 2760"/>
                <a:gd name="T7" fmla="*/ 641 h 1225"/>
                <a:gd name="T8" fmla="*/ 657 w 2760"/>
                <a:gd name="T9" fmla="*/ 565 h 1225"/>
                <a:gd name="T10" fmla="*/ 547 w 2760"/>
                <a:gd name="T11" fmla="*/ 646 h 1225"/>
                <a:gd name="T12" fmla="*/ 74 w 2760"/>
                <a:gd name="T13" fmla="*/ 520 h 1225"/>
                <a:gd name="T14" fmla="*/ 268 w 2760"/>
                <a:gd name="T15" fmla="*/ 425 h 1225"/>
                <a:gd name="T16" fmla="*/ 343 w 2760"/>
                <a:gd name="T17" fmla="*/ 410 h 1225"/>
                <a:gd name="T18" fmla="*/ 477 w 2760"/>
                <a:gd name="T19" fmla="*/ 334 h 1225"/>
                <a:gd name="T20" fmla="*/ 450 w 2760"/>
                <a:gd name="T21" fmla="*/ 278 h 1225"/>
                <a:gd name="T22" fmla="*/ 406 w 2760"/>
                <a:gd name="T23" fmla="*/ 270 h 1225"/>
                <a:gd name="T24" fmla="*/ 313 w 2760"/>
                <a:gd name="T25" fmla="*/ 382 h 1225"/>
                <a:gd name="T26" fmla="*/ 220 w 2760"/>
                <a:gd name="T27" fmla="*/ 294 h 1225"/>
                <a:gd name="T28" fmla="*/ 580 w 2760"/>
                <a:gd name="T29" fmla="*/ 130 h 1225"/>
                <a:gd name="T30" fmla="*/ 646 w 2760"/>
                <a:gd name="T31" fmla="*/ 206 h 1225"/>
                <a:gd name="T32" fmla="*/ 763 w 2760"/>
                <a:gd name="T33" fmla="*/ 199 h 1225"/>
                <a:gd name="T34" fmla="*/ 812 w 2760"/>
                <a:gd name="T35" fmla="*/ 192 h 1225"/>
                <a:gd name="T36" fmla="*/ 983 w 2760"/>
                <a:gd name="T37" fmla="*/ 161 h 1225"/>
                <a:gd name="T38" fmla="*/ 1116 w 2760"/>
                <a:gd name="T39" fmla="*/ 140 h 1225"/>
                <a:gd name="T40" fmla="*/ 1202 w 2760"/>
                <a:gd name="T41" fmla="*/ 178 h 1225"/>
                <a:gd name="T42" fmla="*/ 1285 w 2760"/>
                <a:gd name="T43" fmla="*/ 173 h 1225"/>
                <a:gd name="T44" fmla="*/ 1241 w 2760"/>
                <a:gd name="T45" fmla="*/ 121 h 1225"/>
                <a:gd name="T46" fmla="*/ 1361 w 2760"/>
                <a:gd name="T47" fmla="*/ 141 h 1225"/>
                <a:gd name="T48" fmla="*/ 1489 w 2760"/>
                <a:gd name="T49" fmla="*/ 45 h 1225"/>
                <a:gd name="T50" fmla="*/ 1635 w 2760"/>
                <a:gd name="T51" fmla="*/ 13 h 1225"/>
                <a:gd name="T52" fmla="*/ 1793 w 2760"/>
                <a:gd name="T53" fmla="*/ 61 h 1225"/>
                <a:gd name="T54" fmla="*/ 2025 w 2760"/>
                <a:gd name="T55" fmla="*/ 116 h 1225"/>
                <a:gd name="T56" fmla="*/ 2180 w 2760"/>
                <a:gd name="T57" fmla="*/ 67 h 1225"/>
                <a:gd name="T58" fmla="*/ 2235 w 2760"/>
                <a:gd name="T59" fmla="*/ 41 h 1225"/>
                <a:gd name="T60" fmla="*/ 2374 w 2760"/>
                <a:gd name="T61" fmla="*/ 122 h 1225"/>
                <a:gd name="T62" fmla="*/ 2636 w 2760"/>
                <a:gd name="T63" fmla="*/ 134 h 1225"/>
                <a:gd name="T64" fmla="*/ 2743 w 2760"/>
                <a:gd name="T65" fmla="*/ 233 h 1225"/>
                <a:gd name="T66" fmla="*/ 2546 w 2760"/>
                <a:gd name="T67" fmla="*/ 309 h 1225"/>
                <a:gd name="T68" fmla="*/ 2401 w 2760"/>
                <a:gd name="T69" fmla="*/ 496 h 1225"/>
                <a:gd name="T70" fmla="*/ 2489 w 2760"/>
                <a:gd name="T71" fmla="*/ 300 h 1225"/>
                <a:gd name="T72" fmla="*/ 2321 w 2760"/>
                <a:gd name="T73" fmla="*/ 321 h 1225"/>
                <a:gd name="T74" fmla="*/ 2143 w 2760"/>
                <a:gd name="T75" fmla="*/ 408 h 1225"/>
                <a:gd name="T76" fmla="*/ 2078 w 2760"/>
                <a:gd name="T77" fmla="*/ 608 h 1225"/>
                <a:gd name="T78" fmla="*/ 2004 w 2760"/>
                <a:gd name="T79" fmla="*/ 755 h 1225"/>
                <a:gd name="T80" fmla="*/ 1945 w 2760"/>
                <a:gd name="T81" fmla="*/ 657 h 1225"/>
                <a:gd name="T82" fmla="*/ 1878 w 2760"/>
                <a:gd name="T83" fmla="*/ 702 h 1225"/>
                <a:gd name="T84" fmla="*/ 1918 w 2760"/>
                <a:gd name="T85" fmla="*/ 859 h 1225"/>
                <a:gd name="T86" fmla="*/ 1736 w 2760"/>
                <a:gd name="T87" fmla="*/ 1045 h 1225"/>
                <a:gd name="T88" fmla="*/ 1725 w 2760"/>
                <a:gd name="T89" fmla="*/ 1075 h 1225"/>
                <a:gd name="T90" fmla="*/ 1613 w 2760"/>
                <a:gd name="T91" fmla="*/ 1121 h 1225"/>
                <a:gd name="T92" fmla="*/ 1517 w 2760"/>
                <a:gd name="T93" fmla="*/ 1115 h 1225"/>
                <a:gd name="T94" fmla="*/ 1389 w 2760"/>
                <a:gd name="T95" fmla="*/ 998 h 1225"/>
                <a:gd name="T96" fmla="*/ 1260 w 2760"/>
                <a:gd name="T97" fmla="*/ 1199 h 1225"/>
                <a:gd name="T98" fmla="*/ 1153 w 2760"/>
                <a:gd name="T99" fmla="*/ 948 h 1225"/>
                <a:gd name="T100" fmla="*/ 930 w 2760"/>
                <a:gd name="T101" fmla="*/ 891 h 1225"/>
                <a:gd name="T102" fmla="*/ 902 w 2760"/>
                <a:gd name="T103" fmla="*/ 930 h 1225"/>
                <a:gd name="T104" fmla="*/ 944 w 2760"/>
                <a:gd name="T105" fmla="*/ 1058 h 1225"/>
                <a:gd name="T106" fmla="*/ 725 w 2760"/>
                <a:gd name="T107" fmla="*/ 998 h 1225"/>
                <a:gd name="T108" fmla="*/ 607 w 2760"/>
                <a:gd name="T109" fmla="*/ 818 h 1225"/>
                <a:gd name="T110" fmla="*/ 576 w 2760"/>
                <a:gd name="T111" fmla="*/ 724 h 1225"/>
                <a:gd name="T112" fmla="*/ 494 w 2760"/>
                <a:gd name="T113" fmla="*/ 702 h 1225"/>
                <a:gd name="T114" fmla="*/ 323 w 2760"/>
                <a:gd name="T115" fmla="*/ 565 h 1225"/>
                <a:gd name="T116" fmla="*/ 384 w 2760"/>
                <a:gd name="T117" fmla="*/ 694 h 1225"/>
                <a:gd name="T118" fmla="*/ 198 w 2760"/>
                <a:gd name="T119" fmla="*/ 601 h 1225"/>
                <a:gd name="T120" fmla="*/ 80 w 2760"/>
                <a:gd name="T121" fmla="*/ 716 h 1225"/>
                <a:gd name="T122" fmla="*/ 8 w 2760"/>
                <a:gd name="T123" fmla="*/ 630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60" h="1225">
                  <a:moveTo>
                    <a:pt x="830" y="545"/>
                  </a:moveTo>
                  <a:lnTo>
                    <a:pt x="825" y="549"/>
                  </a:lnTo>
                  <a:lnTo>
                    <a:pt x="821" y="554"/>
                  </a:lnTo>
                  <a:lnTo>
                    <a:pt x="818" y="559"/>
                  </a:lnTo>
                  <a:lnTo>
                    <a:pt x="816" y="565"/>
                  </a:lnTo>
                  <a:lnTo>
                    <a:pt x="815" y="569"/>
                  </a:lnTo>
                  <a:lnTo>
                    <a:pt x="815" y="574"/>
                  </a:lnTo>
                  <a:lnTo>
                    <a:pt x="815" y="578"/>
                  </a:lnTo>
                  <a:lnTo>
                    <a:pt x="817" y="582"/>
                  </a:lnTo>
                  <a:lnTo>
                    <a:pt x="823" y="594"/>
                  </a:lnTo>
                  <a:lnTo>
                    <a:pt x="832" y="608"/>
                  </a:lnTo>
                  <a:lnTo>
                    <a:pt x="836" y="614"/>
                  </a:lnTo>
                  <a:lnTo>
                    <a:pt x="842" y="621"/>
                  </a:lnTo>
                  <a:lnTo>
                    <a:pt x="846" y="626"/>
                  </a:lnTo>
                  <a:lnTo>
                    <a:pt x="849" y="628"/>
                  </a:lnTo>
                  <a:lnTo>
                    <a:pt x="858" y="631"/>
                  </a:lnTo>
                  <a:lnTo>
                    <a:pt x="871" y="635"/>
                  </a:lnTo>
                  <a:lnTo>
                    <a:pt x="875" y="637"/>
                  </a:lnTo>
                  <a:lnTo>
                    <a:pt x="878" y="641"/>
                  </a:lnTo>
                  <a:lnTo>
                    <a:pt x="879" y="643"/>
                  </a:lnTo>
                  <a:lnTo>
                    <a:pt x="879" y="645"/>
                  </a:lnTo>
                  <a:lnTo>
                    <a:pt x="878" y="647"/>
                  </a:lnTo>
                  <a:lnTo>
                    <a:pt x="876" y="650"/>
                  </a:lnTo>
                  <a:lnTo>
                    <a:pt x="869" y="658"/>
                  </a:lnTo>
                  <a:lnTo>
                    <a:pt x="862" y="663"/>
                  </a:lnTo>
                  <a:lnTo>
                    <a:pt x="860" y="665"/>
                  </a:lnTo>
                  <a:lnTo>
                    <a:pt x="857" y="665"/>
                  </a:lnTo>
                  <a:lnTo>
                    <a:pt x="854" y="666"/>
                  </a:lnTo>
                  <a:lnTo>
                    <a:pt x="850" y="665"/>
                  </a:lnTo>
                  <a:lnTo>
                    <a:pt x="848" y="666"/>
                  </a:lnTo>
                  <a:lnTo>
                    <a:pt x="847" y="667"/>
                  </a:lnTo>
                  <a:lnTo>
                    <a:pt x="846" y="668"/>
                  </a:lnTo>
                  <a:lnTo>
                    <a:pt x="845" y="670"/>
                  </a:lnTo>
                  <a:lnTo>
                    <a:pt x="844" y="676"/>
                  </a:lnTo>
                  <a:lnTo>
                    <a:pt x="844" y="683"/>
                  </a:lnTo>
                  <a:lnTo>
                    <a:pt x="845" y="690"/>
                  </a:lnTo>
                  <a:lnTo>
                    <a:pt x="847" y="696"/>
                  </a:lnTo>
                  <a:lnTo>
                    <a:pt x="850" y="701"/>
                  </a:lnTo>
                  <a:lnTo>
                    <a:pt x="853" y="703"/>
                  </a:lnTo>
                  <a:lnTo>
                    <a:pt x="862" y="706"/>
                  </a:lnTo>
                  <a:lnTo>
                    <a:pt x="875" y="712"/>
                  </a:lnTo>
                  <a:lnTo>
                    <a:pt x="886" y="716"/>
                  </a:lnTo>
                  <a:lnTo>
                    <a:pt x="895" y="718"/>
                  </a:lnTo>
                  <a:lnTo>
                    <a:pt x="905" y="718"/>
                  </a:lnTo>
                  <a:lnTo>
                    <a:pt x="917" y="716"/>
                  </a:lnTo>
                  <a:lnTo>
                    <a:pt x="923" y="715"/>
                  </a:lnTo>
                  <a:lnTo>
                    <a:pt x="928" y="712"/>
                  </a:lnTo>
                  <a:lnTo>
                    <a:pt x="931" y="710"/>
                  </a:lnTo>
                  <a:lnTo>
                    <a:pt x="932" y="706"/>
                  </a:lnTo>
                  <a:lnTo>
                    <a:pt x="930" y="696"/>
                  </a:lnTo>
                  <a:lnTo>
                    <a:pt x="927" y="681"/>
                  </a:lnTo>
                  <a:lnTo>
                    <a:pt x="924" y="672"/>
                  </a:lnTo>
                  <a:lnTo>
                    <a:pt x="922" y="665"/>
                  </a:lnTo>
                  <a:lnTo>
                    <a:pt x="919" y="658"/>
                  </a:lnTo>
                  <a:lnTo>
                    <a:pt x="915" y="654"/>
                  </a:lnTo>
                  <a:lnTo>
                    <a:pt x="914" y="653"/>
                  </a:lnTo>
                  <a:lnTo>
                    <a:pt x="913" y="651"/>
                  </a:lnTo>
                  <a:lnTo>
                    <a:pt x="913" y="648"/>
                  </a:lnTo>
                  <a:lnTo>
                    <a:pt x="913" y="647"/>
                  </a:lnTo>
                  <a:lnTo>
                    <a:pt x="915" y="644"/>
                  </a:lnTo>
                  <a:lnTo>
                    <a:pt x="918" y="641"/>
                  </a:lnTo>
                  <a:lnTo>
                    <a:pt x="920" y="638"/>
                  </a:lnTo>
                  <a:lnTo>
                    <a:pt x="923" y="635"/>
                  </a:lnTo>
                  <a:lnTo>
                    <a:pt x="924" y="632"/>
                  </a:lnTo>
                  <a:lnTo>
                    <a:pt x="923" y="629"/>
                  </a:lnTo>
                  <a:lnTo>
                    <a:pt x="913" y="623"/>
                  </a:lnTo>
                  <a:lnTo>
                    <a:pt x="904" y="616"/>
                  </a:lnTo>
                  <a:lnTo>
                    <a:pt x="900" y="609"/>
                  </a:lnTo>
                  <a:lnTo>
                    <a:pt x="896" y="603"/>
                  </a:lnTo>
                  <a:lnTo>
                    <a:pt x="893" y="598"/>
                  </a:lnTo>
                  <a:lnTo>
                    <a:pt x="888" y="593"/>
                  </a:lnTo>
                  <a:lnTo>
                    <a:pt x="886" y="592"/>
                  </a:lnTo>
                  <a:lnTo>
                    <a:pt x="883" y="590"/>
                  </a:lnTo>
                  <a:lnTo>
                    <a:pt x="881" y="592"/>
                  </a:lnTo>
                  <a:lnTo>
                    <a:pt x="879" y="592"/>
                  </a:lnTo>
                  <a:lnTo>
                    <a:pt x="878" y="592"/>
                  </a:lnTo>
                  <a:lnTo>
                    <a:pt x="877" y="590"/>
                  </a:lnTo>
                  <a:lnTo>
                    <a:pt x="876" y="587"/>
                  </a:lnTo>
                  <a:lnTo>
                    <a:pt x="876" y="582"/>
                  </a:lnTo>
                  <a:lnTo>
                    <a:pt x="877" y="577"/>
                  </a:lnTo>
                  <a:lnTo>
                    <a:pt x="880" y="572"/>
                  </a:lnTo>
                  <a:lnTo>
                    <a:pt x="883" y="568"/>
                  </a:lnTo>
                  <a:lnTo>
                    <a:pt x="887" y="565"/>
                  </a:lnTo>
                  <a:lnTo>
                    <a:pt x="891" y="563"/>
                  </a:lnTo>
                  <a:lnTo>
                    <a:pt x="895" y="561"/>
                  </a:lnTo>
                  <a:lnTo>
                    <a:pt x="899" y="563"/>
                  </a:lnTo>
                  <a:lnTo>
                    <a:pt x="902" y="565"/>
                  </a:lnTo>
                  <a:lnTo>
                    <a:pt x="906" y="568"/>
                  </a:lnTo>
                  <a:lnTo>
                    <a:pt x="910" y="570"/>
                  </a:lnTo>
                  <a:lnTo>
                    <a:pt x="915" y="570"/>
                  </a:lnTo>
                  <a:lnTo>
                    <a:pt x="920" y="570"/>
                  </a:lnTo>
                  <a:lnTo>
                    <a:pt x="925" y="569"/>
                  </a:lnTo>
                  <a:lnTo>
                    <a:pt x="930" y="568"/>
                  </a:lnTo>
                  <a:lnTo>
                    <a:pt x="934" y="567"/>
                  </a:lnTo>
                  <a:lnTo>
                    <a:pt x="937" y="565"/>
                  </a:lnTo>
                  <a:lnTo>
                    <a:pt x="938" y="563"/>
                  </a:lnTo>
                  <a:lnTo>
                    <a:pt x="937" y="560"/>
                  </a:lnTo>
                  <a:lnTo>
                    <a:pt x="936" y="557"/>
                  </a:lnTo>
                  <a:lnTo>
                    <a:pt x="933" y="553"/>
                  </a:lnTo>
                  <a:lnTo>
                    <a:pt x="928" y="546"/>
                  </a:lnTo>
                  <a:lnTo>
                    <a:pt x="923" y="539"/>
                  </a:lnTo>
                  <a:lnTo>
                    <a:pt x="920" y="536"/>
                  </a:lnTo>
                  <a:lnTo>
                    <a:pt x="917" y="532"/>
                  </a:lnTo>
                  <a:lnTo>
                    <a:pt x="912" y="530"/>
                  </a:lnTo>
                  <a:lnTo>
                    <a:pt x="907" y="527"/>
                  </a:lnTo>
                  <a:lnTo>
                    <a:pt x="902" y="526"/>
                  </a:lnTo>
                  <a:lnTo>
                    <a:pt x="896" y="525"/>
                  </a:lnTo>
                  <a:lnTo>
                    <a:pt x="893" y="525"/>
                  </a:lnTo>
                  <a:lnTo>
                    <a:pt x="891" y="525"/>
                  </a:lnTo>
                  <a:lnTo>
                    <a:pt x="882" y="534"/>
                  </a:lnTo>
                  <a:lnTo>
                    <a:pt x="867" y="545"/>
                  </a:lnTo>
                  <a:lnTo>
                    <a:pt x="863" y="546"/>
                  </a:lnTo>
                  <a:lnTo>
                    <a:pt x="858" y="547"/>
                  </a:lnTo>
                  <a:lnTo>
                    <a:pt x="853" y="546"/>
                  </a:lnTo>
                  <a:lnTo>
                    <a:pt x="848" y="545"/>
                  </a:lnTo>
                  <a:lnTo>
                    <a:pt x="843" y="544"/>
                  </a:lnTo>
                  <a:lnTo>
                    <a:pt x="837" y="543"/>
                  </a:lnTo>
                  <a:lnTo>
                    <a:pt x="833" y="543"/>
                  </a:lnTo>
                  <a:lnTo>
                    <a:pt x="830" y="545"/>
                  </a:lnTo>
                  <a:close/>
                  <a:moveTo>
                    <a:pt x="547" y="646"/>
                  </a:moveTo>
                  <a:lnTo>
                    <a:pt x="550" y="647"/>
                  </a:lnTo>
                  <a:lnTo>
                    <a:pt x="552" y="647"/>
                  </a:lnTo>
                  <a:lnTo>
                    <a:pt x="554" y="646"/>
                  </a:lnTo>
                  <a:lnTo>
                    <a:pt x="558" y="644"/>
                  </a:lnTo>
                  <a:lnTo>
                    <a:pt x="561" y="642"/>
                  </a:lnTo>
                  <a:lnTo>
                    <a:pt x="565" y="640"/>
                  </a:lnTo>
                  <a:lnTo>
                    <a:pt x="568" y="638"/>
                  </a:lnTo>
                  <a:lnTo>
                    <a:pt x="572" y="638"/>
                  </a:lnTo>
                  <a:lnTo>
                    <a:pt x="582" y="638"/>
                  </a:lnTo>
                  <a:lnTo>
                    <a:pt x="593" y="639"/>
                  </a:lnTo>
                  <a:lnTo>
                    <a:pt x="598" y="638"/>
                  </a:lnTo>
                  <a:lnTo>
                    <a:pt x="603" y="637"/>
                  </a:lnTo>
                  <a:lnTo>
                    <a:pt x="608" y="635"/>
                  </a:lnTo>
                  <a:lnTo>
                    <a:pt x="611" y="632"/>
                  </a:lnTo>
                  <a:lnTo>
                    <a:pt x="614" y="629"/>
                  </a:lnTo>
                  <a:lnTo>
                    <a:pt x="618" y="626"/>
                  </a:lnTo>
                  <a:lnTo>
                    <a:pt x="622" y="624"/>
                  </a:lnTo>
                  <a:lnTo>
                    <a:pt x="628" y="623"/>
                  </a:lnTo>
                  <a:lnTo>
                    <a:pt x="641" y="622"/>
                  </a:lnTo>
                  <a:lnTo>
                    <a:pt x="653" y="624"/>
                  </a:lnTo>
                  <a:lnTo>
                    <a:pt x="664" y="627"/>
                  </a:lnTo>
                  <a:lnTo>
                    <a:pt x="675" y="633"/>
                  </a:lnTo>
                  <a:lnTo>
                    <a:pt x="684" y="638"/>
                  </a:lnTo>
                  <a:lnTo>
                    <a:pt x="693" y="641"/>
                  </a:lnTo>
                  <a:lnTo>
                    <a:pt x="705" y="641"/>
                  </a:lnTo>
                  <a:lnTo>
                    <a:pt x="719" y="640"/>
                  </a:lnTo>
                  <a:lnTo>
                    <a:pt x="734" y="638"/>
                  </a:lnTo>
                  <a:lnTo>
                    <a:pt x="744" y="636"/>
                  </a:lnTo>
                  <a:lnTo>
                    <a:pt x="747" y="635"/>
                  </a:lnTo>
                  <a:lnTo>
                    <a:pt x="749" y="631"/>
                  </a:lnTo>
                  <a:lnTo>
                    <a:pt x="749" y="627"/>
                  </a:lnTo>
                  <a:lnTo>
                    <a:pt x="749" y="623"/>
                  </a:lnTo>
                  <a:lnTo>
                    <a:pt x="747" y="617"/>
                  </a:lnTo>
                  <a:lnTo>
                    <a:pt x="745" y="612"/>
                  </a:lnTo>
                  <a:lnTo>
                    <a:pt x="741" y="607"/>
                  </a:lnTo>
                  <a:lnTo>
                    <a:pt x="735" y="603"/>
                  </a:lnTo>
                  <a:lnTo>
                    <a:pt x="724" y="595"/>
                  </a:lnTo>
                  <a:lnTo>
                    <a:pt x="713" y="585"/>
                  </a:lnTo>
                  <a:lnTo>
                    <a:pt x="702" y="577"/>
                  </a:lnTo>
                  <a:lnTo>
                    <a:pt x="691" y="571"/>
                  </a:lnTo>
                  <a:lnTo>
                    <a:pt x="682" y="567"/>
                  </a:lnTo>
                  <a:lnTo>
                    <a:pt x="677" y="563"/>
                  </a:lnTo>
                  <a:lnTo>
                    <a:pt x="676" y="560"/>
                  </a:lnTo>
                  <a:lnTo>
                    <a:pt x="676" y="558"/>
                  </a:lnTo>
                  <a:lnTo>
                    <a:pt x="677" y="557"/>
                  </a:lnTo>
                  <a:lnTo>
                    <a:pt x="680" y="556"/>
                  </a:lnTo>
                  <a:lnTo>
                    <a:pt x="686" y="553"/>
                  </a:lnTo>
                  <a:lnTo>
                    <a:pt x="691" y="548"/>
                  </a:lnTo>
                  <a:lnTo>
                    <a:pt x="692" y="546"/>
                  </a:lnTo>
                  <a:lnTo>
                    <a:pt x="692" y="544"/>
                  </a:lnTo>
                  <a:lnTo>
                    <a:pt x="690" y="542"/>
                  </a:lnTo>
                  <a:lnTo>
                    <a:pt x="687" y="542"/>
                  </a:lnTo>
                  <a:lnTo>
                    <a:pt x="678" y="543"/>
                  </a:lnTo>
                  <a:lnTo>
                    <a:pt x="671" y="545"/>
                  </a:lnTo>
                  <a:lnTo>
                    <a:pt x="668" y="546"/>
                  </a:lnTo>
                  <a:lnTo>
                    <a:pt x="666" y="548"/>
                  </a:lnTo>
                  <a:lnTo>
                    <a:pt x="663" y="551"/>
                  </a:lnTo>
                  <a:lnTo>
                    <a:pt x="662" y="553"/>
                  </a:lnTo>
                  <a:lnTo>
                    <a:pt x="660" y="559"/>
                  </a:lnTo>
                  <a:lnTo>
                    <a:pt x="657" y="565"/>
                  </a:lnTo>
                  <a:lnTo>
                    <a:pt x="653" y="569"/>
                  </a:lnTo>
                  <a:lnTo>
                    <a:pt x="649" y="572"/>
                  </a:lnTo>
                  <a:lnTo>
                    <a:pt x="644" y="576"/>
                  </a:lnTo>
                  <a:lnTo>
                    <a:pt x="638" y="579"/>
                  </a:lnTo>
                  <a:lnTo>
                    <a:pt x="635" y="581"/>
                  </a:lnTo>
                  <a:lnTo>
                    <a:pt x="632" y="581"/>
                  </a:lnTo>
                  <a:lnTo>
                    <a:pt x="629" y="580"/>
                  </a:lnTo>
                  <a:lnTo>
                    <a:pt x="628" y="578"/>
                  </a:lnTo>
                  <a:lnTo>
                    <a:pt x="624" y="569"/>
                  </a:lnTo>
                  <a:lnTo>
                    <a:pt x="617" y="557"/>
                  </a:lnTo>
                  <a:lnTo>
                    <a:pt x="614" y="551"/>
                  </a:lnTo>
                  <a:lnTo>
                    <a:pt x="611" y="547"/>
                  </a:lnTo>
                  <a:lnTo>
                    <a:pt x="608" y="543"/>
                  </a:lnTo>
                  <a:lnTo>
                    <a:pt x="604" y="542"/>
                  </a:lnTo>
                  <a:lnTo>
                    <a:pt x="599" y="541"/>
                  </a:lnTo>
                  <a:lnTo>
                    <a:pt x="593" y="543"/>
                  </a:lnTo>
                  <a:lnTo>
                    <a:pt x="590" y="545"/>
                  </a:lnTo>
                  <a:lnTo>
                    <a:pt x="587" y="548"/>
                  </a:lnTo>
                  <a:lnTo>
                    <a:pt x="584" y="551"/>
                  </a:lnTo>
                  <a:lnTo>
                    <a:pt x="582" y="556"/>
                  </a:lnTo>
                  <a:lnTo>
                    <a:pt x="575" y="567"/>
                  </a:lnTo>
                  <a:lnTo>
                    <a:pt x="569" y="577"/>
                  </a:lnTo>
                  <a:lnTo>
                    <a:pt x="563" y="585"/>
                  </a:lnTo>
                  <a:lnTo>
                    <a:pt x="558" y="592"/>
                  </a:lnTo>
                  <a:lnTo>
                    <a:pt x="552" y="598"/>
                  </a:lnTo>
                  <a:lnTo>
                    <a:pt x="547" y="605"/>
                  </a:lnTo>
                  <a:lnTo>
                    <a:pt x="545" y="609"/>
                  </a:lnTo>
                  <a:lnTo>
                    <a:pt x="545" y="613"/>
                  </a:lnTo>
                  <a:lnTo>
                    <a:pt x="545" y="615"/>
                  </a:lnTo>
                  <a:lnTo>
                    <a:pt x="547" y="617"/>
                  </a:lnTo>
                  <a:lnTo>
                    <a:pt x="550" y="619"/>
                  </a:lnTo>
                  <a:lnTo>
                    <a:pt x="551" y="624"/>
                  </a:lnTo>
                  <a:lnTo>
                    <a:pt x="551" y="628"/>
                  </a:lnTo>
                  <a:lnTo>
                    <a:pt x="551" y="633"/>
                  </a:lnTo>
                  <a:lnTo>
                    <a:pt x="549" y="642"/>
                  </a:lnTo>
                  <a:lnTo>
                    <a:pt x="547" y="646"/>
                  </a:lnTo>
                  <a:close/>
                  <a:moveTo>
                    <a:pt x="590" y="293"/>
                  </a:moveTo>
                  <a:lnTo>
                    <a:pt x="590" y="296"/>
                  </a:lnTo>
                  <a:lnTo>
                    <a:pt x="590" y="298"/>
                  </a:lnTo>
                  <a:lnTo>
                    <a:pt x="591" y="302"/>
                  </a:lnTo>
                  <a:lnTo>
                    <a:pt x="593" y="304"/>
                  </a:lnTo>
                  <a:lnTo>
                    <a:pt x="597" y="307"/>
                  </a:lnTo>
                  <a:lnTo>
                    <a:pt x="603" y="310"/>
                  </a:lnTo>
                  <a:lnTo>
                    <a:pt x="610" y="312"/>
                  </a:lnTo>
                  <a:lnTo>
                    <a:pt x="616" y="312"/>
                  </a:lnTo>
                  <a:lnTo>
                    <a:pt x="619" y="312"/>
                  </a:lnTo>
                  <a:lnTo>
                    <a:pt x="621" y="311"/>
                  </a:lnTo>
                  <a:lnTo>
                    <a:pt x="623" y="310"/>
                  </a:lnTo>
                  <a:lnTo>
                    <a:pt x="624" y="309"/>
                  </a:lnTo>
                  <a:lnTo>
                    <a:pt x="625" y="307"/>
                  </a:lnTo>
                  <a:lnTo>
                    <a:pt x="625" y="304"/>
                  </a:lnTo>
                  <a:lnTo>
                    <a:pt x="624" y="302"/>
                  </a:lnTo>
                  <a:lnTo>
                    <a:pt x="622" y="298"/>
                  </a:lnTo>
                  <a:lnTo>
                    <a:pt x="618" y="294"/>
                  </a:lnTo>
                  <a:lnTo>
                    <a:pt x="612" y="289"/>
                  </a:lnTo>
                  <a:lnTo>
                    <a:pt x="605" y="287"/>
                  </a:lnTo>
                  <a:lnTo>
                    <a:pt x="598" y="286"/>
                  </a:lnTo>
                  <a:lnTo>
                    <a:pt x="596" y="287"/>
                  </a:lnTo>
                  <a:lnTo>
                    <a:pt x="593" y="288"/>
                  </a:lnTo>
                  <a:lnTo>
                    <a:pt x="591" y="290"/>
                  </a:lnTo>
                  <a:lnTo>
                    <a:pt x="590" y="293"/>
                  </a:lnTo>
                  <a:close/>
                  <a:moveTo>
                    <a:pt x="125" y="550"/>
                  </a:moveTo>
                  <a:lnTo>
                    <a:pt x="123" y="546"/>
                  </a:lnTo>
                  <a:lnTo>
                    <a:pt x="120" y="541"/>
                  </a:lnTo>
                  <a:lnTo>
                    <a:pt x="115" y="537"/>
                  </a:lnTo>
                  <a:lnTo>
                    <a:pt x="109" y="532"/>
                  </a:lnTo>
                  <a:lnTo>
                    <a:pt x="102" y="529"/>
                  </a:lnTo>
                  <a:lnTo>
                    <a:pt x="96" y="526"/>
                  </a:lnTo>
                  <a:lnTo>
                    <a:pt x="89" y="524"/>
                  </a:lnTo>
                  <a:lnTo>
                    <a:pt x="82" y="523"/>
                  </a:lnTo>
                  <a:lnTo>
                    <a:pt x="77" y="521"/>
                  </a:lnTo>
                  <a:lnTo>
                    <a:pt x="74" y="520"/>
                  </a:lnTo>
                  <a:lnTo>
                    <a:pt x="72" y="518"/>
                  </a:lnTo>
                  <a:lnTo>
                    <a:pt x="72" y="516"/>
                  </a:lnTo>
                  <a:lnTo>
                    <a:pt x="73" y="514"/>
                  </a:lnTo>
                  <a:lnTo>
                    <a:pt x="76" y="512"/>
                  </a:lnTo>
                  <a:lnTo>
                    <a:pt x="80" y="511"/>
                  </a:lnTo>
                  <a:lnTo>
                    <a:pt x="87" y="510"/>
                  </a:lnTo>
                  <a:lnTo>
                    <a:pt x="92" y="509"/>
                  </a:lnTo>
                  <a:lnTo>
                    <a:pt x="96" y="508"/>
                  </a:lnTo>
                  <a:lnTo>
                    <a:pt x="100" y="506"/>
                  </a:lnTo>
                  <a:lnTo>
                    <a:pt x="103" y="505"/>
                  </a:lnTo>
                  <a:lnTo>
                    <a:pt x="108" y="500"/>
                  </a:lnTo>
                  <a:lnTo>
                    <a:pt x="117" y="498"/>
                  </a:lnTo>
                  <a:lnTo>
                    <a:pt x="128" y="495"/>
                  </a:lnTo>
                  <a:lnTo>
                    <a:pt x="139" y="493"/>
                  </a:lnTo>
                  <a:lnTo>
                    <a:pt x="149" y="491"/>
                  </a:lnTo>
                  <a:lnTo>
                    <a:pt x="158" y="489"/>
                  </a:lnTo>
                  <a:lnTo>
                    <a:pt x="161" y="488"/>
                  </a:lnTo>
                  <a:lnTo>
                    <a:pt x="164" y="486"/>
                  </a:lnTo>
                  <a:lnTo>
                    <a:pt x="166" y="484"/>
                  </a:lnTo>
                  <a:lnTo>
                    <a:pt x="167" y="481"/>
                  </a:lnTo>
                  <a:lnTo>
                    <a:pt x="168" y="475"/>
                  </a:lnTo>
                  <a:lnTo>
                    <a:pt x="169" y="467"/>
                  </a:lnTo>
                  <a:lnTo>
                    <a:pt x="171" y="464"/>
                  </a:lnTo>
                  <a:lnTo>
                    <a:pt x="174" y="462"/>
                  </a:lnTo>
                  <a:lnTo>
                    <a:pt x="179" y="460"/>
                  </a:lnTo>
                  <a:lnTo>
                    <a:pt x="184" y="458"/>
                  </a:lnTo>
                  <a:lnTo>
                    <a:pt x="195" y="456"/>
                  </a:lnTo>
                  <a:lnTo>
                    <a:pt x="200" y="456"/>
                  </a:lnTo>
                  <a:lnTo>
                    <a:pt x="210" y="446"/>
                  </a:lnTo>
                  <a:lnTo>
                    <a:pt x="227" y="428"/>
                  </a:lnTo>
                  <a:lnTo>
                    <a:pt x="231" y="425"/>
                  </a:lnTo>
                  <a:lnTo>
                    <a:pt x="236" y="423"/>
                  </a:lnTo>
                  <a:lnTo>
                    <a:pt x="241" y="422"/>
                  </a:lnTo>
                  <a:lnTo>
                    <a:pt x="246" y="422"/>
                  </a:lnTo>
                  <a:lnTo>
                    <a:pt x="257" y="423"/>
                  </a:lnTo>
                  <a:lnTo>
                    <a:pt x="268" y="425"/>
                  </a:lnTo>
                  <a:lnTo>
                    <a:pt x="272" y="426"/>
                  </a:lnTo>
                  <a:lnTo>
                    <a:pt x="273" y="425"/>
                  </a:lnTo>
                  <a:lnTo>
                    <a:pt x="273" y="424"/>
                  </a:lnTo>
                  <a:lnTo>
                    <a:pt x="272" y="421"/>
                  </a:lnTo>
                  <a:lnTo>
                    <a:pt x="267" y="414"/>
                  </a:lnTo>
                  <a:lnTo>
                    <a:pt x="262" y="407"/>
                  </a:lnTo>
                  <a:lnTo>
                    <a:pt x="260" y="404"/>
                  </a:lnTo>
                  <a:lnTo>
                    <a:pt x="260" y="401"/>
                  </a:lnTo>
                  <a:lnTo>
                    <a:pt x="260" y="397"/>
                  </a:lnTo>
                  <a:lnTo>
                    <a:pt x="260" y="392"/>
                  </a:lnTo>
                  <a:lnTo>
                    <a:pt x="262" y="383"/>
                  </a:lnTo>
                  <a:lnTo>
                    <a:pt x="264" y="375"/>
                  </a:lnTo>
                  <a:lnTo>
                    <a:pt x="266" y="372"/>
                  </a:lnTo>
                  <a:lnTo>
                    <a:pt x="270" y="370"/>
                  </a:lnTo>
                  <a:lnTo>
                    <a:pt x="274" y="368"/>
                  </a:lnTo>
                  <a:lnTo>
                    <a:pt x="279" y="366"/>
                  </a:lnTo>
                  <a:lnTo>
                    <a:pt x="284" y="365"/>
                  </a:lnTo>
                  <a:lnTo>
                    <a:pt x="289" y="365"/>
                  </a:lnTo>
                  <a:lnTo>
                    <a:pt x="293" y="365"/>
                  </a:lnTo>
                  <a:lnTo>
                    <a:pt x="296" y="365"/>
                  </a:lnTo>
                  <a:lnTo>
                    <a:pt x="298" y="367"/>
                  </a:lnTo>
                  <a:lnTo>
                    <a:pt x="299" y="369"/>
                  </a:lnTo>
                  <a:lnTo>
                    <a:pt x="299" y="372"/>
                  </a:lnTo>
                  <a:lnTo>
                    <a:pt x="299" y="376"/>
                  </a:lnTo>
                  <a:lnTo>
                    <a:pt x="298" y="384"/>
                  </a:lnTo>
                  <a:lnTo>
                    <a:pt x="297" y="393"/>
                  </a:lnTo>
                  <a:lnTo>
                    <a:pt x="298" y="397"/>
                  </a:lnTo>
                  <a:lnTo>
                    <a:pt x="300" y="401"/>
                  </a:lnTo>
                  <a:lnTo>
                    <a:pt x="301" y="404"/>
                  </a:lnTo>
                  <a:lnTo>
                    <a:pt x="303" y="407"/>
                  </a:lnTo>
                  <a:lnTo>
                    <a:pt x="307" y="410"/>
                  </a:lnTo>
                  <a:lnTo>
                    <a:pt x="308" y="412"/>
                  </a:lnTo>
                  <a:lnTo>
                    <a:pt x="319" y="410"/>
                  </a:lnTo>
                  <a:lnTo>
                    <a:pt x="321" y="410"/>
                  </a:lnTo>
                  <a:lnTo>
                    <a:pt x="334" y="410"/>
                  </a:lnTo>
                  <a:lnTo>
                    <a:pt x="343" y="410"/>
                  </a:lnTo>
                  <a:lnTo>
                    <a:pt x="351" y="410"/>
                  </a:lnTo>
                  <a:lnTo>
                    <a:pt x="356" y="409"/>
                  </a:lnTo>
                  <a:lnTo>
                    <a:pt x="363" y="406"/>
                  </a:lnTo>
                  <a:lnTo>
                    <a:pt x="380" y="405"/>
                  </a:lnTo>
                  <a:lnTo>
                    <a:pt x="390" y="405"/>
                  </a:lnTo>
                  <a:lnTo>
                    <a:pt x="395" y="403"/>
                  </a:lnTo>
                  <a:lnTo>
                    <a:pt x="404" y="403"/>
                  </a:lnTo>
                  <a:lnTo>
                    <a:pt x="414" y="405"/>
                  </a:lnTo>
                  <a:lnTo>
                    <a:pt x="427" y="409"/>
                  </a:lnTo>
                  <a:lnTo>
                    <a:pt x="433" y="410"/>
                  </a:lnTo>
                  <a:lnTo>
                    <a:pt x="436" y="410"/>
                  </a:lnTo>
                  <a:lnTo>
                    <a:pt x="438" y="407"/>
                  </a:lnTo>
                  <a:lnTo>
                    <a:pt x="439" y="404"/>
                  </a:lnTo>
                  <a:lnTo>
                    <a:pt x="439" y="394"/>
                  </a:lnTo>
                  <a:lnTo>
                    <a:pt x="439" y="384"/>
                  </a:lnTo>
                  <a:lnTo>
                    <a:pt x="443" y="374"/>
                  </a:lnTo>
                  <a:lnTo>
                    <a:pt x="448" y="364"/>
                  </a:lnTo>
                  <a:lnTo>
                    <a:pt x="451" y="360"/>
                  </a:lnTo>
                  <a:lnTo>
                    <a:pt x="454" y="356"/>
                  </a:lnTo>
                  <a:lnTo>
                    <a:pt x="458" y="354"/>
                  </a:lnTo>
                  <a:lnTo>
                    <a:pt x="463" y="353"/>
                  </a:lnTo>
                  <a:lnTo>
                    <a:pt x="472" y="355"/>
                  </a:lnTo>
                  <a:lnTo>
                    <a:pt x="480" y="359"/>
                  </a:lnTo>
                  <a:lnTo>
                    <a:pt x="483" y="360"/>
                  </a:lnTo>
                  <a:lnTo>
                    <a:pt x="487" y="360"/>
                  </a:lnTo>
                  <a:lnTo>
                    <a:pt x="492" y="359"/>
                  </a:lnTo>
                  <a:lnTo>
                    <a:pt x="495" y="356"/>
                  </a:lnTo>
                  <a:lnTo>
                    <a:pt x="496" y="355"/>
                  </a:lnTo>
                  <a:lnTo>
                    <a:pt x="497" y="353"/>
                  </a:lnTo>
                  <a:lnTo>
                    <a:pt x="497" y="352"/>
                  </a:lnTo>
                  <a:lnTo>
                    <a:pt x="496" y="350"/>
                  </a:lnTo>
                  <a:lnTo>
                    <a:pt x="494" y="347"/>
                  </a:lnTo>
                  <a:lnTo>
                    <a:pt x="489" y="344"/>
                  </a:lnTo>
                  <a:lnTo>
                    <a:pt x="480" y="339"/>
                  </a:lnTo>
                  <a:lnTo>
                    <a:pt x="476" y="335"/>
                  </a:lnTo>
                  <a:lnTo>
                    <a:pt x="477" y="334"/>
                  </a:lnTo>
                  <a:lnTo>
                    <a:pt x="480" y="332"/>
                  </a:lnTo>
                  <a:lnTo>
                    <a:pt x="484" y="332"/>
                  </a:lnTo>
                  <a:lnTo>
                    <a:pt x="491" y="331"/>
                  </a:lnTo>
                  <a:lnTo>
                    <a:pt x="505" y="330"/>
                  </a:lnTo>
                  <a:lnTo>
                    <a:pt x="521" y="329"/>
                  </a:lnTo>
                  <a:lnTo>
                    <a:pt x="535" y="329"/>
                  </a:lnTo>
                  <a:lnTo>
                    <a:pt x="546" y="327"/>
                  </a:lnTo>
                  <a:lnTo>
                    <a:pt x="556" y="327"/>
                  </a:lnTo>
                  <a:lnTo>
                    <a:pt x="564" y="325"/>
                  </a:lnTo>
                  <a:lnTo>
                    <a:pt x="565" y="325"/>
                  </a:lnTo>
                  <a:lnTo>
                    <a:pt x="566" y="324"/>
                  </a:lnTo>
                  <a:lnTo>
                    <a:pt x="567" y="322"/>
                  </a:lnTo>
                  <a:lnTo>
                    <a:pt x="567" y="321"/>
                  </a:lnTo>
                  <a:lnTo>
                    <a:pt x="566" y="317"/>
                  </a:lnTo>
                  <a:lnTo>
                    <a:pt x="563" y="313"/>
                  </a:lnTo>
                  <a:lnTo>
                    <a:pt x="558" y="306"/>
                  </a:lnTo>
                  <a:lnTo>
                    <a:pt x="553" y="303"/>
                  </a:lnTo>
                  <a:lnTo>
                    <a:pt x="546" y="303"/>
                  </a:lnTo>
                  <a:lnTo>
                    <a:pt x="536" y="304"/>
                  </a:lnTo>
                  <a:lnTo>
                    <a:pt x="523" y="305"/>
                  </a:lnTo>
                  <a:lnTo>
                    <a:pt x="512" y="304"/>
                  </a:lnTo>
                  <a:lnTo>
                    <a:pt x="507" y="304"/>
                  </a:lnTo>
                  <a:lnTo>
                    <a:pt x="503" y="305"/>
                  </a:lnTo>
                  <a:lnTo>
                    <a:pt x="498" y="307"/>
                  </a:lnTo>
                  <a:lnTo>
                    <a:pt x="493" y="308"/>
                  </a:lnTo>
                  <a:lnTo>
                    <a:pt x="483" y="312"/>
                  </a:lnTo>
                  <a:lnTo>
                    <a:pt x="475" y="316"/>
                  </a:lnTo>
                  <a:lnTo>
                    <a:pt x="471" y="316"/>
                  </a:lnTo>
                  <a:lnTo>
                    <a:pt x="468" y="314"/>
                  </a:lnTo>
                  <a:lnTo>
                    <a:pt x="466" y="311"/>
                  </a:lnTo>
                  <a:lnTo>
                    <a:pt x="464" y="307"/>
                  </a:lnTo>
                  <a:lnTo>
                    <a:pt x="459" y="297"/>
                  </a:lnTo>
                  <a:lnTo>
                    <a:pt x="455" y="289"/>
                  </a:lnTo>
                  <a:lnTo>
                    <a:pt x="453" y="286"/>
                  </a:lnTo>
                  <a:lnTo>
                    <a:pt x="451" y="282"/>
                  </a:lnTo>
                  <a:lnTo>
                    <a:pt x="450" y="278"/>
                  </a:lnTo>
                  <a:lnTo>
                    <a:pt x="450" y="273"/>
                  </a:lnTo>
                  <a:lnTo>
                    <a:pt x="451" y="268"/>
                  </a:lnTo>
                  <a:lnTo>
                    <a:pt x="454" y="263"/>
                  </a:lnTo>
                  <a:lnTo>
                    <a:pt x="457" y="259"/>
                  </a:lnTo>
                  <a:lnTo>
                    <a:pt x="463" y="256"/>
                  </a:lnTo>
                  <a:lnTo>
                    <a:pt x="476" y="248"/>
                  </a:lnTo>
                  <a:lnTo>
                    <a:pt x="492" y="237"/>
                  </a:lnTo>
                  <a:lnTo>
                    <a:pt x="499" y="232"/>
                  </a:lnTo>
                  <a:lnTo>
                    <a:pt x="504" y="228"/>
                  </a:lnTo>
                  <a:lnTo>
                    <a:pt x="509" y="223"/>
                  </a:lnTo>
                  <a:lnTo>
                    <a:pt x="512" y="220"/>
                  </a:lnTo>
                  <a:lnTo>
                    <a:pt x="512" y="218"/>
                  </a:lnTo>
                  <a:lnTo>
                    <a:pt x="512" y="217"/>
                  </a:lnTo>
                  <a:lnTo>
                    <a:pt x="512" y="216"/>
                  </a:lnTo>
                  <a:lnTo>
                    <a:pt x="510" y="215"/>
                  </a:lnTo>
                  <a:lnTo>
                    <a:pt x="507" y="214"/>
                  </a:lnTo>
                  <a:lnTo>
                    <a:pt x="501" y="213"/>
                  </a:lnTo>
                  <a:lnTo>
                    <a:pt x="486" y="213"/>
                  </a:lnTo>
                  <a:lnTo>
                    <a:pt x="469" y="214"/>
                  </a:lnTo>
                  <a:lnTo>
                    <a:pt x="463" y="215"/>
                  </a:lnTo>
                  <a:lnTo>
                    <a:pt x="459" y="216"/>
                  </a:lnTo>
                  <a:lnTo>
                    <a:pt x="458" y="219"/>
                  </a:lnTo>
                  <a:lnTo>
                    <a:pt x="459" y="222"/>
                  </a:lnTo>
                  <a:lnTo>
                    <a:pt x="459" y="226"/>
                  </a:lnTo>
                  <a:lnTo>
                    <a:pt x="459" y="232"/>
                  </a:lnTo>
                  <a:lnTo>
                    <a:pt x="458" y="235"/>
                  </a:lnTo>
                  <a:lnTo>
                    <a:pt x="456" y="239"/>
                  </a:lnTo>
                  <a:lnTo>
                    <a:pt x="454" y="244"/>
                  </a:lnTo>
                  <a:lnTo>
                    <a:pt x="450" y="249"/>
                  </a:lnTo>
                  <a:lnTo>
                    <a:pt x="443" y="257"/>
                  </a:lnTo>
                  <a:lnTo>
                    <a:pt x="436" y="261"/>
                  </a:lnTo>
                  <a:lnTo>
                    <a:pt x="429" y="264"/>
                  </a:lnTo>
                  <a:lnTo>
                    <a:pt x="423" y="265"/>
                  </a:lnTo>
                  <a:lnTo>
                    <a:pt x="417" y="265"/>
                  </a:lnTo>
                  <a:lnTo>
                    <a:pt x="412" y="267"/>
                  </a:lnTo>
                  <a:lnTo>
                    <a:pt x="406" y="270"/>
                  </a:lnTo>
                  <a:lnTo>
                    <a:pt x="399" y="275"/>
                  </a:lnTo>
                  <a:lnTo>
                    <a:pt x="394" y="281"/>
                  </a:lnTo>
                  <a:lnTo>
                    <a:pt x="392" y="285"/>
                  </a:lnTo>
                  <a:lnTo>
                    <a:pt x="391" y="289"/>
                  </a:lnTo>
                  <a:lnTo>
                    <a:pt x="393" y="291"/>
                  </a:lnTo>
                  <a:lnTo>
                    <a:pt x="400" y="295"/>
                  </a:lnTo>
                  <a:lnTo>
                    <a:pt x="411" y="300"/>
                  </a:lnTo>
                  <a:lnTo>
                    <a:pt x="414" y="301"/>
                  </a:lnTo>
                  <a:lnTo>
                    <a:pt x="416" y="303"/>
                  </a:lnTo>
                  <a:lnTo>
                    <a:pt x="417" y="304"/>
                  </a:lnTo>
                  <a:lnTo>
                    <a:pt x="418" y="306"/>
                  </a:lnTo>
                  <a:lnTo>
                    <a:pt x="418" y="310"/>
                  </a:lnTo>
                  <a:lnTo>
                    <a:pt x="418" y="314"/>
                  </a:lnTo>
                  <a:lnTo>
                    <a:pt x="414" y="322"/>
                  </a:lnTo>
                  <a:lnTo>
                    <a:pt x="410" y="327"/>
                  </a:lnTo>
                  <a:lnTo>
                    <a:pt x="405" y="333"/>
                  </a:lnTo>
                  <a:lnTo>
                    <a:pt x="397" y="341"/>
                  </a:lnTo>
                  <a:lnTo>
                    <a:pt x="394" y="345"/>
                  </a:lnTo>
                  <a:lnTo>
                    <a:pt x="391" y="350"/>
                  </a:lnTo>
                  <a:lnTo>
                    <a:pt x="390" y="354"/>
                  </a:lnTo>
                  <a:lnTo>
                    <a:pt x="390" y="360"/>
                  </a:lnTo>
                  <a:lnTo>
                    <a:pt x="390" y="364"/>
                  </a:lnTo>
                  <a:lnTo>
                    <a:pt x="389" y="367"/>
                  </a:lnTo>
                  <a:lnTo>
                    <a:pt x="387" y="371"/>
                  </a:lnTo>
                  <a:lnTo>
                    <a:pt x="385" y="373"/>
                  </a:lnTo>
                  <a:lnTo>
                    <a:pt x="380" y="377"/>
                  </a:lnTo>
                  <a:lnTo>
                    <a:pt x="378" y="378"/>
                  </a:lnTo>
                  <a:lnTo>
                    <a:pt x="370" y="380"/>
                  </a:lnTo>
                  <a:lnTo>
                    <a:pt x="354" y="384"/>
                  </a:lnTo>
                  <a:lnTo>
                    <a:pt x="335" y="389"/>
                  </a:lnTo>
                  <a:lnTo>
                    <a:pt x="323" y="392"/>
                  </a:lnTo>
                  <a:lnTo>
                    <a:pt x="321" y="392"/>
                  </a:lnTo>
                  <a:lnTo>
                    <a:pt x="318" y="391"/>
                  </a:lnTo>
                  <a:lnTo>
                    <a:pt x="317" y="390"/>
                  </a:lnTo>
                  <a:lnTo>
                    <a:pt x="314" y="388"/>
                  </a:lnTo>
                  <a:lnTo>
                    <a:pt x="313" y="382"/>
                  </a:lnTo>
                  <a:lnTo>
                    <a:pt x="314" y="375"/>
                  </a:lnTo>
                  <a:lnTo>
                    <a:pt x="314" y="372"/>
                  </a:lnTo>
                  <a:lnTo>
                    <a:pt x="314" y="367"/>
                  </a:lnTo>
                  <a:lnTo>
                    <a:pt x="312" y="362"/>
                  </a:lnTo>
                  <a:lnTo>
                    <a:pt x="310" y="356"/>
                  </a:lnTo>
                  <a:lnTo>
                    <a:pt x="306" y="344"/>
                  </a:lnTo>
                  <a:lnTo>
                    <a:pt x="303" y="334"/>
                  </a:lnTo>
                  <a:lnTo>
                    <a:pt x="303" y="332"/>
                  </a:lnTo>
                  <a:lnTo>
                    <a:pt x="302" y="330"/>
                  </a:lnTo>
                  <a:lnTo>
                    <a:pt x="301" y="329"/>
                  </a:lnTo>
                  <a:lnTo>
                    <a:pt x="300" y="329"/>
                  </a:lnTo>
                  <a:lnTo>
                    <a:pt x="297" y="330"/>
                  </a:lnTo>
                  <a:lnTo>
                    <a:pt x="293" y="333"/>
                  </a:lnTo>
                  <a:lnTo>
                    <a:pt x="290" y="336"/>
                  </a:lnTo>
                  <a:lnTo>
                    <a:pt x="286" y="340"/>
                  </a:lnTo>
                  <a:lnTo>
                    <a:pt x="283" y="344"/>
                  </a:lnTo>
                  <a:lnTo>
                    <a:pt x="282" y="348"/>
                  </a:lnTo>
                  <a:lnTo>
                    <a:pt x="281" y="350"/>
                  </a:lnTo>
                  <a:lnTo>
                    <a:pt x="278" y="353"/>
                  </a:lnTo>
                  <a:lnTo>
                    <a:pt x="273" y="354"/>
                  </a:lnTo>
                  <a:lnTo>
                    <a:pt x="268" y="355"/>
                  </a:lnTo>
                  <a:lnTo>
                    <a:pt x="262" y="355"/>
                  </a:lnTo>
                  <a:lnTo>
                    <a:pt x="255" y="355"/>
                  </a:lnTo>
                  <a:lnTo>
                    <a:pt x="250" y="354"/>
                  </a:lnTo>
                  <a:lnTo>
                    <a:pt x="244" y="352"/>
                  </a:lnTo>
                  <a:lnTo>
                    <a:pt x="240" y="349"/>
                  </a:lnTo>
                  <a:lnTo>
                    <a:pt x="236" y="345"/>
                  </a:lnTo>
                  <a:lnTo>
                    <a:pt x="232" y="341"/>
                  </a:lnTo>
                  <a:lnTo>
                    <a:pt x="228" y="336"/>
                  </a:lnTo>
                  <a:lnTo>
                    <a:pt x="226" y="331"/>
                  </a:lnTo>
                  <a:lnTo>
                    <a:pt x="225" y="326"/>
                  </a:lnTo>
                  <a:lnTo>
                    <a:pt x="225" y="322"/>
                  </a:lnTo>
                  <a:lnTo>
                    <a:pt x="225" y="320"/>
                  </a:lnTo>
                  <a:lnTo>
                    <a:pt x="225" y="314"/>
                  </a:lnTo>
                  <a:lnTo>
                    <a:pt x="223" y="305"/>
                  </a:lnTo>
                  <a:lnTo>
                    <a:pt x="220" y="294"/>
                  </a:lnTo>
                  <a:lnTo>
                    <a:pt x="218" y="288"/>
                  </a:lnTo>
                  <a:lnTo>
                    <a:pt x="219" y="284"/>
                  </a:lnTo>
                  <a:lnTo>
                    <a:pt x="223" y="278"/>
                  </a:lnTo>
                  <a:lnTo>
                    <a:pt x="228" y="270"/>
                  </a:lnTo>
                  <a:lnTo>
                    <a:pt x="236" y="261"/>
                  </a:lnTo>
                  <a:lnTo>
                    <a:pt x="244" y="252"/>
                  </a:lnTo>
                  <a:lnTo>
                    <a:pt x="252" y="244"/>
                  </a:lnTo>
                  <a:lnTo>
                    <a:pt x="257" y="241"/>
                  </a:lnTo>
                  <a:lnTo>
                    <a:pt x="262" y="237"/>
                  </a:lnTo>
                  <a:lnTo>
                    <a:pt x="266" y="235"/>
                  </a:lnTo>
                  <a:lnTo>
                    <a:pt x="271" y="234"/>
                  </a:lnTo>
                  <a:lnTo>
                    <a:pt x="279" y="231"/>
                  </a:lnTo>
                  <a:lnTo>
                    <a:pt x="289" y="228"/>
                  </a:lnTo>
                  <a:lnTo>
                    <a:pt x="298" y="224"/>
                  </a:lnTo>
                  <a:lnTo>
                    <a:pt x="307" y="220"/>
                  </a:lnTo>
                  <a:lnTo>
                    <a:pt x="315" y="215"/>
                  </a:lnTo>
                  <a:lnTo>
                    <a:pt x="324" y="209"/>
                  </a:lnTo>
                  <a:lnTo>
                    <a:pt x="331" y="204"/>
                  </a:lnTo>
                  <a:lnTo>
                    <a:pt x="338" y="199"/>
                  </a:lnTo>
                  <a:lnTo>
                    <a:pt x="349" y="188"/>
                  </a:lnTo>
                  <a:lnTo>
                    <a:pt x="357" y="177"/>
                  </a:lnTo>
                  <a:lnTo>
                    <a:pt x="362" y="168"/>
                  </a:lnTo>
                  <a:lnTo>
                    <a:pt x="366" y="163"/>
                  </a:lnTo>
                  <a:lnTo>
                    <a:pt x="383" y="152"/>
                  </a:lnTo>
                  <a:lnTo>
                    <a:pt x="417" y="134"/>
                  </a:lnTo>
                  <a:lnTo>
                    <a:pt x="437" y="125"/>
                  </a:lnTo>
                  <a:lnTo>
                    <a:pt x="456" y="115"/>
                  </a:lnTo>
                  <a:lnTo>
                    <a:pt x="474" y="108"/>
                  </a:lnTo>
                  <a:lnTo>
                    <a:pt x="487" y="104"/>
                  </a:lnTo>
                  <a:lnTo>
                    <a:pt x="494" y="104"/>
                  </a:lnTo>
                  <a:lnTo>
                    <a:pt x="501" y="104"/>
                  </a:lnTo>
                  <a:lnTo>
                    <a:pt x="508" y="105"/>
                  </a:lnTo>
                  <a:lnTo>
                    <a:pt x="516" y="106"/>
                  </a:lnTo>
                  <a:lnTo>
                    <a:pt x="533" y="111"/>
                  </a:lnTo>
                  <a:lnTo>
                    <a:pt x="550" y="117"/>
                  </a:lnTo>
                  <a:lnTo>
                    <a:pt x="580" y="130"/>
                  </a:lnTo>
                  <a:lnTo>
                    <a:pt x="597" y="136"/>
                  </a:lnTo>
                  <a:lnTo>
                    <a:pt x="605" y="139"/>
                  </a:lnTo>
                  <a:lnTo>
                    <a:pt x="614" y="142"/>
                  </a:lnTo>
                  <a:lnTo>
                    <a:pt x="625" y="148"/>
                  </a:lnTo>
                  <a:lnTo>
                    <a:pt x="642" y="156"/>
                  </a:lnTo>
                  <a:lnTo>
                    <a:pt x="652" y="159"/>
                  </a:lnTo>
                  <a:lnTo>
                    <a:pt x="661" y="160"/>
                  </a:lnTo>
                  <a:lnTo>
                    <a:pt x="671" y="161"/>
                  </a:lnTo>
                  <a:lnTo>
                    <a:pt x="680" y="160"/>
                  </a:lnTo>
                  <a:lnTo>
                    <a:pt x="698" y="158"/>
                  </a:lnTo>
                  <a:lnTo>
                    <a:pt x="712" y="158"/>
                  </a:lnTo>
                  <a:lnTo>
                    <a:pt x="717" y="159"/>
                  </a:lnTo>
                  <a:lnTo>
                    <a:pt x="724" y="162"/>
                  </a:lnTo>
                  <a:lnTo>
                    <a:pt x="728" y="166"/>
                  </a:lnTo>
                  <a:lnTo>
                    <a:pt x="733" y="170"/>
                  </a:lnTo>
                  <a:lnTo>
                    <a:pt x="741" y="178"/>
                  </a:lnTo>
                  <a:lnTo>
                    <a:pt x="749" y="185"/>
                  </a:lnTo>
                  <a:lnTo>
                    <a:pt x="753" y="187"/>
                  </a:lnTo>
                  <a:lnTo>
                    <a:pt x="754" y="189"/>
                  </a:lnTo>
                  <a:lnTo>
                    <a:pt x="753" y="191"/>
                  </a:lnTo>
                  <a:lnTo>
                    <a:pt x="749" y="193"/>
                  </a:lnTo>
                  <a:lnTo>
                    <a:pt x="739" y="198"/>
                  </a:lnTo>
                  <a:lnTo>
                    <a:pt x="721" y="205"/>
                  </a:lnTo>
                  <a:lnTo>
                    <a:pt x="712" y="208"/>
                  </a:lnTo>
                  <a:lnTo>
                    <a:pt x="703" y="210"/>
                  </a:lnTo>
                  <a:lnTo>
                    <a:pt x="695" y="212"/>
                  </a:lnTo>
                  <a:lnTo>
                    <a:pt x="687" y="212"/>
                  </a:lnTo>
                  <a:lnTo>
                    <a:pt x="680" y="212"/>
                  </a:lnTo>
                  <a:lnTo>
                    <a:pt x="673" y="210"/>
                  </a:lnTo>
                  <a:lnTo>
                    <a:pt x="668" y="208"/>
                  </a:lnTo>
                  <a:lnTo>
                    <a:pt x="661" y="206"/>
                  </a:lnTo>
                  <a:lnTo>
                    <a:pt x="652" y="203"/>
                  </a:lnTo>
                  <a:lnTo>
                    <a:pt x="646" y="202"/>
                  </a:lnTo>
                  <a:lnTo>
                    <a:pt x="644" y="203"/>
                  </a:lnTo>
                  <a:lnTo>
                    <a:pt x="644" y="204"/>
                  </a:lnTo>
                  <a:lnTo>
                    <a:pt x="646" y="206"/>
                  </a:lnTo>
                  <a:lnTo>
                    <a:pt x="649" y="209"/>
                  </a:lnTo>
                  <a:lnTo>
                    <a:pt x="652" y="213"/>
                  </a:lnTo>
                  <a:lnTo>
                    <a:pt x="655" y="216"/>
                  </a:lnTo>
                  <a:lnTo>
                    <a:pt x="656" y="218"/>
                  </a:lnTo>
                  <a:lnTo>
                    <a:pt x="657" y="221"/>
                  </a:lnTo>
                  <a:lnTo>
                    <a:pt x="657" y="227"/>
                  </a:lnTo>
                  <a:lnTo>
                    <a:pt x="657" y="235"/>
                  </a:lnTo>
                  <a:lnTo>
                    <a:pt x="658" y="239"/>
                  </a:lnTo>
                  <a:lnTo>
                    <a:pt x="661" y="242"/>
                  </a:lnTo>
                  <a:lnTo>
                    <a:pt x="664" y="242"/>
                  </a:lnTo>
                  <a:lnTo>
                    <a:pt x="668" y="241"/>
                  </a:lnTo>
                  <a:lnTo>
                    <a:pt x="675" y="237"/>
                  </a:lnTo>
                  <a:lnTo>
                    <a:pt x="680" y="234"/>
                  </a:lnTo>
                  <a:lnTo>
                    <a:pt x="682" y="231"/>
                  </a:lnTo>
                  <a:lnTo>
                    <a:pt x="685" y="230"/>
                  </a:lnTo>
                  <a:lnTo>
                    <a:pt x="686" y="230"/>
                  </a:lnTo>
                  <a:lnTo>
                    <a:pt x="689" y="230"/>
                  </a:lnTo>
                  <a:lnTo>
                    <a:pt x="692" y="232"/>
                  </a:lnTo>
                  <a:lnTo>
                    <a:pt x="698" y="235"/>
                  </a:lnTo>
                  <a:lnTo>
                    <a:pt x="702" y="238"/>
                  </a:lnTo>
                  <a:lnTo>
                    <a:pt x="706" y="241"/>
                  </a:lnTo>
                  <a:lnTo>
                    <a:pt x="709" y="242"/>
                  </a:lnTo>
                  <a:lnTo>
                    <a:pt x="712" y="242"/>
                  </a:lnTo>
                  <a:lnTo>
                    <a:pt x="717" y="241"/>
                  </a:lnTo>
                  <a:lnTo>
                    <a:pt x="721" y="238"/>
                  </a:lnTo>
                  <a:lnTo>
                    <a:pt x="724" y="237"/>
                  </a:lnTo>
                  <a:lnTo>
                    <a:pt x="725" y="235"/>
                  </a:lnTo>
                  <a:lnTo>
                    <a:pt x="726" y="232"/>
                  </a:lnTo>
                  <a:lnTo>
                    <a:pt x="726" y="228"/>
                  </a:lnTo>
                  <a:lnTo>
                    <a:pt x="726" y="221"/>
                  </a:lnTo>
                  <a:lnTo>
                    <a:pt x="727" y="215"/>
                  </a:lnTo>
                  <a:lnTo>
                    <a:pt x="738" y="209"/>
                  </a:lnTo>
                  <a:lnTo>
                    <a:pt x="749" y="206"/>
                  </a:lnTo>
                  <a:lnTo>
                    <a:pt x="753" y="204"/>
                  </a:lnTo>
                  <a:lnTo>
                    <a:pt x="758" y="201"/>
                  </a:lnTo>
                  <a:lnTo>
                    <a:pt x="763" y="199"/>
                  </a:lnTo>
                  <a:lnTo>
                    <a:pt x="769" y="198"/>
                  </a:lnTo>
                  <a:lnTo>
                    <a:pt x="771" y="198"/>
                  </a:lnTo>
                  <a:lnTo>
                    <a:pt x="773" y="199"/>
                  </a:lnTo>
                  <a:lnTo>
                    <a:pt x="774" y="201"/>
                  </a:lnTo>
                  <a:lnTo>
                    <a:pt x="775" y="204"/>
                  </a:lnTo>
                  <a:lnTo>
                    <a:pt x="776" y="207"/>
                  </a:lnTo>
                  <a:lnTo>
                    <a:pt x="778" y="210"/>
                  </a:lnTo>
                  <a:lnTo>
                    <a:pt x="779" y="213"/>
                  </a:lnTo>
                  <a:lnTo>
                    <a:pt x="783" y="215"/>
                  </a:lnTo>
                  <a:lnTo>
                    <a:pt x="784" y="216"/>
                  </a:lnTo>
                  <a:lnTo>
                    <a:pt x="785" y="216"/>
                  </a:lnTo>
                  <a:lnTo>
                    <a:pt x="786" y="215"/>
                  </a:lnTo>
                  <a:lnTo>
                    <a:pt x="786" y="214"/>
                  </a:lnTo>
                  <a:lnTo>
                    <a:pt x="787" y="210"/>
                  </a:lnTo>
                  <a:lnTo>
                    <a:pt x="787" y="206"/>
                  </a:lnTo>
                  <a:lnTo>
                    <a:pt x="786" y="197"/>
                  </a:lnTo>
                  <a:lnTo>
                    <a:pt x="784" y="191"/>
                  </a:lnTo>
                  <a:lnTo>
                    <a:pt x="782" y="185"/>
                  </a:lnTo>
                  <a:lnTo>
                    <a:pt x="780" y="176"/>
                  </a:lnTo>
                  <a:lnTo>
                    <a:pt x="780" y="169"/>
                  </a:lnTo>
                  <a:lnTo>
                    <a:pt x="783" y="164"/>
                  </a:lnTo>
                  <a:lnTo>
                    <a:pt x="785" y="163"/>
                  </a:lnTo>
                  <a:lnTo>
                    <a:pt x="789" y="161"/>
                  </a:lnTo>
                  <a:lnTo>
                    <a:pt x="794" y="160"/>
                  </a:lnTo>
                  <a:lnTo>
                    <a:pt x="799" y="160"/>
                  </a:lnTo>
                  <a:lnTo>
                    <a:pt x="805" y="160"/>
                  </a:lnTo>
                  <a:lnTo>
                    <a:pt x="811" y="160"/>
                  </a:lnTo>
                  <a:lnTo>
                    <a:pt x="815" y="161"/>
                  </a:lnTo>
                  <a:lnTo>
                    <a:pt x="818" y="163"/>
                  </a:lnTo>
                  <a:lnTo>
                    <a:pt x="820" y="165"/>
                  </a:lnTo>
                  <a:lnTo>
                    <a:pt x="819" y="169"/>
                  </a:lnTo>
                  <a:lnTo>
                    <a:pt x="818" y="173"/>
                  </a:lnTo>
                  <a:lnTo>
                    <a:pt x="816" y="177"/>
                  </a:lnTo>
                  <a:lnTo>
                    <a:pt x="814" y="183"/>
                  </a:lnTo>
                  <a:lnTo>
                    <a:pt x="813" y="188"/>
                  </a:lnTo>
                  <a:lnTo>
                    <a:pt x="812" y="192"/>
                  </a:lnTo>
                  <a:lnTo>
                    <a:pt x="812" y="196"/>
                  </a:lnTo>
                  <a:lnTo>
                    <a:pt x="814" y="199"/>
                  </a:lnTo>
                  <a:lnTo>
                    <a:pt x="816" y="199"/>
                  </a:lnTo>
                  <a:lnTo>
                    <a:pt x="818" y="198"/>
                  </a:lnTo>
                  <a:lnTo>
                    <a:pt x="820" y="196"/>
                  </a:lnTo>
                  <a:lnTo>
                    <a:pt x="825" y="189"/>
                  </a:lnTo>
                  <a:lnTo>
                    <a:pt x="830" y="181"/>
                  </a:lnTo>
                  <a:lnTo>
                    <a:pt x="833" y="179"/>
                  </a:lnTo>
                  <a:lnTo>
                    <a:pt x="836" y="177"/>
                  </a:lnTo>
                  <a:lnTo>
                    <a:pt x="841" y="177"/>
                  </a:lnTo>
                  <a:lnTo>
                    <a:pt x="846" y="177"/>
                  </a:lnTo>
                  <a:lnTo>
                    <a:pt x="857" y="178"/>
                  </a:lnTo>
                  <a:lnTo>
                    <a:pt x="873" y="177"/>
                  </a:lnTo>
                  <a:lnTo>
                    <a:pt x="880" y="175"/>
                  </a:lnTo>
                  <a:lnTo>
                    <a:pt x="885" y="172"/>
                  </a:lnTo>
                  <a:lnTo>
                    <a:pt x="889" y="170"/>
                  </a:lnTo>
                  <a:lnTo>
                    <a:pt x="892" y="167"/>
                  </a:lnTo>
                  <a:lnTo>
                    <a:pt x="895" y="165"/>
                  </a:lnTo>
                  <a:lnTo>
                    <a:pt x="900" y="164"/>
                  </a:lnTo>
                  <a:lnTo>
                    <a:pt x="906" y="165"/>
                  </a:lnTo>
                  <a:lnTo>
                    <a:pt x="913" y="167"/>
                  </a:lnTo>
                  <a:lnTo>
                    <a:pt x="925" y="172"/>
                  </a:lnTo>
                  <a:lnTo>
                    <a:pt x="932" y="173"/>
                  </a:lnTo>
                  <a:lnTo>
                    <a:pt x="934" y="172"/>
                  </a:lnTo>
                  <a:lnTo>
                    <a:pt x="938" y="167"/>
                  </a:lnTo>
                  <a:lnTo>
                    <a:pt x="941" y="165"/>
                  </a:lnTo>
                  <a:lnTo>
                    <a:pt x="944" y="164"/>
                  </a:lnTo>
                  <a:lnTo>
                    <a:pt x="948" y="163"/>
                  </a:lnTo>
                  <a:lnTo>
                    <a:pt x="952" y="164"/>
                  </a:lnTo>
                  <a:lnTo>
                    <a:pt x="958" y="164"/>
                  </a:lnTo>
                  <a:lnTo>
                    <a:pt x="962" y="165"/>
                  </a:lnTo>
                  <a:lnTo>
                    <a:pt x="967" y="164"/>
                  </a:lnTo>
                  <a:lnTo>
                    <a:pt x="972" y="163"/>
                  </a:lnTo>
                  <a:lnTo>
                    <a:pt x="977" y="161"/>
                  </a:lnTo>
                  <a:lnTo>
                    <a:pt x="980" y="160"/>
                  </a:lnTo>
                  <a:lnTo>
                    <a:pt x="983" y="161"/>
                  </a:lnTo>
                  <a:lnTo>
                    <a:pt x="986" y="161"/>
                  </a:lnTo>
                  <a:lnTo>
                    <a:pt x="990" y="164"/>
                  </a:lnTo>
                  <a:lnTo>
                    <a:pt x="996" y="168"/>
                  </a:lnTo>
                  <a:lnTo>
                    <a:pt x="1000" y="170"/>
                  </a:lnTo>
                  <a:lnTo>
                    <a:pt x="1003" y="169"/>
                  </a:lnTo>
                  <a:lnTo>
                    <a:pt x="1007" y="167"/>
                  </a:lnTo>
                  <a:lnTo>
                    <a:pt x="1011" y="164"/>
                  </a:lnTo>
                  <a:lnTo>
                    <a:pt x="1018" y="157"/>
                  </a:lnTo>
                  <a:lnTo>
                    <a:pt x="1023" y="151"/>
                  </a:lnTo>
                  <a:lnTo>
                    <a:pt x="1026" y="149"/>
                  </a:lnTo>
                  <a:lnTo>
                    <a:pt x="1029" y="147"/>
                  </a:lnTo>
                  <a:lnTo>
                    <a:pt x="1033" y="146"/>
                  </a:lnTo>
                  <a:lnTo>
                    <a:pt x="1038" y="146"/>
                  </a:lnTo>
                  <a:lnTo>
                    <a:pt x="1049" y="146"/>
                  </a:lnTo>
                  <a:lnTo>
                    <a:pt x="1057" y="146"/>
                  </a:lnTo>
                  <a:lnTo>
                    <a:pt x="1065" y="148"/>
                  </a:lnTo>
                  <a:lnTo>
                    <a:pt x="1074" y="151"/>
                  </a:lnTo>
                  <a:lnTo>
                    <a:pt x="1082" y="155"/>
                  </a:lnTo>
                  <a:lnTo>
                    <a:pt x="1089" y="156"/>
                  </a:lnTo>
                  <a:lnTo>
                    <a:pt x="1097" y="157"/>
                  </a:lnTo>
                  <a:lnTo>
                    <a:pt x="1107" y="160"/>
                  </a:lnTo>
                  <a:lnTo>
                    <a:pt x="1113" y="163"/>
                  </a:lnTo>
                  <a:lnTo>
                    <a:pt x="1115" y="164"/>
                  </a:lnTo>
                  <a:lnTo>
                    <a:pt x="1119" y="165"/>
                  </a:lnTo>
                  <a:lnTo>
                    <a:pt x="1126" y="168"/>
                  </a:lnTo>
                  <a:lnTo>
                    <a:pt x="1131" y="169"/>
                  </a:lnTo>
                  <a:lnTo>
                    <a:pt x="1136" y="169"/>
                  </a:lnTo>
                  <a:lnTo>
                    <a:pt x="1139" y="169"/>
                  </a:lnTo>
                  <a:lnTo>
                    <a:pt x="1141" y="167"/>
                  </a:lnTo>
                  <a:lnTo>
                    <a:pt x="1143" y="165"/>
                  </a:lnTo>
                  <a:lnTo>
                    <a:pt x="1143" y="163"/>
                  </a:lnTo>
                  <a:lnTo>
                    <a:pt x="1142" y="160"/>
                  </a:lnTo>
                  <a:lnTo>
                    <a:pt x="1140" y="157"/>
                  </a:lnTo>
                  <a:lnTo>
                    <a:pt x="1134" y="150"/>
                  </a:lnTo>
                  <a:lnTo>
                    <a:pt x="1121" y="143"/>
                  </a:lnTo>
                  <a:lnTo>
                    <a:pt x="1116" y="140"/>
                  </a:lnTo>
                  <a:lnTo>
                    <a:pt x="1112" y="135"/>
                  </a:lnTo>
                  <a:lnTo>
                    <a:pt x="1111" y="131"/>
                  </a:lnTo>
                  <a:lnTo>
                    <a:pt x="1111" y="126"/>
                  </a:lnTo>
                  <a:lnTo>
                    <a:pt x="1112" y="121"/>
                  </a:lnTo>
                  <a:lnTo>
                    <a:pt x="1114" y="118"/>
                  </a:lnTo>
                  <a:lnTo>
                    <a:pt x="1118" y="116"/>
                  </a:lnTo>
                  <a:lnTo>
                    <a:pt x="1121" y="114"/>
                  </a:lnTo>
                  <a:lnTo>
                    <a:pt x="1125" y="114"/>
                  </a:lnTo>
                  <a:lnTo>
                    <a:pt x="1128" y="112"/>
                  </a:lnTo>
                  <a:lnTo>
                    <a:pt x="1131" y="111"/>
                  </a:lnTo>
                  <a:lnTo>
                    <a:pt x="1132" y="109"/>
                  </a:lnTo>
                  <a:lnTo>
                    <a:pt x="1135" y="105"/>
                  </a:lnTo>
                  <a:lnTo>
                    <a:pt x="1140" y="100"/>
                  </a:lnTo>
                  <a:lnTo>
                    <a:pt x="1147" y="93"/>
                  </a:lnTo>
                  <a:lnTo>
                    <a:pt x="1154" y="84"/>
                  </a:lnTo>
                  <a:lnTo>
                    <a:pt x="1158" y="81"/>
                  </a:lnTo>
                  <a:lnTo>
                    <a:pt x="1163" y="78"/>
                  </a:lnTo>
                  <a:lnTo>
                    <a:pt x="1166" y="76"/>
                  </a:lnTo>
                  <a:lnTo>
                    <a:pt x="1170" y="77"/>
                  </a:lnTo>
                  <a:lnTo>
                    <a:pt x="1184" y="86"/>
                  </a:lnTo>
                  <a:lnTo>
                    <a:pt x="1201" y="97"/>
                  </a:lnTo>
                  <a:lnTo>
                    <a:pt x="1204" y="100"/>
                  </a:lnTo>
                  <a:lnTo>
                    <a:pt x="1206" y="103"/>
                  </a:lnTo>
                  <a:lnTo>
                    <a:pt x="1206" y="106"/>
                  </a:lnTo>
                  <a:lnTo>
                    <a:pt x="1205" y="109"/>
                  </a:lnTo>
                  <a:lnTo>
                    <a:pt x="1202" y="116"/>
                  </a:lnTo>
                  <a:lnTo>
                    <a:pt x="1199" y="121"/>
                  </a:lnTo>
                  <a:lnTo>
                    <a:pt x="1199" y="131"/>
                  </a:lnTo>
                  <a:lnTo>
                    <a:pt x="1200" y="142"/>
                  </a:lnTo>
                  <a:lnTo>
                    <a:pt x="1203" y="155"/>
                  </a:lnTo>
                  <a:lnTo>
                    <a:pt x="1205" y="161"/>
                  </a:lnTo>
                  <a:lnTo>
                    <a:pt x="1206" y="163"/>
                  </a:lnTo>
                  <a:lnTo>
                    <a:pt x="1206" y="166"/>
                  </a:lnTo>
                  <a:lnTo>
                    <a:pt x="1205" y="170"/>
                  </a:lnTo>
                  <a:lnTo>
                    <a:pt x="1204" y="174"/>
                  </a:lnTo>
                  <a:lnTo>
                    <a:pt x="1202" y="178"/>
                  </a:lnTo>
                  <a:lnTo>
                    <a:pt x="1199" y="183"/>
                  </a:lnTo>
                  <a:lnTo>
                    <a:pt x="1196" y="186"/>
                  </a:lnTo>
                  <a:lnTo>
                    <a:pt x="1192" y="189"/>
                  </a:lnTo>
                  <a:lnTo>
                    <a:pt x="1184" y="196"/>
                  </a:lnTo>
                  <a:lnTo>
                    <a:pt x="1177" y="203"/>
                  </a:lnTo>
                  <a:lnTo>
                    <a:pt x="1174" y="207"/>
                  </a:lnTo>
                  <a:lnTo>
                    <a:pt x="1172" y="210"/>
                  </a:lnTo>
                  <a:lnTo>
                    <a:pt x="1172" y="214"/>
                  </a:lnTo>
                  <a:lnTo>
                    <a:pt x="1172" y="215"/>
                  </a:lnTo>
                  <a:lnTo>
                    <a:pt x="1175" y="216"/>
                  </a:lnTo>
                  <a:lnTo>
                    <a:pt x="1179" y="215"/>
                  </a:lnTo>
                  <a:lnTo>
                    <a:pt x="1184" y="213"/>
                  </a:lnTo>
                  <a:lnTo>
                    <a:pt x="1191" y="209"/>
                  </a:lnTo>
                  <a:lnTo>
                    <a:pt x="1201" y="204"/>
                  </a:lnTo>
                  <a:lnTo>
                    <a:pt x="1205" y="202"/>
                  </a:lnTo>
                  <a:lnTo>
                    <a:pt x="1208" y="198"/>
                  </a:lnTo>
                  <a:lnTo>
                    <a:pt x="1215" y="188"/>
                  </a:lnTo>
                  <a:lnTo>
                    <a:pt x="1225" y="176"/>
                  </a:lnTo>
                  <a:lnTo>
                    <a:pt x="1233" y="168"/>
                  </a:lnTo>
                  <a:lnTo>
                    <a:pt x="1236" y="166"/>
                  </a:lnTo>
                  <a:lnTo>
                    <a:pt x="1239" y="164"/>
                  </a:lnTo>
                  <a:lnTo>
                    <a:pt x="1242" y="164"/>
                  </a:lnTo>
                  <a:lnTo>
                    <a:pt x="1244" y="163"/>
                  </a:lnTo>
                  <a:lnTo>
                    <a:pt x="1248" y="164"/>
                  </a:lnTo>
                  <a:lnTo>
                    <a:pt x="1250" y="165"/>
                  </a:lnTo>
                  <a:lnTo>
                    <a:pt x="1252" y="167"/>
                  </a:lnTo>
                  <a:lnTo>
                    <a:pt x="1253" y="170"/>
                  </a:lnTo>
                  <a:lnTo>
                    <a:pt x="1254" y="173"/>
                  </a:lnTo>
                  <a:lnTo>
                    <a:pt x="1256" y="175"/>
                  </a:lnTo>
                  <a:lnTo>
                    <a:pt x="1259" y="177"/>
                  </a:lnTo>
                  <a:lnTo>
                    <a:pt x="1263" y="178"/>
                  </a:lnTo>
                  <a:lnTo>
                    <a:pt x="1267" y="178"/>
                  </a:lnTo>
                  <a:lnTo>
                    <a:pt x="1271" y="178"/>
                  </a:lnTo>
                  <a:lnTo>
                    <a:pt x="1277" y="177"/>
                  </a:lnTo>
                  <a:lnTo>
                    <a:pt x="1281" y="175"/>
                  </a:lnTo>
                  <a:lnTo>
                    <a:pt x="1285" y="173"/>
                  </a:lnTo>
                  <a:lnTo>
                    <a:pt x="1286" y="171"/>
                  </a:lnTo>
                  <a:lnTo>
                    <a:pt x="1286" y="169"/>
                  </a:lnTo>
                  <a:lnTo>
                    <a:pt x="1285" y="167"/>
                  </a:lnTo>
                  <a:lnTo>
                    <a:pt x="1282" y="161"/>
                  </a:lnTo>
                  <a:lnTo>
                    <a:pt x="1280" y="152"/>
                  </a:lnTo>
                  <a:lnTo>
                    <a:pt x="1279" y="148"/>
                  </a:lnTo>
                  <a:lnTo>
                    <a:pt x="1276" y="146"/>
                  </a:lnTo>
                  <a:lnTo>
                    <a:pt x="1271" y="145"/>
                  </a:lnTo>
                  <a:lnTo>
                    <a:pt x="1267" y="145"/>
                  </a:lnTo>
                  <a:lnTo>
                    <a:pt x="1257" y="147"/>
                  </a:lnTo>
                  <a:lnTo>
                    <a:pt x="1248" y="149"/>
                  </a:lnTo>
                  <a:lnTo>
                    <a:pt x="1233" y="159"/>
                  </a:lnTo>
                  <a:lnTo>
                    <a:pt x="1224" y="166"/>
                  </a:lnTo>
                  <a:lnTo>
                    <a:pt x="1223" y="165"/>
                  </a:lnTo>
                  <a:lnTo>
                    <a:pt x="1222" y="164"/>
                  </a:lnTo>
                  <a:lnTo>
                    <a:pt x="1222" y="162"/>
                  </a:lnTo>
                  <a:lnTo>
                    <a:pt x="1221" y="160"/>
                  </a:lnTo>
                  <a:lnTo>
                    <a:pt x="1222" y="152"/>
                  </a:lnTo>
                  <a:lnTo>
                    <a:pt x="1223" y="143"/>
                  </a:lnTo>
                  <a:lnTo>
                    <a:pt x="1224" y="139"/>
                  </a:lnTo>
                  <a:lnTo>
                    <a:pt x="1223" y="135"/>
                  </a:lnTo>
                  <a:lnTo>
                    <a:pt x="1223" y="131"/>
                  </a:lnTo>
                  <a:lnTo>
                    <a:pt x="1222" y="128"/>
                  </a:lnTo>
                  <a:lnTo>
                    <a:pt x="1219" y="121"/>
                  </a:lnTo>
                  <a:lnTo>
                    <a:pt x="1218" y="116"/>
                  </a:lnTo>
                  <a:lnTo>
                    <a:pt x="1219" y="111"/>
                  </a:lnTo>
                  <a:lnTo>
                    <a:pt x="1221" y="108"/>
                  </a:lnTo>
                  <a:lnTo>
                    <a:pt x="1225" y="103"/>
                  </a:lnTo>
                  <a:lnTo>
                    <a:pt x="1230" y="95"/>
                  </a:lnTo>
                  <a:lnTo>
                    <a:pt x="1233" y="90"/>
                  </a:lnTo>
                  <a:lnTo>
                    <a:pt x="1235" y="89"/>
                  </a:lnTo>
                  <a:lnTo>
                    <a:pt x="1237" y="91"/>
                  </a:lnTo>
                  <a:lnTo>
                    <a:pt x="1238" y="96"/>
                  </a:lnTo>
                  <a:lnTo>
                    <a:pt x="1239" y="106"/>
                  </a:lnTo>
                  <a:lnTo>
                    <a:pt x="1240" y="117"/>
                  </a:lnTo>
                  <a:lnTo>
                    <a:pt x="1241" y="121"/>
                  </a:lnTo>
                  <a:lnTo>
                    <a:pt x="1242" y="125"/>
                  </a:lnTo>
                  <a:lnTo>
                    <a:pt x="1244" y="126"/>
                  </a:lnTo>
                  <a:lnTo>
                    <a:pt x="1247" y="126"/>
                  </a:lnTo>
                  <a:lnTo>
                    <a:pt x="1252" y="125"/>
                  </a:lnTo>
                  <a:lnTo>
                    <a:pt x="1257" y="124"/>
                  </a:lnTo>
                  <a:lnTo>
                    <a:pt x="1260" y="122"/>
                  </a:lnTo>
                  <a:lnTo>
                    <a:pt x="1261" y="119"/>
                  </a:lnTo>
                  <a:lnTo>
                    <a:pt x="1262" y="116"/>
                  </a:lnTo>
                  <a:lnTo>
                    <a:pt x="1263" y="112"/>
                  </a:lnTo>
                  <a:lnTo>
                    <a:pt x="1264" y="104"/>
                  </a:lnTo>
                  <a:lnTo>
                    <a:pt x="1267" y="96"/>
                  </a:lnTo>
                  <a:lnTo>
                    <a:pt x="1270" y="92"/>
                  </a:lnTo>
                  <a:lnTo>
                    <a:pt x="1273" y="90"/>
                  </a:lnTo>
                  <a:lnTo>
                    <a:pt x="1277" y="89"/>
                  </a:lnTo>
                  <a:lnTo>
                    <a:pt x="1281" y="89"/>
                  </a:lnTo>
                  <a:lnTo>
                    <a:pt x="1286" y="89"/>
                  </a:lnTo>
                  <a:lnTo>
                    <a:pt x="1290" y="91"/>
                  </a:lnTo>
                  <a:lnTo>
                    <a:pt x="1294" y="95"/>
                  </a:lnTo>
                  <a:lnTo>
                    <a:pt x="1299" y="99"/>
                  </a:lnTo>
                  <a:lnTo>
                    <a:pt x="1307" y="106"/>
                  </a:lnTo>
                  <a:lnTo>
                    <a:pt x="1312" y="109"/>
                  </a:lnTo>
                  <a:lnTo>
                    <a:pt x="1317" y="110"/>
                  </a:lnTo>
                  <a:lnTo>
                    <a:pt x="1325" y="113"/>
                  </a:lnTo>
                  <a:lnTo>
                    <a:pt x="1334" y="117"/>
                  </a:lnTo>
                  <a:lnTo>
                    <a:pt x="1339" y="120"/>
                  </a:lnTo>
                  <a:lnTo>
                    <a:pt x="1342" y="126"/>
                  </a:lnTo>
                  <a:lnTo>
                    <a:pt x="1343" y="134"/>
                  </a:lnTo>
                  <a:lnTo>
                    <a:pt x="1344" y="138"/>
                  </a:lnTo>
                  <a:lnTo>
                    <a:pt x="1345" y="141"/>
                  </a:lnTo>
                  <a:lnTo>
                    <a:pt x="1347" y="143"/>
                  </a:lnTo>
                  <a:lnTo>
                    <a:pt x="1349" y="145"/>
                  </a:lnTo>
                  <a:lnTo>
                    <a:pt x="1352" y="146"/>
                  </a:lnTo>
                  <a:lnTo>
                    <a:pt x="1354" y="146"/>
                  </a:lnTo>
                  <a:lnTo>
                    <a:pt x="1357" y="145"/>
                  </a:lnTo>
                  <a:lnTo>
                    <a:pt x="1359" y="143"/>
                  </a:lnTo>
                  <a:lnTo>
                    <a:pt x="1361" y="141"/>
                  </a:lnTo>
                  <a:lnTo>
                    <a:pt x="1363" y="138"/>
                  </a:lnTo>
                  <a:lnTo>
                    <a:pt x="1363" y="135"/>
                  </a:lnTo>
                  <a:lnTo>
                    <a:pt x="1363" y="131"/>
                  </a:lnTo>
                  <a:lnTo>
                    <a:pt x="1360" y="122"/>
                  </a:lnTo>
                  <a:lnTo>
                    <a:pt x="1357" y="116"/>
                  </a:lnTo>
                  <a:lnTo>
                    <a:pt x="1350" y="111"/>
                  </a:lnTo>
                  <a:lnTo>
                    <a:pt x="1338" y="105"/>
                  </a:lnTo>
                  <a:lnTo>
                    <a:pt x="1324" y="98"/>
                  </a:lnTo>
                  <a:lnTo>
                    <a:pt x="1314" y="89"/>
                  </a:lnTo>
                  <a:lnTo>
                    <a:pt x="1312" y="86"/>
                  </a:lnTo>
                  <a:lnTo>
                    <a:pt x="1311" y="84"/>
                  </a:lnTo>
                  <a:lnTo>
                    <a:pt x="1312" y="82"/>
                  </a:lnTo>
                  <a:lnTo>
                    <a:pt x="1314" y="81"/>
                  </a:lnTo>
                  <a:lnTo>
                    <a:pt x="1321" y="80"/>
                  </a:lnTo>
                  <a:lnTo>
                    <a:pt x="1330" y="80"/>
                  </a:lnTo>
                  <a:lnTo>
                    <a:pt x="1340" y="80"/>
                  </a:lnTo>
                  <a:lnTo>
                    <a:pt x="1350" y="80"/>
                  </a:lnTo>
                  <a:lnTo>
                    <a:pt x="1358" y="81"/>
                  </a:lnTo>
                  <a:lnTo>
                    <a:pt x="1363" y="81"/>
                  </a:lnTo>
                  <a:lnTo>
                    <a:pt x="1366" y="80"/>
                  </a:lnTo>
                  <a:lnTo>
                    <a:pt x="1376" y="77"/>
                  </a:lnTo>
                  <a:lnTo>
                    <a:pt x="1387" y="72"/>
                  </a:lnTo>
                  <a:lnTo>
                    <a:pt x="1398" y="64"/>
                  </a:lnTo>
                  <a:lnTo>
                    <a:pt x="1407" y="59"/>
                  </a:lnTo>
                  <a:lnTo>
                    <a:pt x="1414" y="55"/>
                  </a:lnTo>
                  <a:lnTo>
                    <a:pt x="1423" y="52"/>
                  </a:lnTo>
                  <a:lnTo>
                    <a:pt x="1431" y="49"/>
                  </a:lnTo>
                  <a:lnTo>
                    <a:pt x="1436" y="47"/>
                  </a:lnTo>
                  <a:lnTo>
                    <a:pt x="1442" y="46"/>
                  </a:lnTo>
                  <a:lnTo>
                    <a:pt x="1447" y="45"/>
                  </a:lnTo>
                  <a:lnTo>
                    <a:pt x="1454" y="44"/>
                  </a:lnTo>
                  <a:lnTo>
                    <a:pt x="1465" y="45"/>
                  </a:lnTo>
                  <a:lnTo>
                    <a:pt x="1475" y="46"/>
                  </a:lnTo>
                  <a:lnTo>
                    <a:pt x="1481" y="47"/>
                  </a:lnTo>
                  <a:lnTo>
                    <a:pt x="1485" y="46"/>
                  </a:lnTo>
                  <a:lnTo>
                    <a:pt x="1489" y="45"/>
                  </a:lnTo>
                  <a:lnTo>
                    <a:pt x="1492" y="44"/>
                  </a:lnTo>
                  <a:lnTo>
                    <a:pt x="1500" y="39"/>
                  </a:lnTo>
                  <a:lnTo>
                    <a:pt x="1510" y="34"/>
                  </a:lnTo>
                  <a:lnTo>
                    <a:pt x="1519" y="25"/>
                  </a:lnTo>
                  <a:lnTo>
                    <a:pt x="1528" y="15"/>
                  </a:lnTo>
                  <a:lnTo>
                    <a:pt x="1530" y="13"/>
                  </a:lnTo>
                  <a:lnTo>
                    <a:pt x="1532" y="12"/>
                  </a:lnTo>
                  <a:lnTo>
                    <a:pt x="1533" y="12"/>
                  </a:lnTo>
                  <a:lnTo>
                    <a:pt x="1535" y="12"/>
                  </a:lnTo>
                  <a:lnTo>
                    <a:pt x="1536" y="14"/>
                  </a:lnTo>
                  <a:lnTo>
                    <a:pt x="1538" y="17"/>
                  </a:lnTo>
                  <a:lnTo>
                    <a:pt x="1539" y="21"/>
                  </a:lnTo>
                  <a:lnTo>
                    <a:pt x="1539" y="27"/>
                  </a:lnTo>
                  <a:lnTo>
                    <a:pt x="1541" y="29"/>
                  </a:lnTo>
                  <a:lnTo>
                    <a:pt x="1545" y="31"/>
                  </a:lnTo>
                  <a:lnTo>
                    <a:pt x="1550" y="32"/>
                  </a:lnTo>
                  <a:lnTo>
                    <a:pt x="1556" y="34"/>
                  </a:lnTo>
                  <a:lnTo>
                    <a:pt x="1570" y="37"/>
                  </a:lnTo>
                  <a:lnTo>
                    <a:pt x="1578" y="38"/>
                  </a:lnTo>
                  <a:lnTo>
                    <a:pt x="1583" y="35"/>
                  </a:lnTo>
                  <a:lnTo>
                    <a:pt x="1591" y="33"/>
                  </a:lnTo>
                  <a:lnTo>
                    <a:pt x="1602" y="29"/>
                  </a:lnTo>
                  <a:lnTo>
                    <a:pt x="1614" y="23"/>
                  </a:lnTo>
                  <a:lnTo>
                    <a:pt x="1620" y="19"/>
                  </a:lnTo>
                  <a:lnTo>
                    <a:pt x="1625" y="15"/>
                  </a:lnTo>
                  <a:lnTo>
                    <a:pt x="1628" y="12"/>
                  </a:lnTo>
                  <a:lnTo>
                    <a:pt x="1630" y="9"/>
                  </a:lnTo>
                  <a:lnTo>
                    <a:pt x="1632" y="4"/>
                  </a:lnTo>
                  <a:lnTo>
                    <a:pt x="1632" y="1"/>
                  </a:lnTo>
                  <a:lnTo>
                    <a:pt x="1631" y="0"/>
                  </a:lnTo>
                  <a:lnTo>
                    <a:pt x="1630" y="0"/>
                  </a:lnTo>
                  <a:lnTo>
                    <a:pt x="1630" y="0"/>
                  </a:lnTo>
                  <a:lnTo>
                    <a:pt x="1629" y="1"/>
                  </a:lnTo>
                  <a:lnTo>
                    <a:pt x="1630" y="4"/>
                  </a:lnTo>
                  <a:lnTo>
                    <a:pt x="1633" y="11"/>
                  </a:lnTo>
                  <a:lnTo>
                    <a:pt x="1635" y="13"/>
                  </a:lnTo>
                  <a:lnTo>
                    <a:pt x="1638" y="14"/>
                  </a:lnTo>
                  <a:lnTo>
                    <a:pt x="1642" y="13"/>
                  </a:lnTo>
                  <a:lnTo>
                    <a:pt x="1647" y="13"/>
                  </a:lnTo>
                  <a:lnTo>
                    <a:pt x="1654" y="12"/>
                  </a:lnTo>
                  <a:lnTo>
                    <a:pt x="1661" y="13"/>
                  </a:lnTo>
                  <a:lnTo>
                    <a:pt x="1669" y="15"/>
                  </a:lnTo>
                  <a:lnTo>
                    <a:pt x="1678" y="18"/>
                  </a:lnTo>
                  <a:lnTo>
                    <a:pt x="1689" y="24"/>
                  </a:lnTo>
                  <a:lnTo>
                    <a:pt x="1689" y="24"/>
                  </a:lnTo>
                  <a:lnTo>
                    <a:pt x="1687" y="24"/>
                  </a:lnTo>
                  <a:lnTo>
                    <a:pt x="1685" y="24"/>
                  </a:lnTo>
                  <a:lnTo>
                    <a:pt x="1685" y="25"/>
                  </a:lnTo>
                  <a:lnTo>
                    <a:pt x="1686" y="27"/>
                  </a:lnTo>
                  <a:lnTo>
                    <a:pt x="1688" y="29"/>
                  </a:lnTo>
                  <a:lnTo>
                    <a:pt x="1691" y="30"/>
                  </a:lnTo>
                  <a:lnTo>
                    <a:pt x="1693" y="30"/>
                  </a:lnTo>
                  <a:lnTo>
                    <a:pt x="1696" y="29"/>
                  </a:lnTo>
                  <a:lnTo>
                    <a:pt x="1703" y="26"/>
                  </a:lnTo>
                  <a:lnTo>
                    <a:pt x="1714" y="23"/>
                  </a:lnTo>
                  <a:lnTo>
                    <a:pt x="1726" y="21"/>
                  </a:lnTo>
                  <a:lnTo>
                    <a:pt x="1736" y="22"/>
                  </a:lnTo>
                  <a:lnTo>
                    <a:pt x="1745" y="23"/>
                  </a:lnTo>
                  <a:lnTo>
                    <a:pt x="1753" y="24"/>
                  </a:lnTo>
                  <a:lnTo>
                    <a:pt x="1764" y="25"/>
                  </a:lnTo>
                  <a:lnTo>
                    <a:pt x="1777" y="26"/>
                  </a:lnTo>
                  <a:lnTo>
                    <a:pt x="1784" y="27"/>
                  </a:lnTo>
                  <a:lnTo>
                    <a:pt x="1790" y="29"/>
                  </a:lnTo>
                  <a:lnTo>
                    <a:pt x="1795" y="31"/>
                  </a:lnTo>
                  <a:lnTo>
                    <a:pt x="1801" y="34"/>
                  </a:lnTo>
                  <a:lnTo>
                    <a:pt x="1802" y="37"/>
                  </a:lnTo>
                  <a:lnTo>
                    <a:pt x="1804" y="38"/>
                  </a:lnTo>
                  <a:lnTo>
                    <a:pt x="1804" y="41"/>
                  </a:lnTo>
                  <a:lnTo>
                    <a:pt x="1804" y="43"/>
                  </a:lnTo>
                  <a:lnTo>
                    <a:pt x="1803" y="47"/>
                  </a:lnTo>
                  <a:lnTo>
                    <a:pt x="1800" y="52"/>
                  </a:lnTo>
                  <a:lnTo>
                    <a:pt x="1793" y="61"/>
                  </a:lnTo>
                  <a:lnTo>
                    <a:pt x="1787" y="68"/>
                  </a:lnTo>
                  <a:lnTo>
                    <a:pt x="1785" y="70"/>
                  </a:lnTo>
                  <a:lnTo>
                    <a:pt x="1786" y="72"/>
                  </a:lnTo>
                  <a:lnTo>
                    <a:pt x="1787" y="74"/>
                  </a:lnTo>
                  <a:lnTo>
                    <a:pt x="1790" y="75"/>
                  </a:lnTo>
                  <a:lnTo>
                    <a:pt x="1796" y="77"/>
                  </a:lnTo>
                  <a:lnTo>
                    <a:pt x="1802" y="77"/>
                  </a:lnTo>
                  <a:lnTo>
                    <a:pt x="1811" y="76"/>
                  </a:lnTo>
                  <a:lnTo>
                    <a:pt x="1829" y="77"/>
                  </a:lnTo>
                  <a:lnTo>
                    <a:pt x="1848" y="78"/>
                  </a:lnTo>
                  <a:lnTo>
                    <a:pt x="1866" y="80"/>
                  </a:lnTo>
                  <a:lnTo>
                    <a:pt x="1877" y="83"/>
                  </a:lnTo>
                  <a:lnTo>
                    <a:pt x="1887" y="87"/>
                  </a:lnTo>
                  <a:lnTo>
                    <a:pt x="1894" y="91"/>
                  </a:lnTo>
                  <a:lnTo>
                    <a:pt x="1900" y="92"/>
                  </a:lnTo>
                  <a:lnTo>
                    <a:pt x="1907" y="91"/>
                  </a:lnTo>
                  <a:lnTo>
                    <a:pt x="1916" y="89"/>
                  </a:lnTo>
                  <a:lnTo>
                    <a:pt x="1923" y="86"/>
                  </a:lnTo>
                  <a:lnTo>
                    <a:pt x="1927" y="82"/>
                  </a:lnTo>
                  <a:lnTo>
                    <a:pt x="1930" y="80"/>
                  </a:lnTo>
                  <a:lnTo>
                    <a:pt x="1935" y="79"/>
                  </a:lnTo>
                  <a:lnTo>
                    <a:pt x="1941" y="77"/>
                  </a:lnTo>
                  <a:lnTo>
                    <a:pt x="1949" y="76"/>
                  </a:lnTo>
                  <a:lnTo>
                    <a:pt x="1962" y="74"/>
                  </a:lnTo>
                  <a:lnTo>
                    <a:pt x="1974" y="73"/>
                  </a:lnTo>
                  <a:lnTo>
                    <a:pt x="1983" y="72"/>
                  </a:lnTo>
                  <a:lnTo>
                    <a:pt x="1995" y="72"/>
                  </a:lnTo>
                  <a:lnTo>
                    <a:pt x="2008" y="74"/>
                  </a:lnTo>
                  <a:lnTo>
                    <a:pt x="2014" y="75"/>
                  </a:lnTo>
                  <a:lnTo>
                    <a:pt x="2017" y="79"/>
                  </a:lnTo>
                  <a:lnTo>
                    <a:pt x="2019" y="86"/>
                  </a:lnTo>
                  <a:lnTo>
                    <a:pt x="2020" y="96"/>
                  </a:lnTo>
                  <a:lnTo>
                    <a:pt x="2021" y="104"/>
                  </a:lnTo>
                  <a:lnTo>
                    <a:pt x="2022" y="109"/>
                  </a:lnTo>
                  <a:lnTo>
                    <a:pt x="2023" y="113"/>
                  </a:lnTo>
                  <a:lnTo>
                    <a:pt x="2025" y="116"/>
                  </a:lnTo>
                  <a:lnTo>
                    <a:pt x="2027" y="119"/>
                  </a:lnTo>
                  <a:lnTo>
                    <a:pt x="2030" y="122"/>
                  </a:lnTo>
                  <a:lnTo>
                    <a:pt x="2035" y="125"/>
                  </a:lnTo>
                  <a:lnTo>
                    <a:pt x="2038" y="127"/>
                  </a:lnTo>
                  <a:lnTo>
                    <a:pt x="2041" y="128"/>
                  </a:lnTo>
                  <a:lnTo>
                    <a:pt x="2045" y="128"/>
                  </a:lnTo>
                  <a:lnTo>
                    <a:pt x="2048" y="126"/>
                  </a:lnTo>
                  <a:lnTo>
                    <a:pt x="2053" y="122"/>
                  </a:lnTo>
                  <a:lnTo>
                    <a:pt x="2057" y="119"/>
                  </a:lnTo>
                  <a:lnTo>
                    <a:pt x="2066" y="112"/>
                  </a:lnTo>
                  <a:lnTo>
                    <a:pt x="2072" y="107"/>
                  </a:lnTo>
                  <a:lnTo>
                    <a:pt x="2081" y="112"/>
                  </a:lnTo>
                  <a:lnTo>
                    <a:pt x="2090" y="116"/>
                  </a:lnTo>
                  <a:lnTo>
                    <a:pt x="2092" y="115"/>
                  </a:lnTo>
                  <a:lnTo>
                    <a:pt x="2096" y="114"/>
                  </a:lnTo>
                  <a:lnTo>
                    <a:pt x="2102" y="114"/>
                  </a:lnTo>
                  <a:lnTo>
                    <a:pt x="2109" y="114"/>
                  </a:lnTo>
                  <a:lnTo>
                    <a:pt x="2116" y="114"/>
                  </a:lnTo>
                  <a:lnTo>
                    <a:pt x="2124" y="113"/>
                  </a:lnTo>
                  <a:lnTo>
                    <a:pt x="2131" y="112"/>
                  </a:lnTo>
                  <a:lnTo>
                    <a:pt x="2136" y="110"/>
                  </a:lnTo>
                  <a:lnTo>
                    <a:pt x="2140" y="108"/>
                  </a:lnTo>
                  <a:lnTo>
                    <a:pt x="2144" y="107"/>
                  </a:lnTo>
                  <a:lnTo>
                    <a:pt x="2148" y="107"/>
                  </a:lnTo>
                  <a:lnTo>
                    <a:pt x="2152" y="107"/>
                  </a:lnTo>
                  <a:lnTo>
                    <a:pt x="2157" y="108"/>
                  </a:lnTo>
                  <a:lnTo>
                    <a:pt x="2162" y="107"/>
                  </a:lnTo>
                  <a:lnTo>
                    <a:pt x="2167" y="103"/>
                  </a:lnTo>
                  <a:lnTo>
                    <a:pt x="2172" y="96"/>
                  </a:lnTo>
                  <a:lnTo>
                    <a:pt x="2177" y="88"/>
                  </a:lnTo>
                  <a:lnTo>
                    <a:pt x="2178" y="82"/>
                  </a:lnTo>
                  <a:lnTo>
                    <a:pt x="2179" y="78"/>
                  </a:lnTo>
                  <a:lnTo>
                    <a:pt x="2180" y="74"/>
                  </a:lnTo>
                  <a:lnTo>
                    <a:pt x="2180" y="72"/>
                  </a:lnTo>
                  <a:lnTo>
                    <a:pt x="2180" y="70"/>
                  </a:lnTo>
                  <a:lnTo>
                    <a:pt x="2180" y="67"/>
                  </a:lnTo>
                  <a:lnTo>
                    <a:pt x="2178" y="63"/>
                  </a:lnTo>
                  <a:lnTo>
                    <a:pt x="2175" y="61"/>
                  </a:lnTo>
                  <a:lnTo>
                    <a:pt x="2172" y="59"/>
                  </a:lnTo>
                  <a:lnTo>
                    <a:pt x="2168" y="58"/>
                  </a:lnTo>
                  <a:lnTo>
                    <a:pt x="2163" y="58"/>
                  </a:lnTo>
                  <a:lnTo>
                    <a:pt x="2151" y="57"/>
                  </a:lnTo>
                  <a:lnTo>
                    <a:pt x="2137" y="55"/>
                  </a:lnTo>
                  <a:lnTo>
                    <a:pt x="2134" y="53"/>
                  </a:lnTo>
                  <a:lnTo>
                    <a:pt x="2132" y="52"/>
                  </a:lnTo>
                  <a:lnTo>
                    <a:pt x="2130" y="49"/>
                  </a:lnTo>
                  <a:lnTo>
                    <a:pt x="2130" y="47"/>
                  </a:lnTo>
                  <a:lnTo>
                    <a:pt x="2130" y="42"/>
                  </a:lnTo>
                  <a:lnTo>
                    <a:pt x="2131" y="37"/>
                  </a:lnTo>
                  <a:lnTo>
                    <a:pt x="2134" y="32"/>
                  </a:lnTo>
                  <a:lnTo>
                    <a:pt x="2137" y="30"/>
                  </a:lnTo>
                  <a:lnTo>
                    <a:pt x="2139" y="30"/>
                  </a:lnTo>
                  <a:lnTo>
                    <a:pt x="2141" y="30"/>
                  </a:lnTo>
                  <a:lnTo>
                    <a:pt x="2142" y="32"/>
                  </a:lnTo>
                  <a:lnTo>
                    <a:pt x="2143" y="34"/>
                  </a:lnTo>
                  <a:lnTo>
                    <a:pt x="2145" y="37"/>
                  </a:lnTo>
                  <a:lnTo>
                    <a:pt x="2148" y="39"/>
                  </a:lnTo>
                  <a:lnTo>
                    <a:pt x="2152" y="39"/>
                  </a:lnTo>
                  <a:lnTo>
                    <a:pt x="2156" y="38"/>
                  </a:lnTo>
                  <a:lnTo>
                    <a:pt x="2165" y="37"/>
                  </a:lnTo>
                  <a:lnTo>
                    <a:pt x="2175" y="38"/>
                  </a:lnTo>
                  <a:lnTo>
                    <a:pt x="2180" y="38"/>
                  </a:lnTo>
                  <a:lnTo>
                    <a:pt x="2182" y="38"/>
                  </a:lnTo>
                  <a:lnTo>
                    <a:pt x="2184" y="38"/>
                  </a:lnTo>
                  <a:lnTo>
                    <a:pt x="2185" y="37"/>
                  </a:lnTo>
                  <a:lnTo>
                    <a:pt x="2186" y="34"/>
                  </a:lnTo>
                  <a:lnTo>
                    <a:pt x="2189" y="33"/>
                  </a:lnTo>
                  <a:lnTo>
                    <a:pt x="2196" y="34"/>
                  </a:lnTo>
                  <a:lnTo>
                    <a:pt x="2208" y="37"/>
                  </a:lnTo>
                  <a:lnTo>
                    <a:pt x="2219" y="39"/>
                  </a:lnTo>
                  <a:lnTo>
                    <a:pt x="2229" y="41"/>
                  </a:lnTo>
                  <a:lnTo>
                    <a:pt x="2235" y="41"/>
                  </a:lnTo>
                  <a:lnTo>
                    <a:pt x="2239" y="43"/>
                  </a:lnTo>
                  <a:lnTo>
                    <a:pt x="2242" y="45"/>
                  </a:lnTo>
                  <a:lnTo>
                    <a:pt x="2246" y="48"/>
                  </a:lnTo>
                  <a:lnTo>
                    <a:pt x="2250" y="54"/>
                  </a:lnTo>
                  <a:lnTo>
                    <a:pt x="2252" y="56"/>
                  </a:lnTo>
                  <a:lnTo>
                    <a:pt x="2247" y="58"/>
                  </a:lnTo>
                  <a:lnTo>
                    <a:pt x="2233" y="62"/>
                  </a:lnTo>
                  <a:lnTo>
                    <a:pt x="2220" y="67"/>
                  </a:lnTo>
                  <a:lnTo>
                    <a:pt x="2210" y="68"/>
                  </a:lnTo>
                  <a:lnTo>
                    <a:pt x="2208" y="69"/>
                  </a:lnTo>
                  <a:lnTo>
                    <a:pt x="2207" y="70"/>
                  </a:lnTo>
                  <a:lnTo>
                    <a:pt x="2207" y="72"/>
                  </a:lnTo>
                  <a:lnTo>
                    <a:pt x="2207" y="74"/>
                  </a:lnTo>
                  <a:lnTo>
                    <a:pt x="2208" y="76"/>
                  </a:lnTo>
                  <a:lnTo>
                    <a:pt x="2210" y="78"/>
                  </a:lnTo>
                  <a:lnTo>
                    <a:pt x="2212" y="79"/>
                  </a:lnTo>
                  <a:lnTo>
                    <a:pt x="2214" y="80"/>
                  </a:lnTo>
                  <a:lnTo>
                    <a:pt x="2219" y="80"/>
                  </a:lnTo>
                  <a:lnTo>
                    <a:pt x="2224" y="83"/>
                  </a:lnTo>
                  <a:lnTo>
                    <a:pt x="2230" y="86"/>
                  </a:lnTo>
                  <a:lnTo>
                    <a:pt x="2238" y="91"/>
                  </a:lnTo>
                  <a:lnTo>
                    <a:pt x="2242" y="93"/>
                  </a:lnTo>
                  <a:lnTo>
                    <a:pt x="2248" y="95"/>
                  </a:lnTo>
                  <a:lnTo>
                    <a:pt x="2256" y="95"/>
                  </a:lnTo>
                  <a:lnTo>
                    <a:pt x="2265" y="93"/>
                  </a:lnTo>
                  <a:lnTo>
                    <a:pt x="2280" y="92"/>
                  </a:lnTo>
                  <a:lnTo>
                    <a:pt x="2289" y="91"/>
                  </a:lnTo>
                  <a:lnTo>
                    <a:pt x="2295" y="92"/>
                  </a:lnTo>
                  <a:lnTo>
                    <a:pt x="2303" y="97"/>
                  </a:lnTo>
                  <a:lnTo>
                    <a:pt x="2312" y="102"/>
                  </a:lnTo>
                  <a:lnTo>
                    <a:pt x="2324" y="109"/>
                  </a:lnTo>
                  <a:lnTo>
                    <a:pt x="2341" y="119"/>
                  </a:lnTo>
                  <a:lnTo>
                    <a:pt x="2348" y="124"/>
                  </a:lnTo>
                  <a:lnTo>
                    <a:pt x="2352" y="124"/>
                  </a:lnTo>
                  <a:lnTo>
                    <a:pt x="2361" y="122"/>
                  </a:lnTo>
                  <a:lnTo>
                    <a:pt x="2374" y="122"/>
                  </a:lnTo>
                  <a:lnTo>
                    <a:pt x="2390" y="120"/>
                  </a:lnTo>
                  <a:lnTo>
                    <a:pt x="2406" y="118"/>
                  </a:lnTo>
                  <a:lnTo>
                    <a:pt x="2423" y="118"/>
                  </a:lnTo>
                  <a:lnTo>
                    <a:pt x="2430" y="118"/>
                  </a:lnTo>
                  <a:lnTo>
                    <a:pt x="2435" y="119"/>
                  </a:lnTo>
                  <a:lnTo>
                    <a:pt x="2441" y="120"/>
                  </a:lnTo>
                  <a:lnTo>
                    <a:pt x="2444" y="121"/>
                  </a:lnTo>
                  <a:lnTo>
                    <a:pt x="2455" y="129"/>
                  </a:lnTo>
                  <a:lnTo>
                    <a:pt x="2472" y="141"/>
                  </a:lnTo>
                  <a:lnTo>
                    <a:pt x="2475" y="144"/>
                  </a:lnTo>
                  <a:lnTo>
                    <a:pt x="2479" y="146"/>
                  </a:lnTo>
                  <a:lnTo>
                    <a:pt x="2482" y="147"/>
                  </a:lnTo>
                  <a:lnTo>
                    <a:pt x="2485" y="147"/>
                  </a:lnTo>
                  <a:lnTo>
                    <a:pt x="2493" y="146"/>
                  </a:lnTo>
                  <a:lnTo>
                    <a:pt x="2503" y="145"/>
                  </a:lnTo>
                  <a:lnTo>
                    <a:pt x="2513" y="144"/>
                  </a:lnTo>
                  <a:lnTo>
                    <a:pt x="2522" y="142"/>
                  </a:lnTo>
                  <a:lnTo>
                    <a:pt x="2533" y="141"/>
                  </a:lnTo>
                  <a:lnTo>
                    <a:pt x="2542" y="141"/>
                  </a:lnTo>
                  <a:lnTo>
                    <a:pt x="2556" y="141"/>
                  </a:lnTo>
                  <a:lnTo>
                    <a:pt x="2574" y="142"/>
                  </a:lnTo>
                  <a:lnTo>
                    <a:pt x="2584" y="143"/>
                  </a:lnTo>
                  <a:lnTo>
                    <a:pt x="2592" y="145"/>
                  </a:lnTo>
                  <a:lnTo>
                    <a:pt x="2595" y="146"/>
                  </a:lnTo>
                  <a:lnTo>
                    <a:pt x="2598" y="148"/>
                  </a:lnTo>
                  <a:lnTo>
                    <a:pt x="2601" y="150"/>
                  </a:lnTo>
                  <a:lnTo>
                    <a:pt x="2602" y="152"/>
                  </a:lnTo>
                  <a:lnTo>
                    <a:pt x="2605" y="157"/>
                  </a:lnTo>
                  <a:lnTo>
                    <a:pt x="2608" y="160"/>
                  </a:lnTo>
                  <a:lnTo>
                    <a:pt x="2610" y="162"/>
                  </a:lnTo>
                  <a:lnTo>
                    <a:pt x="2614" y="163"/>
                  </a:lnTo>
                  <a:lnTo>
                    <a:pt x="2617" y="163"/>
                  </a:lnTo>
                  <a:lnTo>
                    <a:pt x="2619" y="163"/>
                  </a:lnTo>
                  <a:lnTo>
                    <a:pt x="2625" y="150"/>
                  </a:lnTo>
                  <a:lnTo>
                    <a:pt x="2634" y="135"/>
                  </a:lnTo>
                  <a:lnTo>
                    <a:pt x="2636" y="134"/>
                  </a:lnTo>
                  <a:lnTo>
                    <a:pt x="2640" y="134"/>
                  </a:lnTo>
                  <a:lnTo>
                    <a:pt x="2644" y="134"/>
                  </a:lnTo>
                  <a:lnTo>
                    <a:pt x="2648" y="136"/>
                  </a:lnTo>
                  <a:lnTo>
                    <a:pt x="2657" y="139"/>
                  </a:lnTo>
                  <a:lnTo>
                    <a:pt x="2665" y="143"/>
                  </a:lnTo>
                  <a:lnTo>
                    <a:pt x="2671" y="145"/>
                  </a:lnTo>
                  <a:lnTo>
                    <a:pt x="2679" y="146"/>
                  </a:lnTo>
                  <a:lnTo>
                    <a:pt x="2689" y="146"/>
                  </a:lnTo>
                  <a:lnTo>
                    <a:pt x="2700" y="146"/>
                  </a:lnTo>
                  <a:lnTo>
                    <a:pt x="2721" y="145"/>
                  </a:lnTo>
                  <a:lnTo>
                    <a:pt x="2736" y="146"/>
                  </a:lnTo>
                  <a:lnTo>
                    <a:pt x="2741" y="148"/>
                  </a:lnTo>
                  <a:lnTo>
                    <a:pt x="2745" y="150"/>
                  </a:lnTo>
                  <a:lnTo>
                    <a:pt x="2750" y="154"/>
                  </a:lnTo>
                  <a:lnTo>
                    <a:pt x="2754" y="158"/>
                  </a:lnTo>
                  <a:lnTo>
                    <a:pt x="2756" y="162"/>
                  </a:lnTo>
                  <a:lnTo>
                    <a:pt x="2759" y="167"/>
                  </a:lnTo>
                  <a:lnTo>
                    <a:pt x="2759" y="169"/>
                  </a:lnTo>
                  <a:lnTo>
                    <a:pt x="2757" y="171"/>
                  </a:lnTo>
                  <a:lnTo>
                    <a:pt x="2757" y="173"/>
                  </a:lnTo>
                  <a:lnTo>
                    <a:pt x="2755" y="175"/>
                  </a:lnTo>
                  <a:lnTo>
                    <a:pt x="2754" y="178"/>
                  </a:lnTo>
                  <a:lnTo>
                    <a:pt x="2753" y="180"/>
                  </a:lnTo>
                  <a:lnTo>
                    <a:pt x="2752" y="184"/>
                  </a:lnTo>
                  <a:lnTo>
                    <a:pt x="2752" y="186"/>
                  </a:lnTo>
                  <a:lnTo>
                    <a:pt x="2753" y="192"/>
                  </a:lnTo>
                  <a:lnTo>
                    <a:pt x="2755" y="198"/>
                  </a:lnTo>
                  <a:lnTo>
                    <a:pt x="2757" y="203"/>
                  </a:lnTo>
                  <a:lnTo>
                    <a:pt x="2759" y="209"/>
                  </a:lnTo>
                  <a:lnTo>
                    <a:pt x="2760" y="215"/>
                  </a:lnTo>
                  <a:lnTo>
                    <a:pt x="2760" y="220"/>
                  </a:lnTo>
                  <a:lnTo>
                    <a:pt x="2757" y="223"/>
                  </a:lnTo>
                  <a:lnTo>
                    <a:pt x="2755" y="226"/>
                  </a:lnTo>
                  <a:lnTo>
                    <a:pt x="2752" y="229"/>
                  </a:lnTo>
                  <a:lnTo>
                    <a:pt x="2749" y="231"/>
                  </a:lnTo>
                  <a:lnTo>
                    <a:pt x="2743" y="233"/>
                  </a:lnTo>
                  <a:lnTo>
                    <a:pt x="2736" y="235"/>
                  </a:lnTo>
                  <a:lnTo>
                    <a:pt x="2734" y="236"/>
                  </a:lnTo>
                  <a:lnTo>
                    <a:pt x="2734" y="237"/>
                  </a:lnTo>
                  <a:lnTo>
                    <a:pt x="2733" y="238"/>
                  </a:lnTo>
                  <a:lnTo>
                    <a:pt x="2734" y="239"/>
                  </a:lnTo>
                  <a:lnTo>
                    <a:pt x="2735" y="243"/>
                  </a:lnTo>
                  <a:lnTo>
                    <a:pt x="2738" y="247"/>
                  </a:lnTo>
                  <a:lnTo>
                    <a:pt x="2746" y="255"/>
                  </a:lnTo>
                  <a:lnTo>
                    <a:pt x="2754" y="263"/>
                  </a:lnTo>
                  <a:lnTo>
                    <a:pt x="2756" y="266"/>
                  </a:lnTo>
                  <a:lnTo>
                    <a:pt x="2756" y="270"/>
                  </a:lnTo>
                  <a:lnTo>
                    <a:pt x="2756" y="272"/>
                  </a:lnTo>
                  <a:lnTo>
                    <a:pt x="2754" y="273"/>
                  </a:lnTo>
                  <a:lnTo>
                    <a:pt x="2751" y="274"/>
                  </a:lnTo>
                  <a:lnTo>
                    <a:pt x="2747" y="274"/>
                  </a:lnTo>
                  <a:lnTo>
                    <a:pt x="2744" y="274"/>
                  </a:lnTo>
                  <a:lnTo>
                    <a:pt x="2741" y="272"/>
                  </a:lnTo>
                  <a:lnTo>
                    <a:pt x="2737" y="271"/>
                  </a:lnTo>
                  <a:lnTo>
                    <a:pt x="2732" y="271"/>
                  </a:lnTo>
                  <a:lnTo>
                    <a:pt x="2725" y="271"/>
                  </a:lnTo>
                  <a:lnTo>
                    <a:pt x="2718" y="273"/>
                  </a:lnTo>
                  <a:lnTo>
                    <a:pt x="2702" y="277"/>
                  </a:lnTo>
                  <a:lnTo>
                    <a:pt x="2682" y="282"/>
                  </a:lnTo>
                  <a:lnTo>
                    <a:pt x="2672" y="286"/>
                  </a:lnTo>
                  <a:lnTo>
                    <a:pt x="2663" y="290"/>
                  </a:lnTo>
                  <a:lnTo>
                    <a:pt x="2655" y="294"/>
                  </a:lnTo>
                  <a:lnTo>
                    <a:pt x="2648" y="298"/>
                  </a:lnTo>
                  <a:lnTo>
                    <a:pt x="2639" y="303"/>
                  </a:lnTo>
                  <a:lnTo>
                    <a:pt x="2631" y="306"/>
                  </a:lnTo>
                  <a:lnTo>
                    <a:pt x="2623" y="309"/>
                  </a:lnTo>
                  <a:lnTo>
                    <a:pt x="2613" y="310"/>
                  </a:lnTo>
                  <a:lnTo>
                    <a:pt x="2597" y="310"/>
                  </a:lnTo>
                  <a:lnTo>
                    <a:pt x="2588" y="310"/>
                  </a:lnTo>
                  <a:lnTo>
                    <a:pt x="2578" y="309"/>
                  </a:lnTo>
                  <a:lnTo>
                    <a:pt x="2558" y="309"/>
                  </a:lnTo>
                  <a:lnTo>
                    <a:pt x="2546" y="309"/>
                  </a:lnTo>
                  <a:lnTo>
                    <a:pt x="2537" y="311"/>
                  </a:lnTo>
                  <a:lnTo>
                    <a:pt x="2530" y="313"/>
                  </a:lnTo>
                  <a:lnTo>
                    <a:pt x="2526" y="316"/>
                  </a:lnTo>
                  <a:lnTo>
                    <a:pt x="2519" y="324"/>
                  </a:lnTo>
                  <a:lnTo>
                    <a:pt x="2515" y="335"/>
                  </a:lnTo>
                  <a:lnTo>
                    <a:pt x="2513" y="339"/>
                  </a:lnTo>
                  <a:lnTo>
                    <a:pt x="2512" y="343"/>
                  </a:lnTo>
                  <a:lnTo>
                    <a:pt x="2512" y="345"/>
                  </a:lnTo>
                  <a:lnTo>
                    <a:pt x="2513" y="347"/>
                  </a:lnTo>
                  <a:lnTo>
                    <a:pt x="2514" y="349"/>
                  </a:lnTo>
                  <a:lnTo>
                    <a:pt x="2515" y="351"/>
                  </a:lnTo>
                  <a:lnTo>
                    <a:pt x="2515" y="354"/>
                  </a:lnTo>
                  <a:lnTo>
                    <a:pt x="2515" y="358"/>
                  </a:lnTo>
                  <a:lnTo>
                    <a:pt x="2512" y="367"/>
                  </a:lnTo>
                  <a:lnTo>
                    <a:pt x="2509" y="376"/>
                  </a:lnTo>
                  <a:lnTo>
                    <a:pt x="2506" y="384"/>
                  </a:lnTo>
                  <a:lnTo>
                    <a:pt x="2505" y="393"/>
                  </a:lnTo>
                  <a:lnTo>
                    <a:pt x="2504" y="397"/>
                  </a:lnTo>
                  <a:lnTo>
                    <a:pt x="2502" y="399"/>
                  </a:lnTo>
                  <a:lnTo>
                    <a:pt x="2498" y="402"/>
                  </a:lnTo>
                  <a:lnTo>
                    <a:pt x="2493" y="404"/>
                  </a:lnTo>
                  <a:lnTo>
                    <a:pt x="2488" y="406"/>
                  </a:lnTo>
                  <a:lnTo>
                    <a:pt x="2483" y="408"/>
                  </a:lnTo>
                  <a:lnTo>
                    <a:pt x="2479" y="410"/>
                  </a:lnTo>
                  <a:lnTo>
                    <a:pt x="2476" y="413"/>
                  </a:lnTo>
                  <a:lnTo>
                    <a:pt x="2469" y="422"/>
                  </a:lnTo>
                  <a:lnTo>
                    <a:pt x="2460" y="434"/>
                  </a:lnTo>
                  <a:lnTo>
                    <a:pt x="2455" y="440"/>
                  </a:lnTo>
                  <a:lnTo>
                    <a:pt x="2449" y="448"/>
                  </a:lnTo>
                  <a:lnTo>
                    <a:pt x="2442" y="454"/>
                  </a:lnTo>
                  <a:lnTo>
                    <a:pt x="2434" y="460"/>
                  </a:lnTo>
                  <a:lnTo>
                    <a:pt x="2427" y="466"/>
                  </a:lnTo>
                  <a:lnTo>
                    <a:pt x="2420" y="473"/>
                  </a:lnTo>
                  <a:lnTo>
                    <a:pt x="2414" y="480"/>
                  </a:lnTo>
                  <a:lnTo>
                    <a:pt x="2408" y="487"/>
                  </a:lnTo>
                  <a:lnTo>
                    <a:pt x="2401" y="496"/>
                  </a:lnTo>
                  <a:lnTo>
                    <a:pt x="2399" y="500"/>
                  </a:lnTo>
                  <a:lnTo>
                    <a:pt x="2399" y="496"/>
                  </a:lnTo>
                  <a:lnTo>
                    <a:pt x="2402" y="486"/>
                  </a:lnTo>
                  <a:lnTo>
                    <a:pt x="2406" y="472"/>
                  </a:lnTo>
                  <a:lnTo>
                    <a:pt x="2413" y="459"/>
                  </a:lnTo>
                  <a:lnTo>
                    <a:pt x="2414" y="455"/>
                  </a:lnTo>
                  <a:lnTo>
                    <a:pt x="2415" y="452"/>
                  </a:lnTo>
                  <a:lnTo>
                    <a:pt x="2415" y="448"/>
                  </a:lnTo>
                  <a:lnTo>
                    <a:pt x="2415" y="444"/>
                  </a:lnTo>
                  <a:lnTo>
                    <a:pt x="2413" y="436"/>
                  </a:lnTo>
                  <a:lnTo>
                    <a:pt x="2411" y="429"/>
                  </a:lnTo>
                  <a:lnTo>
                    <a:pt x="2407" y="421"/>
                  </a:lnTo>
                  <a:lnTo>
                    <a:pt x="2404" y="412"/>
                  </a:lnTo>
                  <a:lnTo>
                    <a:pt x="2401" y="405"/>
                  </a:lnTo>
                  <a:lnTo>
                    <a:pt x="2400" y="397"/>
                  </a:lnTo>
                  <a:lnTo>
                    <a:pt x="2400" y="391"/>
                  </a:lnTo>
                  <a:lnTo>
                    <a:pt x="2400" y="385"/>
                  </a:lnTo>
                  <a:lnTo>
                    <a:pt x="2402" y="380"/>
                  </a:lnTo>
                  <a:lnTo>
                    <a:pt x="2404" y="376"/>
                  </a:lnTo>
                  <a:lnTo>
                    <a:pt x="2411" y="367"/>
                  </a:lnTo>
                  <a:lnTo>
                    <a:pt x="2419" y="355"/>
                  </a:lnTo>
                  <a:lnTo>
                    <a:pt x="2424" y="349"/>
                  </a:lnTo>
                  <a:lnTo>
                    <a:pt x="2430" y="344"/>
                  </a:lnTo>
                  <a:lnTo>
                    <a:pt x="2437" y="340"/>
                  </a:lnTo>
                  <a:lnTo>
                    <a:pt x="2446" y="336"/>
                  </a:lnTo>
                  <a:lnTo>
                    <a:pt x="2461" y="330"/>
                  </a:lnTo>
                  <a:lnTo>
                    <a:pt x="2473" y="323"/>
                  </a:lnTo>
                  <a:lnTo>
                    <a:pt x="2488" y="312"/>
                  </a:lnTo>
                  <a:lnTo>
                    <a:pt x="2509" y="295"/>
                  </a:lnTo>
                  <a:lnTo>
                    <a:pt x="2528" y="280"/>
                  </a:lnTo>
                  <a:lnTo>
                    <a:pt x="2536" y="274"/>
                  </a:lnTo>
                  <a:lnTo>
                    <a:pt x="2530" y="278"/>
                  </a:lnTo>
                  <a:lnTo>
                    <a:pt x="2513" y="286"/>
                  </a:lnTo>
                  <a:lnTo>
                    <a:pt x="2504" y="291"/>
                  </a:lnTo>
                  <a:lnTo>
                    <a:pt x="2494" y="297"/>
                  </a:lnTo>
                  <a:lnTo>
                    <a:pt x="2489" y="300"/>
                  </a:lnTo>
                  <a:lnTo>
                    <a:pt x="2485" y="303"/>
                  </a:lnTo>
                  <a:lnTo>
                    <a:pt x="2480" y="304"/>
                  </a:lnTo>
                  <a:lnTo>
                    <a:pt x="2477" y="304"/>
                  </a:lnTo>
                  <a:lnTo>
                    <a:pt x="2474" y="304"/>
                  </a:lnTo>
                  <a:lnTo>
                    <a:pt x="2472" y="302"/>
                  </a:lnTo>
                  <a:lnTo>
                    <a:pt x="2471" y="300"/>
                  </a:lnTo>
                  <a:lnTo>
                    <a:pt x="2470" y="296"/>
                  </a:lnTo>
                  <a:lnTo>
                    <a:pt x="2470" y="289"/>
                  </a:lnTo>
                  <a:lnTo>
                    <a:pt x="2470" y="281"/>
                  </a:lnTo>
                  <a:lnTo>
                    <a:pt x="2469" y="279"/>
                  </a:lnTo>
                  <a:lnTo>
                    <a:pt x="2468" y="278"/>
                  </a:lnTo>
                  <a:lnTo>
                    <a:pt x="2466" y="276"/>
                  </a:lnTo>
                  <a:lnTo>
                    <a:pt x="2464" y="276"/>
                  </a:lnTo>
                  <a:lnTo>
                    <a:pt x="2460" y="276"/>
                  </a:lnTo>
                  <a:lnTo>
                    <a:pt x="2455" y="277"/>
                  </a:lnTo>
                  <a:lnTo>
                    <a:pt x="2450" y="279"/>
                  </a:lnTo>
                  <a:lnTo>
                    <a:pt x="2445" y="282"/>
                  </a:lnTo>
                  <a:lnTo>
                    <a:pt x="2440" y="285"/>
                  </a:lnTo>
                  <a:lnTo>
                    <a:pt x="2435" y="289"/>
                  </a:lnTo>
                  <a:lnTo>
                    <a:pt x="2428" y="297"/>
                  </a:lnTo>
                  <a:lnTo>
                    <a:pt x="2418" y="305"/>
                  </a:lnTo>
                  <a:lnTo>
                    <a:pt x="2406" y="313"/>
                  </a:lnTo>
                  <a:lnTo>
                    <a:pt x="2394" y="323"/>
                  </a:lnTo>
                  <a:lnTo>
                    <a:pt x="2385" y="332"/>
                  </a:lnTo>
                  <a:lnTo>
                    <a:pt x="2379" y="335"/>
                  </a:lnTo>
                  <a:lnTo>
                    <a:pt x="2376" y="337"/>
                  </a:lnTo>
                  <a:lnTo>
                    <a:pt x="2370" y="338"/>
                  </a:lnTo>
                  <a:lnTo>
                    <a:pt x="2366" y="338"/>
                  </a:lnTo>
                  <a:lnTo>
                    <a:pt x="2361" y="337"/>
                  </a:lnTo>
                  <a:lnTo>
                    <a:pt x="2356" y="336"/>
                  </a:lnTo>
                  <a:lnTo>
                    <a:pt x="2350" y="334"/>
                  </a:lnTo>
                  <a:lnTo>
                    <a:pt x="2340" y="329"/>
                  </a:lnTo>
                  <a:lnTo>
                    <a:pt x="2332" y="323"/>
                  </a:lnTo>
                  <a:lnTo>
                    <a:pt x="2329" y="321"/>
                  </a:lnTo>
                  <a:lnTo>
                    <a:pt x="2326" y="321"/>
                  </a:lnTo>
                  <a:lnTo>
                    <a:pt x="2321" y="321"/>
                  </a:lnTo>
                  <a:lnTo>
                    <a:pt x="2317" y="323"/>
                  </a:lnTo>
                  <a:lnTo>
                    <a:pt x="2311" y="325"/>
                  </a:lnTo>
                  <a:lnTo>
                    <a:pt x="2305" y="327"/>
                  </a:lnTo>
                  <a:lnTo>
                    <a:pt x="2297" y="330"/>
                  </a:lnTo>
                  <a:lnTo>
                    <a:pt x="2287" y="331"/>
                  </a:lnTo>
                  <a:lnTo>
                    <a:pt x="2267" y="331"/>
                  </a:lnTo>
                  <a:lnTo>
                    <a:pt x="2247" y="330"/>
                  </a:lnTo>
                  <a:lnTo>
                    <a:pt x="2229" y="329"/>
                  </a:lnTo>
                  <a:lnTo>
                    <a:pt x="2217" y="329"/>
                  </a:lnTo>
                  <a:lnTo>
                    <a:pt x="2212" y="332"/>
                  </a:lnTo>
                  <a:lnTo>
                    <a:pt x="2206" y="337"/>
                  </a:lnTo>
                  <a:lnTo>
                    <a:pt x="2197" y="344"/>
                  </a:lnTo>
                  <a:lnTo>
                    <a:pt x="2189" y="352"/>
                  </a:lnTo>
                  <a:lnTo>
                    <a:pt x="2180" y="361"/>
                  </a:lnTo>
                  <a:lnTo>
                    <a:pt x="2171" y="369"/>
                  </a:lnTo>
                  <a:lnTo>
                    <a:pt x="2163" y="375"/>
                  </a:lnTo>
                  <a:lnTo>
                    <a:pt x="2156" y="380"/>
                  </a:lnTo>
                  <a:lnTo>
                    <a:pt x="2141" y="387"/>
                  </a:lnTo>
                  <a:lnTo>
                    <a:pt x="2129" y="394"/>
                  </a:lnTo>
                  <a:lnTo>
                    <a:pt x="2124" y="398"/>
                  </a:lnTo>
                  <a:lnTo>
                    <a:pt x="2121" y="402"/>
                  </a:lnTo>
                  <a:lnTo>
                    <a:pt x="2120" y="404"/>
                  </a:lnTo>
                  <a:lnTo>
                    <a:pt x="2119" y="406"/>
                  </a:lnTo>
                  <a:lnTo>
                    <a:pt x="2120" y="408"/>
                  </a:lnTo>
                  <a:lnTo>
                    <a:pt x="2120" y="410"/>
                  </a:lnTo>
                  <a:lnTo>
                    <a:pt x="2122" y="412"/>
                  </a:lnTo>
                  <a:lnTo>
                    <a:pt x="2123" y="413"/>
                  </a:lnTo>
                  <a:lnTo>
                    <a:pt x="2124" y="413"/>
                  </a:lnTo>
                  <a:lnTo>
                    <a:pt x="2126" y="413"/>
                  </a:lnTo>
                  <a:lnTo>
                    <a:pt x="2128" y="412"/>
                  </a:lnTo>
                  <a:lnTo>
                    <a:pt x="2132" y="410"/>
                  </a:lnTo>
                  <a:lnTo>
                    <a:pt x="2137" y="404"/>
                  </a:lnTo>
                  <a:lnTo>
                    <a:pt x="2142" y="402"/>
                  </a:lnTo>
                  <a:lnTo>
                    <a:pt x="2143" y="403"/>
                  </a:lnTo>
                  <a:lnTo>
                    <a:pt x="2143" y="405"/>
                  </a:lnTo>
                  <a:lnTo>
                    <a:pt x="2143" y="408"/>
                  </a:lnTo>
                  <a:lnTo>
                    <a:pt x="2143" y="412"/>
                  </a:lnTo>
                  <a:lnTo>
                    <a:pt x="2143" y="415"/>
                  </a:lnTo>
                  <a:lnTo>
                    <a:pt x="2144" y="419"/>
                  </a:lnTo>
                  <a:lnTo>
                    <a:pt x="2146" y="422"/>
                  </a:lnTo>
                  <a:lnTo>
                    <a:pt x="2150" y="422"/>
                  </a:lnTo>
                  <a:lnTo>
                    <a:pt x="2164" y="419"/>
                  </a:lnTo>
                  <a:lnTo>
                    <a:pt x="2178" y="413"/>
                  </a:lnTo>
                  <a:lnTo>
                    <a:pt x="2182" y="413"/>
                  </a:lnTo>
                  <a:lnTo>
                    <a:pt x="2186" y="414"/>
                  </a:lnTo>
                  <a:lnTo>
                    <a:pt x="2189" y="417"/>
                  </a:lnTo>
                  <a:lnTo>
                    <a:pt x="2192" y="420"/>
                  </a:lnTo>
                  <a:lnTo>
                    <a:pt x="2195" y="424"/>
                  </a:lnTo>
                  <a:lnTo>
                    <a:pt x="2197" y="429"/>
                  </a:lnTo>
                  <a:lnTo>
                    <a:pt x="2199" y="434"/>
                  </a:lnTo>
                  <a:lnTo>
                    <a:pt x="2200" y="439"/>
                  </a:lnTo>
                  <a:lnTo>
                    <a:pt x="2200" y="446"/>
                  </a:lnTo>
                  <a:lnTo>
                    <a:pt x="2200" y="452"/>
                  </a:lnTo>
                  <a:lnTo>
                    <a:pt x="2199" y="457"/>
                  </a:lnTo>
                  <a:lnTo>
                    <a:pt x="2198" y="463"/>
                  </a:lnTo>
                  <a:lnTo>
                    <a:pt x="2194" y="476"/>
                  </a:lnTo>
                  <a:lnTo>
                    <a:pt x="2190" y="489"/>
                  </a:lnTo>
                  <a:lnTo>
                    <a:pt x="2186" y="505"/>
                  </a:lnTo>
                  <a:lnTo>
                    <a:pt x="2180" y="519"/>
                  </a:lnTo>
                  <a:lnTo>
                    <a:pt x="2175" y="526"/>
                  </a:lnTo>
                  <a:lnTo>
                    <a:pt x="2171" y="534"/>
                  </a:lnTo>
                  <a:lnTo>
                    <a:pt x="2165" y="541"/>
                  </a:lnTo>
                  <a:lnTo>
                    <a:pt x="2158" y="547"/>
                  </a:lnTo>
                  <a:lnTo>
                    <a:pt x="2141" y="563"/>
                  </a:lnTo>
                  <a:lnTo>
                    <a:pt x="2124" y="580"/>
                  </a:lnTo>
                  <a:lnTo>
                    <a:pt x="2109" y="596"/>
                  </a:lnTo>
                  <a:lnTo>
                    <a:pt x="2100" y="606"/>
                  </a:lnTo>
                  <a:lnTo>
                    <a:pt x="2097" y="608"/>
                  </a:lnTo>
                  <a:lnTo>
                    <a:pt x="2093" y="609"/>
                  </a:lnTo>
                  <a:lnTo>
                    <a:pt x="2088" y="610"/>
                  </a:lnTo>
                  <a:lnTo>
                    <a:pt x="2083" y="609"/>
                  </a:lnTo>
                  <a:lnTo>
                    <a:pt x="2078" y="608"/>
                  </a:lnTo>
                  <a:lnTo>
                    <a:pt x="2074" y="606"/>
                  </a:lnTo>
                  <a:lnTo>
                    <a:pt x="2070" y="604"/>
                  </a:lnTo>
                  <a:lnTo>
                    <a:pt x="2068" y="602"/>
                  </a:lnTo>
                  <a:lnTo>
                    <a:pt x="2067" y="600"/>
                  </a:lnTo>
                  <a:lnTo>
                    <a:pt x="2064" y="601"/>
                  </a:lnTo>
                  <a:lnTo>
                    <a:pt x="2062" y="603"/>
                  </a:lnTo>
                  <a:lnTo>
                    <a:pt x="2058" y="606"/>
                  </a:lnTo>
                  <a:lnTo>
                    <a:pt x="2051" y="613"/>
                  </a:lnTo>
                  <a:lnTo>
                    <a:pt x="2045" y="618"/>
                  </a:lnTo>
                  <a:lnTo>
                    <a:pt x="2039" y="623"/>
                  </a:lnTo>
                  <a:lnTo>
                    <a:pt x="2033" y="629"/>
                  </a:lnTo>
                  <a:lnTo>
                    <a:pt x="2030" y="632"/>
                  </a:lnTo>
                  <a:lnTo>
                    <a:pt x="2028" y="635"/>
                  </a:lnTo>
                  <a:lnTo>
                    <a:pt x="2027" y="639"/>
                  </a:lnTo>
                  <a:lnTo>
                    <a:pt x="2027" y="643"/>
                  </a:lnTo>
                  <a:lnTo>
                    <a:pt x="2026" y="647"/>
                  </a:lnTo>
                  <a:lnTo>
                    <a:pt x="2023" y="651"/>
                  </a:lnTo>
                  <a:lnTo>
                    <a:pt x="2019" y="653"/>
                  </a:lnTo>
                  <a:lnTo>
                    <a:pt x="2015" y="655"/>
                  </a:lnTo>
                  <a:lnTo>
                    <a:pt x="2011" y="657"/>
                  </a:lnTo>
                  <a:lnTo>
                    <a:pt x="2007" y="658"/>
                  </a:lnTo>
                  <a:lnTo>
                    <a:pt x="2004" y="660"/>
                  </a:lnTo>
                  <a:lnTo>
                    <a:pt x="2003" y="663"/>
                  </a:lnTo>
                  <a:lnTo>
                    <a:pt x="2006" y="670"/>
                  </a:lnTo>
                  <a:lnTo>
                    <a:pt x="2011" y="681"/>
                  </a:lnTo>
                  <a:lnTo>
                    <a:pt x="2018" y="691"/>
                  </a:lnTo>
                  <a:lnTo>
                    <a:pt x="2023" y="700"/>
                  </a:lnTo>
                  <a:lnTo>
                    <a:pt x="2025" y="705"/>
                  </a:lnTo>
                  <a:lnTo>
                    <a:pt x="2026" y="712"/>
                  </a:lnTo>
                  <a:lnTo>
                    <a:pt x="2025" y="719"/>
                  </a:lnTo>
                  <a:lnTo>
                    <a:pt x="2024" y="726"/>
                  </a:lnTo>
                  <a:lnTo>
                    <a:pt x="2022" y="733"/>
                  </a:lnTo>
                  <a:lnTo>
                    <a:pt x="2019" y="741"/>
                  </a:lnTo>
                  <a:lnTo>
                    <a:pt x="2015" y="746"/>
                  </a:lnTo>
                  <a:lnTo>
                    <a:pt x="2011" y="750"/>
                  </a:lnTo>
                  <a:lnTo>
                    <a:pt x="2004" y="755"/>
                  </a:lnTo>
                  <a:lnTo>
                    <a:pt x="1997" y="759"/>
                  </a:lnTo>
                  <a:lnTo>
                    <a:pt x="1994" y="760"/>
                  </a:lnTo>
                  <a:lnTo>
                    <a:pt x="1990" y="760"/>
                  </a:lnTo>
                  <a:lnTo>
                    <a:pt x="1986" y="759"/>
                  </a:lnTo>
                  <a:lnTo>
                    <a:pt x="1981" y="756"/>
                  </a:lnTo>
                  <a:lnTo>
                    <a:pt x="1977" y="752"/>
                  </a:lnTo>
                  <a:lnTo>
                    <a:pt x="1974" y="749"/>
                  </a:lnTo>
                  <a:lnTo>
                    <a:pt x="1974" y="746"/>
                  </a:lnTo>
                  <a:lnTo>
                    <a:pt x="1975" y="742"/>
                  </a:lnTo>
                  <a:lnTo>
                    <a:pt x="1979" y="734"/>
                  </a:lnTo>
                  <a:lnTo>
                    <a:pt x="1984" y="724"/>
                  </a:lnTo>
                  <a:lnTo>
                    <a:pt x="1986" y="718"/>
                  </a:lnTo>
                  <a:lnTo>
                    <a:pt x="1986" y="713"/>
                  </a:lnTo>
                  <a:lnTo>
                    <a:pt x="1985" y="709"/>
                  </a:lnTo>
                  <a:lnTo>
                    <a:pt x="1983" y="704"/>
                  </a:lnTo>
                  <a:lnTo>
                    <a:pt x="1979" y="699"/>
                  </a:lnTo>
                  <a:lnTo>
                    <a:pt x="1976" y="695"/>
                  </a:lnTo>
                  <a:lnTo>
                    <a:pt x="1975" y="694"/>
                  </a:lnTo>
                  <a:lnTo>
                    <a:pt x="1972" y="694"/>
                  </a:lnTo>
                  <a:lnTo>
                    <a:pt x="1970" y="696"/>
                  </a:lnTo>
                  <a:lnTo>
                    <a:pt x="1967" y="697"/>
                  </a:lnTo>
                  <a:lnTo>
                    <a:pt x="1963" y="702"/>
                  </a:lnTo>
                  <a:lnTo>
                    <a:pt x="1958" y="704"/>
                  </a:lnTo>
                  <a:lnTo>
                    <a:pt x="1957" y="704"/>
                  </a:lnTo>
                  <a:lnTo>
                    <a:pt x="1956" y="703"/>
                  </a:lnTo>
                  <a:lnTo>
                    <a:pt x="1955" y="701"/>
                  </a:lnTo>
                  <a:lnTo>
                    <a:pt x="1955" y="698"/>
                  </a:lnTo>
                  <a:lnTo>
                    <a:pt x="1955" y="690"/>
                  </a:lnTo>
                  <a:lnTo>
                    <a:pt x="1957" y="683"/>
                  </a:lnTo>
                  <a:lnTo>
                    <a:pt x="1958" y="680"/>
                  </a:lnTo>
                  <a:lnTo>
                    <a:pt x="1958" y="675"/>
                  </a:lnTo>
                  <a:lnTo>
                    <a:pt x="1958" y="670"/>
                  </a:lnTo>
                  <a:lnTo>
                    <a:pt x="1957" y="666"/>
                  </a:lnTo>
                  <a:lnTo>
                    <a:pt x="1954" y="658"/>
                  </a:lnTo>
                  <a:lnTo>
                    <a:pt x="1951" y="654"/>
                  </a:lnTo>
                  <a:lnTo>
                    <a:pt x="1945" y="657"/>
                  </a:lnTo>
                  <a:lnTo>
                    <a:pt x="1934" y="664"/>
                  </a:lnTo>
                  <a:lnTo>
                    <a:pt x="1929" y="668"/>
                  </a:lnTo>
                  <a:lnTo>
                    <a:pt x="1923" y="671"/>
                  </a:lnTo>
                  <a:lnTo>
                    <a:pt x="1918" y="673"/>
                  </a:lnTo>
                  <a:lnTo>
                    <a:pt x="1913" y="674"/>
                  </a:lnTo>
                  <a:lnTo>
                    <a:pt x="1912" y="673"/>
                  </a:lnTo>
                  <a:lnTo>
                    <a:pt x="1911" y="672"/>
                  </a:lnTo>
                  <a:lnTo>
                    <a:pt x="1910" y="671"/>
                  </a:lnTo>
                  <a:lnTo>
                    <a:pt x="1909" y="669"/>
                  </a:lnTo>
                  <a:lnTo>
                    <a:pt x="1909" y="664"/>
                  </a:lnTo>
                  <a:lnTo>
                    <a:pt x="1910" y="659"/>
                  </a:lnTo>
                  <a:lnTo>
                    <a:pt x="1913" y="647"/>
                  </a:lnTo>
                  <a:lnTo>
                    <a:pt x="1917" y="639"/>
                  </a:lnTo>
                  <a:lnTo>
                    <a:pt x="1917" y="637"/>
                  </a:lnTo>
                  <a:lnTo>
                    <a:pt x="1917" y="636"/>
                  </a:lnTo>
                  <a:lnTo>
                    <a:pt x="1916" y="636"/>
                  </a:lnTo>
                  <a:lnTo>
                    <a:pt x="1913" y="637"/>
                  </a:lnTo>
                  <a:lnTo>
                    <a:pt x="1907" y="640"/>
                  </a:lnTo>
                  <a:lnTo>
                    <a:pt x="1901" y="645"/>
                  </a:lnTo>
                  <a:lnTo>
                    <a:pt x="1895" y="652"/>
                  </a:lnTo>
                  <a:lnTo>
                    <a:pt x="1887" y="660"/>
                  </a:lnTo>
                  <a:lnTo>
                    <a:pt x="1882" y="663"/>
                  </a:lnTo>
                  <a:lnTo>
                    <a:pt x="1878" y="665"/>
                  </a:lnTo>
                  <a:lnTo>
                    <a:pt x="1875" y="667"/>
                  </a:lnTo>
                  <a:lnTo>
                    <a:pt x="1872" y="667"/>
                  </a:lnTo>
                  <a:lnTo>
                    <a:pt x="1869" y="667"/>
                  </a:lnTo>
                  <a:lnTo>
                    <a:pt x="1867" y="668"/>
                  </a:lnTo>
                  <a:lnTo>
                    <a:pt x="1864" y="670"/>
                  </a:lnTo>
                  <a:lnTo>
                    <a:pt x="1862" y="673"/>
                  </a:lnTo>
                  <a:lnTo>
                    <a:pt x="1860" y="676"/>
                  </a:lnTo>
                  <a:lnTo>
                    <a:pt x="1860" y="681"/>
                  </a:lnTo>
                  <a:lnTo>
                    <a:pt x="1861" y="684"/>
                  </a:lnTo>
                  <a:lnTo>
                    <a:pt x="1864" y="688"/>
                  </a:lnTo>
                  <a:lnTo>
                    <a:pt x="1870" y="694"/>
                  </a:lnTo>
                  <a:lnTo>
                    <a:pt x="1874" y="699"/>
                  </a:lnTo>
                  <a:lnTo>
                    <a:pt x="1878" y="702"/>
                  </a:lnTo>
                  <a:lnTo>
                    <a:pt x="1883" y="704"/>
                  </a:lnTo>
                  <a:lnTo>
                    <a:pt x="1890" y="705"/>
                  </a:lnTo>
                  <a:lnTo>
                    <a:pt x="1897" y="703"/>
                  </a:lnTo>
                  <a:lnTo>
                    <a:pt x="1905" y="702"/>
                  </a:lnTo>
                  <a:lnTo>
                    <a:pt x="1911" y="700"/>
                  </a:lnTo>
                  <a:lnTo>
                    <a:pt x="1913" y="700"/>
                  </a:lnTo>
                  <a:lnTo>
                    <a:pt x="1917" y="701"/>
                  </a:lnTo>
                  <a:lnTo>
                    <a:pt x="1920" y="703"/>
                  </a:lnTo>
                  <a:lnTo>
                    <a:pt x="1922" y="706"/>
                  </a:lnTo>
                  <a:lnTo>
                    <a:pt x="1923" y="711"/>
                  </a:lnTo>
                  <a:lnTo>
                    <a:pt x="1923" y="715"/>
                  </a:lnTo>
                  <a:lnTo>
                    <a:pt x="1921" y="719"/>
                  </a:lnTo>
                  <a:lnTo>
                    <a:pt x="1918" y="724"/>
                  </a:lnTo>
                  <a:lnTo>
                    <a:pt x="1912" y="728"/>
                  </a:lnTo>
                  <a:lnTo>
                    <a:pt x="1906" y="731"/>
                  </a:lnTo>
                  <a:lnTo>
                    <a:pt x="1900" y="734"/>
                  </a:lnTo>
                  <a:lnTo>
                    <a:pt x="1895" y="738"/>
                  </a:lnTo>
                  <a:lnTo>
                    <a:pt x="1890" y="740"/>
                  </a:lnTo>
                  <a:lnTo>
                    <a:pt x="1885" y="742"/>
                  </a:lnTo>
                  <a:lnTo>
                    <a:pt x="1884" y="743"/>
                  </a:lnTo>
                  <a:lnTo>
                    <a:pt x="1883" y="744"/>
                  </a:lnTo>
                  <a:lnTo>
                    <a:pt x="1883" y="746"/>
                  </a:lnTo>
                  <a:lnTo>
                    <a:pt x="1884" y="747"/>
                  </a:lnTo>
                  <a:lnTo>
                    <a:pt x="1890" y="755"/>
                  </a:lnTo>
                  <a:lnTo>
                    <a:pt x="1896" y="764"/>
                  </a:lnTo>
                  <a:lnTo>
                    <a:pt x="1904" y="776"/>
                  </a:lnTo>
                  <a:lnTo>
                    <a:pt x="1911" y="789"/>
                  </a:lnTo>
                  <a:lnTo>
                    <a:pt x="1914" y="798"/>
                  </a:lnTo>
                  <a:lnTo>
                    <a:pt x="1917" y="805"/>
                  </a:lnTo>
                  <a:lnTo>
                    <a:pt x="1918" y="813"/>
                  </a:lnTo>
                  <a:lnTo>
                    <a:pt x="1919" y="820"/>
                  </a:lnTo>
                  <a:lnTo>
                    <a:pt x="1919" y="835"/>
                  </a:lnTo>
                  <a:lnTo>
                    <a:pt x="1920" y="847"/>
                  </a:lnTo>
                  <a:lnTo>
                    <a:pt x="1920" y="851"/>
                  </a:lnTo>
                  <a:lnTo>
                    <a:pt x="1920" y="855"/>
                  </a:lnTo>
                  <a:lnTo>
                    <a:pt x="1918" y="859"/>
                  </a:lnTo>
                  <a:lnTo>
                    <a:pt x="1916" y="863"/>
                  </a:lnTo>
                  <a:lnTo>
                    <a:pt x="1909" y="871"/>
                  </a:lnTo>
                  <a:lnTo>
                    <a:pt x="1902" y="879"/>
                  </a:lnTo>
                  <a:lnTo>
                    <a:pt x="1885" y="896"/>
                  </a:lnTo>
                  <a:lnTo>
                    <a:pt x="1873" y="907"/>
                  </a:lnTo>
                  <a:lnTo>
                    <a:pt x="1865" y="918"/>
                  </a:lnTo>
                  <a:lnTo>
                    <a:pt x="1855" y="930"/>
                  </a:lnTo>
                  <a:lnTo>
                    <a:pt x="1850" y="937"/>
                  </a:lnTo>
                  <a:lnTo>
                    <a:pt x="1845" y="944"/>
                  </a:lnTo>
                  <a:lnTo>
                    <a:pt x="1839" y="949"/>
                  </a:lnTo>
                  <a:lnTo>
                    <a:pt x="1833" y="954"/>
                  </a:lnTo>
                  <a:lnTo>
                    <a:pt x="1824" y="958"/>
                  </a:lnTo>
                  <a:lnTo>
                    <a:pt x="1815" y="962"/>
                  </a:lnTo>
                  <a:lnTo>
                    <a:pt x="1806" y="966"/>
                  </a:lnTo>
                  <a:lnTo>
                    <a:pt x="1795" y="968"/>
                  </a:lnTo>
                  <a:lnTo>
                    <a:pt x="1786" y="972"/>
                  </a:lnTo>
                  <a:lnTo>
                    <a:pt x="1778" y="973"/>
                  </a:lnTo>
                  <a:lnTo>
                    <a:pt x="1772" y="973"/>
                  </a:lnTo>
                  <a:lnTo>
                    <a:pt x="1768" y="972"/>
                  </a:lnTo>
                  <a:lnTo>
                    <a:pt x="1765" y="970"/>
                  </a:lnTo>
                  <a:lnTo>
                    <a:pt x="1762" y="972"/>
                  </a:lnTo>
                  <a:lnTo>
                    <a:pt x="1758" y="973"/>
                  </a:lnTo>
                  <a:lnTo>
                    <a:pt x="1754" y="976"/>
                  </a:lnTo>
                  <a:lnTo>
                    <a:pt x="1751" y="980"/>
                  </a:lnTo>
                  <a:lnTo>
                    <a:pt x="1748" y="984"/>
                  </a:lnTo>
                  <a:lnTo>
                    <a:pt x="1747" y="989"/>
                  </a:lnTo>
                  <a:lnTo>
                    <a:pt x="1746" y="995"/>
                  </a:lnTo>
                  <a:lnTo>
                    <a:pt x="1747" y="1001"/>
                  </a:lnTo>
                  <a:lnTo>
                    <a:pt x="1748" y="1004"/>
                  </a:lnTo>
                  <a:lnTo>
                    <a:pt x="1750" y="1007"/>
                  </a:lnTo>
                  <a:lnTo>
                    <a:pt x="1752" y="1009"/>
                  </a:lnTo>
                  <a:lnTo>
                    <a:pt x="1755" y="1011"/>
                  </a:lnTo>
                  <a:lnTo>
                    <a:pt x="1756" y="1014"/>
                  </a:lnTo>
                  <a:lnTo>
                    <a:pt x="1749" y="1027"/>
                  </a:lnTo>
                  <a:lnTo>
                    <a:pt x="1738" y="1043"/>
                  </a:lnTo>
                  <a:lnTo>
                    <a:pt x="1736" y="1045"/>
                  </a:lnTo>
                  <a:lnTo>
                    <a:pt x="1733" y="1046"/>
                  </a:lnTo>
                  <a:lnTo>
                    <a:pt x="1729" y="1045"/>
                  </a:lnTo>
                  <a:lnTo>
                    <a:pt x="1726" y="1043"/>
                  </a:lnTo>
                  <a:lnTo>
                    <a:pt x="1723" y="1040"/>
                  </a:lnTo>
                  <a:lnTo>
                    <a:pt x="1720" y="1035"/>
                  </a:lnTo>
                  <a:lnTo>
                    <a:pt x="1719" y="1028"/>
                  </a:lnTo>
                  <a:lnTo>
                    <a:pt x="1719" y="1021"/>
                  </a:lnTo>
                  <a:lnTo>
                    <a:pt x="1720" y="1014"/>
                  </a:lnTo>
                  <a:lnTo>
                    <a:pt x="1722" y="1007"/>
                  </a:lnTo>
                  <a:lnTo>
                    <a:pt x="1725" y="1002"/>
                  </a:lnTo>
                  <a:lnTo>
                    <a:pt x="1727" y="996"/>
                  </a:lnTo>
                  <a:lnTo>
                    <a:pt x="1729" y="992"/>
                  </a:lnTo>
                  <a:lnTo>
                    <a:pt x="1731" y="988"/>
                  </a:lnTo>
                  <a:lnTo>
                    <a:pt x="1732" y="984"/>
                  </a:lnTo>
                  <a:lnTo>
                    <a:pt x="1732" y="981"/>
                  </a:lnTo>
                  <a:lnTo>
                    <a:pt x="1731" y="977"/>
                  </a:lnTo>
                  <a:lnTo>
                    <a:pt x="1730" y="974"/>
                  </a:lnTo>
                  <a:lnTo>
                    <a:pt x="1728" y="972"/>
                  </a:lnTo>
                  <a:lnTo>
                    <a:pt x="1725" y="969"/>
                  </a:lnTo>
                  <a:lnTo>
                    <a:pt x="1722" y="968"/>
                  </a:lnTo>
                  <a:lnTo>
                    <a:pt x="1719" y="969"/>
                  </a:lnTo>
                  <a:lnTo>
                    <a:pt x="1716" y="970"/>
                  </a:lnTo>
                  <a:lnTo>
                    <a:pt x="1713" y="974"/>
                  </a:lnTo>
                  <a:lnTo>
                    <a:pt x="1704" y="982"/>
                  </a:lnTo>
                  <a:lnTo>
                    <a:pt x="1695" y="993"/>
                  </a:lnTo>
                  <a:lnTo>
                    <a:pt x="1686" y="1003"/>
                  </a:lnTo>
                  <a:lnTo>
                    <a:pt x="1681" y="1007"/>
                  </a:lnTo>
                  <a:lnTo>
                    <a:pt x="1684" y="1011"/>
                  </a:lnTo>
                  <a:lnTo>
                    <a:pt x="1688" y="1021"/>
                  </a:lnTo>
                  <a:lnTo>
                    <a:pt x="1691" y="1027"/>
                  </a:lnTo>
                  <a:lnTo>
                    <a:pt x="1694" y="1033"/>
                  </a:lnTo>
                  <a:lnTo>
                    <a:pt x="1698" y="1039"/>
                  </a:lnTo>
                  <a:lnTo>
                    <a:pt x="1701" y="1043"/>
                  </a:lnTo>
                  <a:lnTo>
                    <a:pt x="1709" y="1051"/>
                  </a:lnTo>
                  <a:lnTo>
                    <a:pt x="1717" y="1062"/>
                  </a:lnTo>
                  <a:lnTo>
                    <a:pt x="1725" y="1075"/>
                  </a:lnTo>
                  <a:lnTo>
                    <a:pt x="1735" y="1090"/>
                  </a:lnTo>
                  <a:lnTo>
                    <a:pt x="1739" y="1098"/>
                  </a:lnTo>
                  <a:lnTo>
                    <a:pt x="1742" y="1105"/>
                  </a:lnTo>
                  <a:lnTo>
                    <a:pt x="1743" y="1113"/>
                  </a:lnTo>
                  <a:lnTo>
                    <a:pt x="1742" y="1121"/>
                  </a:lnTo>
                  <a:lnTo>
                    <a:pt x="1738" y="1134"/>
                  </a:lnTo>
                  <a:lnTo>
                    <a:pt x="1735" y="1147"/>
                  </a:lnTo>
                  <a:lnTo>
                    <a:pt x="1733" y="1152"/>
                  </a:lnTo>
                  <a:lnTo>
                    <a:pt x="1731" y="1156"/>
                  </a:lnTo>
                  <a:lnTo>
                    <a:pt x="1728" y="1159"/>
                  </a:lnTo>
                  <a:lnTo>
                    <a:pt x="1724" y="1161"/>
                  </a:lnTo>
                  <a:lnTo>
                    <a:pt x="1717" y="1163"/>
                  </a:lnTo>
                  <a:lnTo>
                    <a:pt x="1709" y="1165"/>
                  </a:lnTo>
                  <a:lnTo>
                    <a:pt x="1703" y="1168"/>
                  </a:lnTo>
                  <a:lnTo>
                    <a:pt x="1699" y="1171"/>
                  </a:lnTo>
                  <a:lnTo>
                    <a:pt x="1696" y="1175"/>
                  </a:lnTo>
                  <a:lnTo>
                    <a:pt x="1693" y="1182"/>
                  </a:lnTo>
                  <a:lnTo>
                    <a:pt x="1688" y="1193"/>
                  </a:lnTo>
                  <a:lnTo>
                    <a:pt x="1680" y="1210"/>
                  </a:lnTo>
                  <a:lnTo>
                    <a:pt x="1676" y="1217"/>
                  </a:lnTo>
                  <a:lnTo>
                    <a:pt x="1673" y="1222"/>
                  </a:lnTo>
                  <a:lnTo>
                    <a:pt x="1672" y="1224"/>
                  </a:lnTo>
                  <a:lnTo>
                    <a:pt x="1670" y="1225"/>
                  </a:lnTo>
                  <a:lnTo>
                    <a:pt x="1669" y="1225"/>
                  </a:lnTo>
                  <a:lnTo>
                    <a:pt x="1669" y="1225"/>
                  </a:lnTo>
                  <a:lnTo>
                    <a:pt x="1665" y="1213"/>
                  </a:lnTo>
                  <a:lnTo>
                    <a:pt x="1659" y="1194"/>
                  </a:lnTo>
                  <a:lnTo>
                    <a:pt x="1654" y="1177"/>
                  </a:lnTo>
                  <a:lnTo>
                    <a:pt x="1651" y="1168"/>
                  </a:lnTo>
                  <a:lnTo>
                    <a:pt x="1649" y="1164"/>
                  </a:lnTo>
                  <a:lnTo>
                    <a:pt x="1643" y="1154"/>
                  </a:lnTo>
                  <a:lnTo>
                    <a:pt x="1639" y="1148"/>
                  </a:lnTo>
                  <a:lnTo>
                    <a:pt x="1635" y="1140"/>
                  </a:lnTo>
                  <a:lnTo>
                    <a:pt x="1630" y="1134"/>
                  </a:lnTo>
                  <a:lnTo>
                    <a:pt x="1623" y="1129"/>
                  </a:lnTo>
                  <a:lnTo>
                    <a:pt x="1613" y="1121"/>
                  </a:lnTo>
                  <a:lnTo>
                    <a:pt x="1607" y="1116"/>
                  </a:lnTo>
                  <a:lnTo>
                    <a:pt x="1605" y="1115"/>
                  </a:lnTo>
                  <a:lnTo>
                    <a:pt x="1603" y="1116"/>
                  </a:lnTo>
                  <a:lnTo>
                    <a:pt x="1602" y="1120"/>
                  </a:lnTo>
                  <a:lnTo>
                    <a:pt x="1602" y="1124"/>
                  </a:lnTo>
                  <a:lnTo>
                    <a:pt x="1600" y="1135"/>
                  </a:lnTo>
                  <a:lnTo>
                    <a:pt x="1597" y="1149"/>
                  </a:lnTo>
                  <a:lnTo>
                    <a:pt x="1593" y="1161"/>
                  </a:lnTo>
                  <a:lnTo>
                    <a:pt x="1591" y="1170"/>
                  </a:lnTo>
                  <a:lnTo>
                    <a:pt x="1591" y="1171"/>
                  </a:lnTo>
                  <a:lnTo>
                    <a:pt x="1590" y="1171"/>
                  </a:lnTo>
                  <a:lnTo>
                    <a:pt x="1589" y="1170"/>
                  </a:lnTo>
                  <a:lnTo>
                    <a:pt x="1588" y="1169"/>
                  </a:lnTo>
                  <a:lnTo>
                    <a:pt x="1585" y="1165"/>
                  </a:lnTo>
                  <a:lnTo>
                    <a:pt x="1581" y="1158"/>
                  </a:lnTo>
                  <a:lnTo>
                    <a:pt x="1577" y="1151"/>
                  </a:lnTo>
                  <a:lnTo>
                    <a:pt x="1573" y="1142"/>
                  </a:lnTo>
                  <a:lnTo>
                    <a:pt x="1571" y="1135"/>
                  </a:lnTo>
                  <a:lnTo>
                    <a:pt x="1570" y="1129"/>
                  </a:lnTo>
                  <a:lnTo>
                    <a:pt x="1569" y="1116"/>
                  </a:lnTo>
                  <a:lnTo>
                    <a:pt x="1568" y="1101"/>
                  </a:lnTo>
                  <a:lnTo>
                    <a:pt x="1567" y="1084"/>
                  </a:lnTo>
                  <a:lnTo>
                    <a:pt x="1568" y="1067"/>
                  </a:lnTo>
                  <a:lnTo>
                    <a:pt x="1567" y="1063"/>
                  </a:lnTo>
                  <a:lnTo>
                    <a:pt x="1567" y="1060"/>
                  </a:lnTo>
                  <a:lnTo>
                    <a:pt x="1565" y="1057"/>
                  </a:lnTo>
                  <a:lnTo>
                    <a:pt x="1563" y="1056"/>
                  </a:lnTo>
                  <a:lnTo>
                    <a:pt x="1559" y="1055"/>
                  </a:lnTo>
                  <a:lnTo>
                    <a:pt x="1554" y="1056"/>
                  </a:lnTo>
                  <a:lnTo>
                    <a:pt x="1546" y="1062"/>
                  </a:lnTo>
                  <a:lnTo>
                    <a:pt x="1542" y="1065"/>
                  </a:lnTo>
                  <a:lnTo>
                    <a:pt x="1538" y="1073"/>
                  </a:lnTo>
                  <a:lnTo>
                    <a:pt x="1530" y="1091"/>
                  </a:lnTo>
                  <a:lnTo>
                    <a:pt x="1525" y="1101"/>
                  </a:lnTo>
                  <a:lnTo>
                    <a:pt x="1521" y="1109"/>
                  </a:lnTo>
                  <a:lnTo>
                    <a:pt x="1517" y="1115"/>
                  </a:lnTo>
                  <a:lnTo>
                    <a:pt x="1514" y="1118"/>
                  </a:lnTo>
                  <a:lnTo>
                    <a:pt x="1513" y="1115"/>
                  </a:lnTo>
                  <a:lnTo>
                    <a:pt x="1512" y="1109"/>
                  </a:lnTo>
                  <a:lnTo>
                    <a:pt x="1512" y="1101"/>
                  </a:lnTo>
                  <a:lnTo>
                    <a:pt x="1512" y="1091"/>
                  </a:lnTo>
                  <a:lnTo>
                    <a:pt x="1514" y="1070"/>
                  </a:lnTo>
                  <a:lnTo>
                    <a:pt x="1515" y="1052"/>
                  </a:lnTo>
                  <a:lnTo>
                    <a:pt x="1516" y="1045"/>
                  </a:lnTo>
                  <a:lnTo>
                    <a:pt x="1515" y="1039"/>
                  </a:lnTo>
                  <a:lnTo>
                    <a:pt x="1514" y="1034"/>
                  </a:lnTo>
                  <a:lnTo>
                    <a:pt x="1513" y="1027"/>
                  </a:lnTo>
                  <a:lnTo>
                    <a:pt x="1509" y="1018"/>
                  </a:lnTo>
                  <a:lnTo>
                    <a:pt x="1505" y="1013"/>
                  </a:lnTo>
                  <a:lnTo>
                    <a:pt x="1500" y="1006"/>
                  </a:lnTo>
                  <a:lnTo>
                    <a:pt x="1491" y="993"/>
                  </a:lnTo>
                  <a:lnTo>
                    <a:pt x="1487" y="987"/>
                  </a:lnTo>
                  <a:lnTo>
                    <a:pt x="1483" y="980"/>
                  </a:lnTo>
                  <a:lnTo>
                    <a:pt x="1480" y="974"/>
                  </a:lnTo>
                  <a:lnTo>
                    <a:pt x="1477" y="967"/>
                  </a:lnTo>
                  <a:lnTo>
                    <a:pt x="1475" y="962"/>
                  </a:lnTo>
                  <a:lnTo>
                    <a:pt x="1473" y="959"/>
                  </a:lnTo>
                  <a:lnTo>
                    <a:pt x="1471" y="957"/>
                  </a:lnTo>
                  <a:lnTo>
                    <a:pt x="1469" y="957"/>
                  </a:lnTo>
                  <a:lnTo>
                    <a:pt x="1464" y="960"/>
                  </a:lnTo>
                  <a:lnTo>
                    <a:pt x="1459" y="966"/>
                  </a:lnTo>
                  <a:lnTo>
                    <a:pt x="1454" y="970"/>
                  </a:lnTo>
                  <a:lnTo>
                    <a:pt x="1450" y="974"/>
                  </a:lnTo>
                  <a:lnTo>
                    <a:pt x="1441" y="975"/>
                  </a:lnTo>
                  <a:lnTo>
                    <a:pt x="1424" y="975"/>
                  </a:lnTo>
                  <a:lnTo>
                    <a:pt x="1418" y="975"/>
                  </a:lnTo>
                  <a:lnTo>
                    <a:pt x="1414" y="976"/>
                  </a:lnTo>
                  <a:lnTo>
                    <a:pt x="1410" y="977"/>
                  </a:lnTo>
                  <a:lnTo>
                    <a:pt x="1407" y="978"/>
                  </a:lnTo>
                  <a:lnTo>
                    <a:pt x="1401" y="982"/>
                  </a:lnTo>
                  <a:lnTo>
                    <a:pt x="1397" y="987"/>
                  </a:lnTo>
                  <a:lnTo>
                    <a:pt x="1389" y="998"/>
                  </a:lnTo>
                  <a:lnTo>
                    <a:pt x="1381" y="1010"/>
                  </a:lnTo>
                  <a:lnTo>
                    <a:pt x="1370" y="1021"/>
                  </a:lnTo>
                  <a:lnTo>
                    <a:pt x="1359" y="1035"/>
                  </a:lnTo>
                  <a:lnTo>
                    <a:pt x="1354" y="1041"/>
                  </a:lnTo>
                  <a:lnTo>
                    <a:pt x="1348" y="1047"/>
                  </a:lnTo>
                  <a:lnTo>
                    <a:pt x="1343" y="1052"/>
                  </a:lnTo>
                  <a:lnTo>
                    <a:pt x="1337" y="1056"/>
                  </a:lnTo>
                  <a:lnTo>
                    <a:pt x="1330" y="1060"/>
                  </a:lnTo>
                  <a:lnTo>
                    <a:pt x="1325" y="1063"/>
                  </a:lnTo>
                  <a:lnTo>
                    <a:pt x="1321" y="1066"/>
                  </a:lnTo>
                  <a:lnTo>
                    <a:pt x="1318" y="1070"/>
                  </a:lnTo>
                  <a:lnTo>
                    <a:pt x="1315" y="1073"/>
                  </a:lnTo>
                  <a:lnTo>
                    <a:pt x="1313" y="1076"/>
                  </a:lnTo>
                  <a:lnTo>
                    <a:pt x="1312" y="1080"/>
                  </a:lnTo>
                  <a:lnTo>
                    <a:pt x="1312" y="1083"/>
                  </a:lnTo>
                  <a:lnTo>
                    <a:pt x="1313" y="1095"/>
                  </a:lnTo>
                  <a:lnTo>
                    <a:pt x="1315" y="1111"/>
                  </a:lnTo>
                  <a:lnTo>
                    <a:pt x="1316" y="1120"/>
                  </a:lnTo>
                  <a:lnTo>
                    <a:pt x="1316" y="1129"/>
                  </a:lnTo>
                  <a:lnTo>
                    <a:pt x="1316" y="1136"/>
                  </a:lnTo>
                  <a:lnTo>
                    <a:pt x="1315" y="1142"/>
                  </a:lnTo>
                  <a:lnTo>
                    <a:pt x="1311" y="1153"/>
                  </a:lnTo>
                  <a:lnTo>
                    <a:pt x="1306" y="1163"/>
                  </a:lnTo>
                  <a:lnTo>
                    <a:pt x="1299" y="1173"/>
                  </a:lnTo>
                  <a:lnTo>
                    <a:pt x="1293" y="1185"/>
                  </a:lnTo>
                  <a:lnTo>
                    <a:pt x="1287" y="1196"/>
                  </a:lnTo>
                  <a:lnTo>
                    <a:pt x="1281" y="1209"/>
                  </a:lnTo>
                  <a:lnTo>
                    <a:pt x="1278" y="1214"/>
                  </a:lnTo>
                  <a:lnTo>
                    <a:pt x="1276" y="1218"/>
                  </a:lnTo>
                  <a:lnTo>
                    <a:pt x="1272" y="1221"/>
                  </a:lnTo>
                  <a:lnTo>
                    <a:pt x="1269" y="1222"/>
                  </a:lnTo>
                  <a:lnTo>
                    <a:pt x="1267" y="1221"/>
                  </a:lnTo>
                  <a:lnTo>
                    <a:pt x="1265" y="1219"/>
                  </a:lnTo>
                  <a:lnTo>
                    <a:pt x="1263" y="1215"/>
                  </a:lnTo>
                  <a:lnTo>
                    <a:pt x="1262" y="1211"/>
                  </a:lnTo>
                  <a:lnTo>
                    <a:pt x="1260" y="1199"/>
                  </a:lnTo>
                  <a:lnTo>
                    <a:pt x="1260" y="1189"/>
                  </a:lnTo>
                  <a:lnTo>
                    <a:pt x="1259" y="1183"/>
                  </a:lnTo>
                  <a:lnTo>
                    <a:pt x="1257" y="1177"/>
                  </a:lnTo>
                  <a:lnTo>
                    <a:pt x="1253" y="1168"/>
                  </a:lnTo>
                  <a:lnTo>
                    <a:pt x="1249" y="1161"/>
                  </a:lnTo>
                  <a:lnTo>
                    <a:pt x="1240" y="1145"/>
                  </a:lnTo>
                  <a:lnTo>
                    <a:pt x="1234" y="1135"/>
                  </a:lnTo>
                  <a:lnTo>
                    <a:pt x="1228" y="1122"/>
                  </a:lnTo>
                  <a:lnTo>
                    <a:pt x="1221" y="1103"/>
                  </a:lnTo>
                  <a:lnTo>
                    <a:pt x="1213" y="1086"/>
                  </a:lnTo>
                  <a:lnTo>
                    <a:pt x="1210" y="1079"/>
                  </a:lnTo>
                  <a:lnTo>
                    <a:pt x="1208" y="1072"/>
                  </a:lnTo>
                  <a:lnTo>
                    <a:pt x="1203" y="1053"/>
                  </a:lnTo>
                  <a:lnTo>
                    <a:pt x="1201" y="1043"/>
                  </a:lnTo>
                  <a:lnTo>
                    <a:pt x="1199" y="1034"/>
                  </a:lnTo>
                  <a:lnTo>
                    <a:pt x="1197" y="1024"/>
                  </a:lnTo>
                  <a:lnTo>
                    <a:pt x="1197" y="1018"/>
                  </a:lnTo>
                  <a:lnTo>
                    <a:pt x="1198" y="1005"/>
                  </a:lnTo>
                  <a:lnTo>
                    <a:pt x="1198" y="988"/>
                  </a:lnTo>
                  <a:lnTo>
                    <a:pt x="1198" y="975"/>
                  </a:lnTo>
                  <a:lnTo>
                    <a:pt x="1198" y="968"/>
                  </a:lnTo>
                  <a:lnTo>
                    <a:pt x="1195" y="973"/>
                  </a:lnTo>
                  <a:lnTo>
                    <a:pt x="1187" y="980"/>
                  </a:lnTo>
                  <a:lnTo>
                    <a:pt x="1182" y="984"/>
                  </a:lnTo>
                  <a:lnTo>
                    <a:pt x="1178" y="988"/>
                  </a:lnTo>
                  <a:lnTo>
                    <a:pt x="1173" y="990"/>
                  </a:lnTo>
                  <a:lnTo>
                    <a:pt x="1170" y="990"/>
                  </a:lnTo>
                  <a:lnTo>
                    <a:pt x="1167" y="989"/>
                  </a:lnTo>
                  <a:lnTo>
                    <a:pt x="1164" y="987"/>
                  </a:lnTo>
                  <a:lnTo>
                    <a:pt x="1161" y="983"/>
                  </a:lnTo>
                  <a:lnTo>
                    <a:pt x="1158" y="979"/>
                  </a:lnTo>
                  <a:lnTo>
                    <a:pt x="1156" y="974"/>
                  </a:lnTo>
                  <a:lnTo>
                    <a:pt x="1154" y="967"/>
                  </a:lnTo>
                  <a:lnTo>
                    <a:pt x="1153" y="961"/>
                  </a:lnTo>
                  <a:lnTo>
                    <a:pt x="1153" y="954"/>
                  </a:lnTo>
                  <a:lnTo>
                    <a:pt x="1153" y="948"/>
                  </a:lnTo>
                  <a:lnTo>
                    <a:pt x="1151" y="944"/>
                  </a:lnTo>
                  <a:lnTo>
                    <a:pt x="1149" y="940"/>
                  </a:lnTo>
                  <a:lnTo>
                    <a:pt x="1146" y="938"/>
                  </a:lnTo>
                  <a:lnTo>
                    <a:pt x="1138" y="935"/>
                  </a:lnTo>
                  <a:lnTo>
                    <a:pt x="1131" y="933"/>
                  </a:lnTo>
                  <a:lnTo>
                    <a:pt x="1116" y="918"/>
                  </a:lnTo>
                  <a:lnTo>
                    <a:pt x="1105" y="904"/>
                  </a:lnTo>
                  <a:lnTo>
                    <a:pt x="1100" y="904"/>
                  </a:lnTo>
                  <a:lnTo>
                    <a:pt x="1096" y="905"/>
                  </a:lnTo>
                  <a:lnTo>
                    <a:pt x="1093" y="908"/>
                  </a:lnTo>
                  <a:lnTo>
                    <a:pt x="1089" y="914"/>
                  </a:lnTo>
                  <a:lnTo>
                    <a:pt x="1087" y="917"/>
                  </a:lnTo>
                  <a:lnTo>
                    <a:pt x="1083" y="918"/>
                  </a:lnTo>
                  <a:lnTo>
                    <a:pt x="1078" y="920"/>
                  </a:lnTo>
                  <a:lnTo>
                    <a:pt x="1071" y="920"/>
                  </a:lnTo>
                  <a:lnTo>
                    <a:pt x="1060" y="921"/>
                  </a:lnTo>
                  <a:lnTo>
                    <a:pt x="1053" y="921"/>
                  </a:lnTo>
                  <a:lnTo>
                    <a:pt x="1043" y="921"/>
                  </a:lnTo>
                  <a:lnTo>
                    <a:pt x="1027" y="920"/>
                  </a:lnTo>
                  <a:lnTo>
                    <a:pt x="1010" y="918"/>
                  </a:lnTo>
                  <a:lnTo>
                    <a:pt x="998" y="915"/>
                  </a:lnTo>
                  <a:lnTo>
                    <a:pt x="994" y="912"/>
                  </a:lnTo>
                  <a:lnTo>
                    <a:pt x="990" y="908"/>
                  </a:lnTo>
                  <a:lnTo>
                    <a:pt x="986" y="903"/>
                  </a:lnTo>
                  <a:lnTo>
                    <a:pt x="981" y="897"/>
                  </a:lnTo>
                  <a:lnTo>
                    <a:pt x="974" y="887"/>
                  </a:lnTo>
                  <a:lnTo>
                    <a:pt x="969" y="881"/>
                  </a:lnTo>
                  <a:lnTo>
                    <a:pt x="966" y="881"/>
                  </a:lnTo>
                  <a:lnTo>
                    <a:pt x="962" y="882"/>
                  </a:lnTo>
                  <a:lnTo>
                    <a:pt x="958" y="885"/>
                  </a:lnTo>
                  <a:lnTo>
                    <a:pt x="953" y="888"/>
                  </a:lnTo>
                  <a:lnTo>
                    <a:pt x="948" y="891"/>
                  </a:lnTo>
                  <a:lnTo>
                    <a:pt x="944" y="893"/>
                  </a:lnTo>
                  <a:lnTo>
                    <a:pt x="940" y="895"/>
                  </a:lnTo>
                  <a:lnTo>
                    <a:pt x="937" y="895"/>
                  </a:lnTo>
                  <a:lnTo>
                    <a:pt x="930" y="891"/>
                  </a:lnTo>
                  <a:lnTo>
                    <a:pt x="920" y="884"/>
                  </a:lnTo>
                  <a:lnTo>
                    <a:pt x="910" y="875"/>
                  </a:lnTo>
                  <a:lnTo>
                    <a:pt x="899" y="868"/>
                  </a:lnTo>
                  <a:lnTo>
                    <a:pt x="892" y="864"/>
                  </a:lnTo>
                  <a:lnTo>
                    <a:pt x="888" y="860"/>
                  </a:lnTo>
                  <a:lnTo>
                    <a:pt x="884" y="855"/>
                  </a:lnTo>
                  <a:lnTo>
                    <a:pt x="881" y="848"/>
                  </a:lnTo>
                  <a:lnTo>
                    <a:pt x="876" y="837"/>
                  </a:lnTo>
                  <a:lnTo>
                    <a:pt x="872" y="826"/>
                  </a:lnTo>
                  <a:lnTo>
                    <a:pt x="870" y="823"/>
                  </a:lnTo>
                  <a:lnTo>
                    <a:pt x="869" y="822"/>
                  </a:lnTo>
                  <a:lnTo>
                    <a:pt x="866" y="821"/>
                  </a:lnTo>
                  <a:lnTo>
                    <a:pt x="864" y="821"/>
                  </a:lnTo>
                  <a:lnTo>
                    <a:pt x="860" y="823"/>
                  </a:lnTo>
                  <a:lnTo>
                    <a:pt x="855" y="827"/>
                  </a:lnTo>
                  <a:lnTo>
                    <a:pt x="852" y="831"/>
                  </a:lnTo>
                  <a:lnTo>
                    <a:pt x="849" y="836"/>
                  </a:lnTo>
                  <a:lnTo>
                    <a:pt x="847" y="842"/>
                  </a:lnTo>
                  <a:lnTo>
                    <a:pt x="847" y="847"/>
                  </a:lnTo>
                  <a:lnTo>
                    <a:pt x="849" y="853"/>
                  </a:lnTo>
                  <a:lnTo>
                    <a:pt x="852" y="860"/>
                  </a:lnTo>
                  <a:lnTo>
                    <a:pt x="857" y="865"/>
                  </a:lnTo>
                  <a:lnTo>
                    <a:pt x="862" y="871"/>
                  </a:lnTo>
                  <a:lnTo>
                    <a:pt x="867" y="877"/>
                  </a:lnTo>
                  <a:lnTo>
                    <a:pt x="872" y="882"/>
                  </a:lnTo>
                  <a:lnTo>
                    <a:pt x="875" y="888"/>
                  </a:lnTo>
                  <a:lnTo>
                    <a:pt x="876" y="892"/>
                  </a:lnTo>
                  <a:lnTo>
                    <a:pt x="877" y="895"/>
                  </a:lnTo>
                  <a:lnTo>
                    <a:pt x="877" y="898"/>
                  </a:lnTo>
                  <a:lnTo>
                    <a:pt x="878" y="901"/>
                  </a:lnTo>
                  <a:lnTo>
                    <a:pt x="880" y="903"/>
                  </a:lnTo>
                  <a:lnTo>
                    <a:pt x="886" y="909"/>
                  </a:lnTo>
                  <a:lnTo>
                    <a:pt x="894" y="918"/>
                  </a:lnTo>
                  <a:lnTo>
                    <a:pt x="899" y="923"/>
                  </a:lnTo>
                  <a:lnTo>
                    <a:pt x="901" y="926"/>
                  </a:lnTo>
                  <a:lnTo>
                    <a:pt x="902" y="930"/>
                  </a:lnTo>
                  <a:lnTo>
                    <a:pt x="902" y="933"/>
                  </a:lnTo>
                  <a:lnTo>
                    <a:pt x="902" y="936"/>
                  </a:lnTo>
                  <a:lnTo>
                    <a:pt x="903" y="938"/>
                  </a:lnTo>
                  <a:lnTo>
                    <a:pt x="904" y="939"/>
                  </a:lnTo>
                  <a:lnTo>
                    <a:pt x="906" y="941"/>
                  </a:lnTo>
                  <a:lnTo>
                    <a:pt x="909" y="941"/>
                  </a:lnTo>
                  <a:lnTo>
                    <a:pt x="913" y="940"/>
                  </a:lnTo>
                  <a:lnTo>
                    <a:pt x="917" y="938"/>
                  </a:lnTo>
                  <a:lnTo>
                    <a:pt x="921" y="935"/>
                  </a:lnTo>
                  <a:lnTo>
                    <a:pt x="930" y="928"/>
                  </a:lnTo>
                  <a:lnTo>
                    <a:pt x="939" y="922"/>
                  </a:lnTo>
                  <a:lnTo>
                    <a:pt x="950" y="910"/>
                  </a:lnTo>
                  <a:lnTo>
                    <a:pt x="957" y="904"/>
                  </a:lnTo>
                  <a:lnTo>
                    <a:pt x="963" y="915"/>
                  </a:lnTo>
                  <a:lnTo>
                    <a:pt x="971" y="925"/>
                  </a:lnTo>
                  <a:lnTo>
                    <a:pt x="975" y="926"/>
                  </a:lnTo>
                  <a:lnTo>
                    <a:pt x="981" y="929"/>
                  </a:lnTo>
                  <a:lnTo>
                    <a:pt x="987" y="932"/>
                  </a:lnTo>
                  <a:lnTo>
                    <a:pt x="994" y="936"/>
                  </a:lnTo>
                  <a:lnTo>
                    <a:pt x="1000" y="941"/>
                  </a:lnTo>
                  <a:lnTo>
                    <a:pt x="1005" y="946"/>
                  </a:lnTo>
                  <a:lnTo>
                    <a:pt x="1009" y="951"/>
                  </a:lnTo>
                  <a:lnTo>
                    <a:pt x="1014" y="956"/>
                  </a:lnTo>
                  <a:lnTo>
                    <a:pt x="1015" y="960"/>
                  </a:lnTo>
                  <a:lnTo>
                    <a:pt x="1015" y="963"/>
                  </a:lnTo>
                  <a:lnTo>
                    <a:pt x="1014" y="967"/>
                  </a:lnTo>
                  <a:lnTo>
                    <a:pt x="1011" y="970"/>
                  </a:lnTo>
                  <a:lnTo>
                    <a:pt x="1006" y="978"/>
                  </a:lnTo>
                  <a:lnTo>
                    <a:pt x="1002" y="985"/>
                  </a:lnTo>
                  <a:lnTo>
                    <a:pt x="997" y="995"/>
                  </a:lnTo>
                  <a:lnTo>
                    <a:pt x="989" y="1010"/>
                  </a:lnTo>
                  <a:lnTo>
                    <a:pt x="979" y="1024"/>
                  </a:lnTo>
                  <a:lnTo>
                    <a:pt x="970" y="1036"/>
                  </a:lnTo>
                  <a:lnTo>
                    <a:pt x="961" y="1045"/>
                  </a:lnTo>
                  <a:lnTo>
                    <a:pt x="950" y="1054"/>
                  </a:lnTo>
                  <a:lnTo>
                    <a:pt x="944" y="1058"/>
                  </a:lnTo>
                  <a:lnTo>
                    <a:pt x="939" y="1063"/>
                  </a:lnTo>
                  <a:lnTo>
                    <a:pt x="932" y="1066"/>
                  </a:lnTo>
                  <a:lnTo>
                    <a:pt x="925" y="1068"/>
                  </a:lnTo>
                  <a:lnTo>
                    <a:pt x="919" y="1070"/>
                  </a:lnTo>
                  <a:lnTo>
                    <a:pt x="914" y="1072"/>
                  </a:lnTo>
                  <a:lnTo>
                    <a:pt x="910" y="1075"/>
                  </a:lnTo>
                  <a:lnTo>
                    <a:pt x="906" y="1078"/>
                  </a:lnTo>
                  <a:lnTo>
                    <a:pt x="903" y="1080"/>
                  </a:lnTo>
                  <a:lnTo>
                    <a:pt x="899" y="1082"/>
                  </a:lnTo>
                  <a:lnTo>
                    <a:pt x="894" y="1084"/>
                  </a:lnTo>
                  <a:lnTo>
                    <a:pt x="889" y="1085"/>
                  </a:lnTo>
                  <a:lnTo>
                    <a:pt x="883" y="1086"/>
                  </a:lnTo>
                  <a:lnTo>
                    <a:pt x="875" y="1090"/>
                  </a:lnTo>
                  <a:lnTo>
                    <a:pt x="865" y="1094"/>
                  </a:lnTo>
                  <a:lnTo>
                    <a:pt x="855" y="1099"/>
                  </a:lnTo>
                  <a:lnTo>
                    <a:pt x="838" y="1108"/>
                  </a:lnTo>
                  <a:lnTo>
                    <a:pt x="828" y="1114"/>
                  </a:lnTo>
                  <a:lnTo>
                    <a:pt x="819" y="1119"/>
                  </a:lnTo>
                  <a:lnTo>
                    <a:pt x="804" y="1124"/>
                  </a:lnTo>
                  <a:lnTo>
                    <a:pt x="797" y="1126"/>
                  </a:lnTo>
                  <a:lnTo>
                    <a:pt x="790" y="1127"/>
                  </a:lnTo>
                  <a:lnTo>
                    <a:pt x="784" y="1127"/>
                  </a:lnTo>
                  <a:lnTo>
                    <a:pt x="778" y="1126"/>
                  </a:lnTo>
                  <a:lnTo>
                    <a:pt x="775" y="1124"/>
                  </a:lnTo>
                  <a:lnTo>
                    <a:pt x="772" y="1119"/>
                  </a:lnTo>
                  <a:lnTo>
                    <a:pt x="770" y="1112"/>
                  </a:lnTo>
                  <a:lnTo>
                    <a:pt x="768" y="1105"/>
                  </a:lnTo>
                  <a:lnTo>
                    <a:pt x="764" y="1087"/>
                  </a:lnTo>
                  <a:lnTo>
                    <a:pt x="761" y="1071"/>
                  </a:lnTo>
                  <a:lnTo>
                    <a:pt x="759" y="1056"/>
                  </a:lnTo>
                  <a:lnTo>
                    <a:pt x="756" y="1045"/>
                  </a:lnTo>
                  <a:lnTo>
                    <a:pt x="751" y="1036"/>
                  </a:lnTo>
                  <a:lnTo>
                    <a:pt x="749" y="1028"/>
                  </a:lnTo>
                  <a:lnTo>
                    <a:pt x="743" y="1020"/>
                  </a:lnTo>
                  <a:lnTo>
                    <a:pt x="734" y="1009"/>
                  </a:lnTo>
                  <a:lnTo>
                    <a:pt x="725" y="998"/>
                  </a:lnTo>
                  <a:lnTo>
                    <a:pt x="718" y="992"/>
                  </a:lnTo>
                  <a:lnTo>
                    <a:pt x="713" y="984"/>
                  </a:lnTo>
                  <a:lnTo>
                    <a:pt x="707" y="968"/>
                  </a:lnTo>
                  <a:lnTo>
                    <a:pt x="703" y="952"/>
                  </a:lnTo>
                  <a:lnTo>
                    <a:pt x="700" y="938"/>
                  </a:lnTo>
                  <a:lnTo>
                    <a:pt x="699" y="933"/>
                  </a:lnTo>
                  <a:lnTo>
                    <a:pt x="697" y="930"/>
                  </a:lnTo>
                  <a:lnTo>
                    <a:pt x="695" y="928"/>
                  </a:lnTo>
                  <a:lnTo>
                    <a:pt x="691" y="926"/>
                  </a:lnTo>
                  <a:lnTo>
                    <a:pt x="688" y="924"/>
                  </a:lnTo>
                  <a:lnTo>
                    <a:pt x="686" y="922"/>
                  </a:lnTo>
                  <a:lnTo>
                    <a:pt x="684" y="919"/>
                  </a:lnTo>
                  <a:lnTo>
                    <a:pt x="682" y="914"/>
                  </a:lnTo>
                  <a:lnTo>
                    <a:pt x="679" y="900"/>
                  </a:lnTo>
                  <a:lnTo>
                    <a:pt x="673" y="887"/>
                  </a:lnTo>
                  <a:lnTo>
                    <a:pt x="668" y="875"/>
                  </a:lnTo>
                  <a:lnTo>
                    <a:pt x="663" y="865"/>
                  </a:lnTo>
                  <a:lnTo>
                    <a:pt x="663" y="864"/>
                  </a:lnTo>
                  <a:lnTo>
                    <a:pt x="662" y="863"/>
                  </a:lnTo>
                  <a:lnTo>
                    <a:pt x="660" y="862"/>
                  </a:lnTo>
                  <a:lnTo>
                    <a:pt x="658" y="861"/>
                  </a:lnTo>
                  <a:lnTo>
                    <a:pt x="654" y="862"/>
                  </a:lnTo>
                  <a:lnTo>
                    <a:pt x="648" y="863"/>
                  </a:lnTo>
                  <a:lnTo>
                    <a:pt x="637" y="866"/>
                  </a:lnTo>
                  <a:lnTo>
                    <a:pt x="627" y="868"/>
                  </a:lnTo>
                  <a:lnTo>
                    <a:pt x="623" y="868"/>
                  </a:lnTo>
                  <a:lnTo>
                    <a:pt x="618" y="867"/>
                  </a:lnTo>
                  <a:lnTo>
                    <a:pt x="614" y="865"/>
                  </a:lnTo>
                  <a:lnTo>
                    <a:pt x="610" y="862"/>
                  </a:lnTo>
                  <a:lnTo>
                    <a:pt x="605" y="857"/>
                  </a:lnTo>
                  <a:lnTo>
                    <a:pt x="602" y="851"/>
                  </a:lnTo>
                  <a:lnTo>
                    <a:pt x="601" y="844"/>
                  </a:lnTo>
                  <a:lnTo>
                    <a:pt x="601" y="836"/>
                  </a:lnTo>
                  <a:lnTo>
                    <a:pt x="602" y="829"/>
                  </a:lnTo>
                  <a:lnTo>
                    <a:pt x="604" y="822"/>
                  </a:lnTo>
                  <a:lnTo>
                    <a:pt x="607" y="818"/>
                  </a:lnTo>
                  <a:lnTo>
                    <a:pt x="610" y="815"/>
                  </a:lnTo>
                  <a:lnTo>
                    <a:pt x="613" y="814"/>
                  </a:lnTo>
                  <a:lnTo>
                    <a:pt x="617" y="813"/>
                  </a:lnTo>
                  <a:lnTo>
                    <a:pt x="621" y="813"/>
                  </a:lnTo>
                  <a:lnTo>
                    <a:pt x="625" y="813"/>
                  </a:lnTo>
                  <a:lnTo>
                    <a:pt x="629" y="812"/>
                  </a:lnTo>
                  <a:lnTo>
                    <a:pt x="632" y="811"/>
                  </a:lnTo>
                  <a:lnTo>
                    <a:pt x="634" y="810"/>
                  </a:lnTo>
                  <a:lnTo>
                    <a:pt x="635" y="807"/>
                  </a:lnTo>
                  <a:lnTo>
                    <a:pt x="639" y="801"/>
                  </a:lnTo>
                  <a:lnTo>
                    <a:pt x="645" y="791"/>
                  </a:lnTo>
                  <a:lnTo>
                    <a:pt x="650" y="785"/>
                  </a:lnTo>
                  <a:lnTo>
                    <a:pt x="653" y="778"/>
                  </a:lnTo>
                  <a:lnTo>
                    <a:pt x="656" y="770"/>
                  </a:lnTo>
                  <a:lnTo>
                    <a:pt x="658" y="761"/>
                  </a:lnTo>
                  <a:lnTo>
                    <a:pt x="661" y="744"/>
                  </a:lnTo>
                  <a:lnTo>
                    <a:pt x="662" y="728"/>
                  </a:lnTo>
                  <a:lnTo>
                    <a:pt x="662" y="722"/>
                  </a:lnTo>
                  <a:lnTo>
                    <a:pt x="661" y="719"/>
                  </a:lnTo>
                  <a:lnTo>
                    <a:pt x="660" y="717"/>
                  </a:lnTo>
                  <a:lnTo>
                    <a:pt x="657" y="717"/>
                  </a:lnTo>
                  <a:lnTo>
                    <a:pt x="651" y="718"/>
                  </a:lnTo>
                  <a:lnTo>
                    <a:pt x="644" y="721"/>
                  </a:lnTo>
                  <a:lnTo>
                    <a:pt x="635" y="723"/>
                  </a:lnTo>
                  <a:lnTo>
                    <a:pt x="627" y="725"/>
                  </a:lnTo>
                  <a:lnTo>
                    <a:pt x="620" y="727"/>
                  </a:lnTo>
                  <a:lnTo>
                    <a:pt x="615" y="727"/>
                  </a:lnTo>
                  <a:lnTo>
                    <a:pt x="609" y="725"/>
                  </a:lnTo>
                  <a:lnTo>
                    <a:pt x="600" y="722"/>
                  </a:lnTo>
                  <a:lnTo>
                    <a:pt x="595" y="721"/>
                  </a:lnTo>
                  <a:lnTo>
                    <a:pt x="591" y="721"/>
                  </a:lnTo>
                  <a:lnTo>
                    <a:pt x="588" y="721"/>
                  </a:lnTo>
                  <a:lnTo>
                    <a:pt x="586" y="722"/>
                  </a:lnTo>
                  <a:lnTo>
                    <a:pt x="584" y="724"/>
                  </a:lnTo>
                  <a:lnTo>
                    <a:pt x="581" y="724"/>
                  </a:lnTo>
                  <a:lnTo>
                    <a:pt x="576" y="724"/>
                  </a:lnTo>
                  <a:lnTo>
                    <a:pt x="571" y="724"/>
                  </a:lnTo>
                  <a:lnTo>
                    <a:pt x="567" y="723"/>
                  </a:lnTo>
                  <a:lnTo>
                    <a:pt x="563" y="721"/>
                  </a:lnTo>
                  <a:lnTo>
                    <a:pt x="559" y="719"/>
                  </a:lnTo>
                  <a:lnTo>
                    <a:pt x="557" y="717"/>
                  </a:lnTo>
                  <a:lnTo>
                    <a:pt x="550" y="711"/>
                  </a:lnTo>
                  <a:lnTo>
                    <a:pt x="539" y="705"/>
                  </a:lnTo>
                  <a:lnTo>
                    <a:pt x="530" y="699"/>
                  </a:lnTo>
                  <a:lnTo>
                    <a:pt x="525" y="695"/>
                  </a:lnTo>
                  <a:lnTo>
                    <a:pt x="524" y="686"/>
                  </a:lnTo>
                  <a:lnTo>
                    <a:pt x="523" y="671"/>
                  </a:lnTo>
                  <a:lnTo>
                    <a:pt x="523" y="663"/>
                  </a:lnTo>
                  <a:lnTo>
                    <a:pt x="522" y="656"/>
                  </a:lnTo>
                  <a:lnTo>
                    <a:pt x="521" y="650"/>
                  </a:lnTo>
                  <a:lnTo>
                    <a:pt x="520" y="645"/>
                  </a:lnTo>
                  <a:lnTo>
                    <a:pt x="517" y="642"/>
                  </a:lnTo>
                  <a:lnTo>
                    <a:pt x="514" y="642"/>
                  </a:lnTo>
                  <a:lnTo>
                    <a:pt x="512" y="642"/>
                  </a:lnTo>
                  <a:lnTo>
                    <a:pt x="509" y="643"/>
                  </a:lnTo>
                  <a:lnTo>
                    <a:pt x="503" y="647"/>
                  </a:lnTo>
                  <a:lnTo>
                    <a:pt x="497" y="653"/>
                  </a:lnTo>
                  <a:lnTo>
                    <a:pt x="492" y="657"/>
                  </a:lnTo>
                  <a:lnTo>
                    <a:pt x="484" y="660"/>
                  </a:lnTo>
                  <a:lnTo>
                    <a:pt x="481" y="662"/>
                  </a:lnTo>
                  <a:lnTo>
                    <a:pt x="479" y="664"/>
                  </a:lnTo>
                  <a:lnTo>
                    <a:pt x="478" y="665"/>
                  </a:lnTo>
                  <a:lnTo>
                    <a:pt x="479" y="667"/>
                  </a:lnTo>
                  <a:lnTo>
                    <a:pt x="484" y="671"/>
                  </a:lnTo>
                  <a:lnTo>
                    <a:pt x="491" y="676"/>
                  </a:lnTo>
                  <a:lnTo>
                    <a:pt x="494" y="680"/>
                  </a:lnTo>
                  <a:lnTo>
                    <a:pt x="497" y="684"/>
                  </a:lnTo>
                  <a:lnTo>
                    <a:pt x="498" y="688"/>
                  </a:lnTo>
                  <a:lnTo>
                    <a:pt x="499" y="692"/>
                  </a:lnTo>
                  <a:lnTo>
                    <a:pt x="498" y="696"/>
                  </a:lnTo>
                  <a:lnTo>
                    <a:pt x="496" y="699"/>
                  </a:lnTo>
                  <a:lnTo>
                    <a:pt x="494" y="702"/>
                  </a:lnTo>
                  <a:lnTo>
                    <a:pt x="492" y="704"/>
                  </a:lnTo>
                  <a:lnTo>
                    <a:pt x="485" y="709"/>
                  </a:lnTo>
                  <a:lnTo>
                    <a:pt x="480" y="713"/>
                  </a:lnTo>
                  <a:lnTo>
                    <a:pt x="473" y="719"/>
                  </a:lnTo>
                  <a:lnTo>
                    <a:pt x="463" y="728"/>
                  </a:lnTo>
                  <a:lnTo>
                    <a:pt x="457" y="731"/>
                  </a:lnTo>
                  <a:lnTo>
                    <a:pt x="453" y="734"/>
                  </a:lnTo>
                  <a:lnTo>
                    <a:pt x="451" y="735"/>
                  </a:lnTo>
                  <a:lnTo>
                    <a:pt x="450" y="735"/>
                  </a:lnTo>
                  <a:lnTo>
                    <a:pt x="448" y="734"/>
                  </a:lnTo>
                  <a:lnTo>
                    <a:pt x="448" y="733"/>
                  </a:lnTo>
                  <a:lnTo>
                    <a:pt x="445" y="722"/>
                  </a:lnTo>
                  <a:lnTo>
                    <a:pt x="443" y="703"/>
                  </a:lnTo>
                  <a:lnTo>
                    <a:pt x="441" y="685"/>
                  </a:lnTo>
                  <a:lnTo>
                    <a:pt x="438" y="674"/>
                  </a:lnTo>
                  <a:lnTo>
                    <a:pt x="434" y="668"/>
                  </a:lnTo>
                  <a:lnTo>
                    <a:pt x="428" y="660"/>
                  </a:lnTo>
                  <a:lnTo>
                    <a:pt x="423" y="651"/>
                  </a:lnTo>
                  <a:lnTo>
                    <a:pt x="419" y="641"/>
                  </a:lnTo>
                  <a:lnTo>
                    <a:pt x="418" y="636"/>
                  </a:lnTo>
                  <a:lnTo>
                    <a:pt x="415" y="632"/>
                  </a:lnTo>
                  <a:lnTo>
                    <a:pt x="412" y="629"/>
                  </a:lnTo>
                  <a:lnTo>
                    <a:pt x="409" y="626"/>
                  </a:lnTo>
                  <a:lnTo>
                    <a:pt x="400" y="619"/>
                  </a:lnTo>
                  <a:lnTo>
                    <a:pt x="393" y="613"/>
                  </a:lnTo>
                  <a:lnTo>
                    <a:pt x="385" y="605"/>
                  </a:lnTo>
                  <a:lnTo>
                    <a:pt x="372" y="595"/>
                  </a:lnTo>
                  <a:lnTo>
                    <a:pt x="360" y="584"/>
                  </a:lnTo>
                  <a:lnTo>
                    <a:pt x="351" y="575"/>
                  </a:lnTo>
                  <a:lnTo>
                    <a:pt x="347" y="571"/>
                  </a:lnTo>
                  <a:lnTo>
                    <a:pt x="342" y="568"/>
                  </a:lnTo>
                  <a:lnTo>
                    <a:pt x="337" y="565"/>
                  </a:lnTo>
                  <a:lnTo>
                    <a:pt x="333" y="563"/>
                  </a:lnTo>
                  <a:lnTo>
                    <a:pt x="329" y="561"/>
                  </a:lnTo>
                  <a:lnTo>
                    <a:pt x="326" y="563"/>
                  </a:lnTo>
                  <a:lnTo>
                    <a:pt x="323" y="565"/>
                  </a:lnTo>
                  <a:lnTo>
                    <a:pt x="322" y="570"/>
                  </a:lnTo>
                  <a:lnTo>
                    <a:pt x="323" y="574"/>
                  </a:lnTo>
                  <a:lnTo>
                    <a:pt x="324" y="578"/>
                  </a:lnTo>
                  <a:lnTo>
                    <a:pt x="327" y="582"/>
                  </a:lnTo>
                  <a:lnTo>
                    <a:pt x="331" y="585"/>
                  </a:lnTo>
                  <a:lnTo>
                    <a:pt x="335" y="588"/>
                  </a:lnTo>
                  <a:lnTo>
                    <a:pt x="339" y="593"/>
                  </a:lnTo>
                  <a:lnTo>
                    <a:pt x="343" y="597"/>
                  </a:lnTo>
                  <a:lnTo>
                    <a:pt x="347" y="602"/>
                  </a:lnTo>
                  <a:lnTo>
                    <a:pt x="350" y="607"/>
                  </a:lnTo>
                  <a:lnTo>
                    <a:pt x="354" y="611"/>
                  </a:lnTo>
                  <a:lnTo>
                    <a:pt x="358" y="615"/>
                  </a:lnTo>
                  <a:lnTo>
                    <a:pt x="362" y="619"/>
                  </a:lnTo>
                  <a:lnTo>
                    <a:pt x="371" y="625"/>
                  </a:lnTo>
                  <a:lnTo>
                    <a:pt x="379" y="629"/>
                  </a:lnTo>
                  <a:lnTo>
                    <a:pt x="387" y="635"/>
                  </a:lnTo>
                  <a:lnTo>
                    <a:pt x="398" y="642"/>
                  </a:lnTo>
                  <a:lnTo>
                    <a:pt x="407" y="650"/>
                  </a:lnTo>
                  <a:lnTo>
                    <a:pt x="411" y="653"/>
                  </a:lnTo>
                  <a:lnTo>
                    <a:pt x="409" y="653"/>
                  </a:lnTo>
                  <a:lnTo>
                    <a:pt x="405" y="655"/>
                  </a:lnTo>
                  <a:lnTo>
                    <a:pt x="399" y="656"/>
                  </a:lnTo>
                  <a:lnTo>
                    <a:pt x="392" y="656"/>
                  </a:lnTo>
                  <a:lnTo>
                    <a:pt x="391" y="656"/>
                  </a:lnTo>
                  <a:lnTo>
                    <a:pt x="390" y="657"/>
                  </a:lnTo>
                  <a:lnTo>
                    <a:pt x="390" y="658"/>
                  </a:lnTo>
                  <a:lnTo>
                    <a:pt x="389" y="660"/>
                  </a:lnTo>
                  <a:lnTo>
                    <a:pt x="390" y="665"/>
                  </a:lnTo>
                  <a:lnTo>
                    <a:pt x="391" y="672"/>
                  </a:lnTo>
                  <a:lnTo>
                    <a:pt x="394" y="686"/>
                  </a:lnTo>
                  <a:lnTo>
                    <a:pt x="396" y="697"/>
                  </a:lnTo>
                  <a:lnTo>
                    <a:pt x="395" y="699"/>
                  </a:lnTo>
                  <a:lnTo>
                    <a:pt x="393" y="700"/>
                  </a:lnTo>
                  <a:lnTo>
                    <a:pt x="390" y="699"/>
                  </a:lnTo>
                  <a:lnTo>
                    <a:pt x="387" y="697"/>
                  </a:lnTo>
                  <a:lnTo>
                    <a:pt x="384" y="694"/>
                  </a:lnTo>
                  <a:lnTo>
                    <a:pt x="382" y="690"/>
                  </a:lnTo>
                  <a:lnTo>
                    <a:pt x="379" y="686"/>
                  </a:lnTo>
                  <a:lnTo>
                    <a:pt x="378" y="682"/>
                  </a:lnTo>
                  <a:lnTo>
                    <a:pt x="375" y="672"/>
                  </a:lnTo>
                  <a:lnTo>
                    <a:pt x="371" y="664"/>
                  </a:lnTo>
                  <a:lnTo>
                    <a:pt x="367" y="657"/>
                  </a:lnTo>
                  <a:lnTo>
                    <a:pt x="363" y="653"/>
                  </a:lnTo>
                  <a:lnTo>
                    <a:pt x="355" y="648"/>
                  </a:lnTo>
                  <a:lnTo>
                    <a:pt x="341" y="642"/>
                  </a:lnTo>
                  <a:lnTo>
                    <a:pt x="329" y="637"/>
                  </a:lnTo>
                  <a:lnTo>
                    <a:pt x="321" y="634"/>
                  </a:lnTo>
                  <a:lnTo>
                    <a:pt x="314" y="629"/>
                  </a:lnTo>
                  <a:lnTo>
                    <a:pt x="305" y="622"/>
                  </a:lnTo>
                  <a:lnTo>
                    <a:pt x="301" y="616"/>
                  </a:lnTo>
                  <a:lnTo>
                    <a:pt x="297" y="611"/>
                  </a:lnTo>
                  <a:lnTo>
                    <a:pt x="294" y="606"/>
                  </a:lnTo>
                  <a:lnTo>
                    <a:pt x="293" y="602"/>
                  </a:lnTo>
                  <a:lnTo>
                    <a:pt x="291" y="597"/>
                  </a:lnTo>
                  <a:lnTo>
                    <a:pt x="288" y="594"/>
                  </a:lnTo>
                  <a:lnTo>
                    <a:pt x="284" y="592"/>
                  </a:lnTo>
                  <a:lnTo>
                    <a:pt x="280" y="589"/>
                  </a:lnTo>
                  <a:lnTo>
                    <a:pt x="276" y="588"/>
                  </a:lnTo>
                  <a:lnTo>
                    <a:pt x="272" y="588"/>
                  </a:lnTo>
                  <a:lnTo>
                    <a:pt x="269" y="588"/>
                  </a:lnTo>
                  <a:lnTo>
                    <a:pt x="267" y="589"/>
                  </a:lnTo>
                  <a:lnTo>
                    <a:pt x="261" y="594"/>
                  </a:lnTo>
                  <a:lnTo>
                    <a:pt x="252" y="600"/>
                  </a:lnTo>
                  <a:lnTo>
                    <a:pt x="247" y="604"/>
                  </a:lnTo>
                  <a:lnTo>
                    <a:pt x="242" y="606"/>
                  </a:lnTo>
                  <a:lnTo>
                    <a:pt x="238" y="608"/>
                  </a:lnTo>
                  <a:lnTo>
                    <a:pt x="235" y="609"/>
                  </a:lnTo>
                  <a:lnTo>
                    <a:pt x="227" y="607"/>
                  </a:lnTo>
                  <a:lnTo>
                    <a:pt x="219" y="605"/>
                  </a:lnTo>
                  <a:lnTo>
                    <a:pt x="210" y="602"/>
                  </a:lnTo>
                  <a:lnTo>
                    <a:pt x="203" y="600"/>
                  </a:lnTo>
                  <a:lnTo>
                    <a:pt x="198" y="601"/>
                  </a:lnTo>
                  <a:lnTo>
                    <a:pt x="196" y="603"/>
                  </a:lnTo>
                  <a:lnTo>
                    <a:pt x="194" y="606"/>
                  </a:lnTo>
                  <a:lnTo>
                    <a:pt x="192" y="610"/>
                  </a:lnTo>
                  <a:lnTo>
                    <a:pt x="190" y="621"/>
                  </a:lnTo>
                  <a:lnTo>
                    <a:pt x="187" y="631"/>
                  </a:lnTo>
                  <a:lnTo>
                    <a:pt x="186" y="634"/>
                  </a:lnTo>
                  <a:lnTo>
                    <a:pt x="183" y="636"/>
                  </a:lnTo>
                  <a:lnTo>
                    <a:pt x="179" y="637"/>
                  </a:lnTo>
                  <a:lnTo>
                    <a:pt x="175" y="638"/>
                  </a:lnTo>
                  <a:lnTo>
                    <a:pt x="171" y="638"/>
                  </a:lnTo>
                  <a:lnTo>
                    <a:pt x="166" y="639"/>
                  </a:lnTo>
                  <a:lnTo>
                    <a:pt x="162" y="640"/>
                  </a:lnTo>
                  <a:lnTo>
                    <a:pt x="159" y="643"/>
                  </a:lnTo>
                  <a:lnTo>
                    <a:pt x="152" y="652"/>
                  </a:lnTo>
                  <a:lnTo>
                    <a:pt x="145" y="659"/>
                  </a:lnTo>
                  <a:lnTo>
                    <a:pt x="142" y="663"/>
                  </a:lnTo>
                  <a:lnTo>
                    <a:pt x="139" y="666"/>
                  </a:lnTo>
                  <a:lnTo>
                    <a:pt x="138" y="669"/>
                  </a:lnTo>
                  <a:lnTo>
                    <a:pt x="139" y="673"/>
                  </a:lnTo>
                  <a:lnTo>
                    <a:pt x="143" y="678"/>
                  </a:lnTo>
                  <a:lnTo>
                    <a:pt x="145" y="682"/>
                  </a:lnTo>
                  <a:lnTo>
                    <a:pt x="145" y="683"/>
                  </a:lnTo>
                  <a:lnTo>
                    <a:pt x="144" y="685"/>
                  </a:lnTo>
                  <a:lnTo>
                    <a:pt x="142" y="687"/>
                  </a:lnTo>
                  <a:lnTo>
                    <a:pt x="138" y="689"/>
                  </a:lnTo>
                  <a:lnTo>
                    <a:pt x="130" y="695"/>
                  </a:lnTo>
                  <a:lnTo>
                    <a:pt x="124" y="702"/>
                  </a:lnTo>
                  <a:lnTo>
                    <a:pt x="121" y="706"/>
                  </a:lnTo>
                  <a:lnTo>
                    <a:pt x="118" y="709"/>
                  </a:lnTo>
                  <a:lnTo>
                    <a:pt x="114" y="711"/>
                  </a:lnTo>
                  <a:lnTo>
                    <a:pt x="109" y="713"/>
                  </a:lnTo>
                  <a:lnTo>
                    <a:pt x="101" y="714"/>
                  </a:lnTo>
                  <a:lnTo>
                    <a:pt x="92" y="716"/>
                  </a:lnTo>
                  <a:lnTo>
                    <a:pt x="88" y="717"/>
                  </a:lnTo>
                  <a:lnTo>
                    <a:pt x="84" y="717"/>
                  </a:lnTo>
                  <a:lnTo>
                    <a:pt x="80" y="716"/>
                  </a:lnTo>
                  <a:lnTo>
                    <a:pt x="77" y="715"/>
                  </a:lnTo>
                  <a:lnTo>
                    <a:pt x="75" y="715"/>
                  </a:lnTo>
                  <a:lnTo>
                    <a:pt x="73" y="716"/>
                  </a:lnTo>
                  <a:lnTo>
                    <a:pt x="71" y="718"/>
                  </a:lnTo>
                  <a:lnTo>
                    <a:pt x="69" y="721"/>
                  </a:lnTo>
                  <a:lnTo>
                    <a:pt x="66" y="728"/>
                  </a:lnTo>
                  <a:lnTo>
                    <a:pt x="63" y="734"/>
                  </a:lnTo>
                  <a:lnTo>
                    <a:pt x="62" y="734"/>
                  </a:lnTo>
                  <a:lnTo>
                    <a:pt x="60" y="733"/>
                  </a:lnTo>
                  <a:lnTo>
                    <a:pt x="58" y="731"/>
                  </a:lnTo>
                  <a:lnTo>
                    <a:pt x="56" y="728"/>
                  </a:lnTo>
                  <a:lnTo>
                    <a:pt x="51" y="721"/>
                  </a:lnTo>
                  <a:lnTo>
                    <a:pt x="47" y="714"/>
                  </a:lnTo>
                  <a:lnTo>
                    <a:pt x="44" y="712"/>
                  </a:lnTo>
                  <a:lnTo>
                    <a:pt x="41" y="711"/>
                  </a:lnTo>
                  <a:lnTo>
                    <a:pt x="37" y="710"/>
                  </a:lnTo>
                  <a:lnTo>
                    <a:pt x="33" y="710"/>
                  </a:lnTo>
                  <a:lnTo>
                    <a:pt x="26" y="711"/>
                  </a:lnTo>
                  <a:lnTo>
                    <a:pt x="19" y="711"/>
                  </a:lnTo>
                  <a:lnTo>
                    <a:pt x="12" y="702"/>
                  </a:lnTo>
                  <a:lnTo>
                    <a:pt x="4" y="690"/>
                  </a:lnTo>
                  <a:lnTo>
                    <a:pt x="2" y="688"/>
                  </a:lnTo>
                  <a:lnTo>
                    <a:pt x="1" y="685"/>
                  </a:lnTo>
                  <a:lnTo>
                    <a:pt x="0" y="682"/>
                  </a:lnTo>
                  <a:lnTo>
                    <a:pt x="0" y="678"/>
                  </a:lnTo>
                  <a:lnTo>
                    <a:pt x="0" y="674"/>
                  </a:lnTo>
                  <a:lnTo>
                    <a:pt x="1" y="671"/>
                  </a:lnTo>
                  <a:lnTo>
                    <a:pt x="2" y="669"/>
                  </a:lnTo>
                  <a:lnTo>
                    <a:pt x="4" y="667"/>
                  </a:lnTo>
                  <a:lnTo>
                    <a:pt x="7" y="663"/>
                  </a:lnTo>
                  <a:lnTo>
                    <a:pt x="10" y="658"/>
                  </a:lnTo>
                  <a:lnTo>
                    <a:pt x="11" y="655"/>
                  </a:lnTo>
                  <a:lnTo>
                    <a:pt x="11" y="651"/>
                  </a:lnTo>
                  <a:lnTo>
                    <a:pt x="11" y="646"/>
                  </a:lnTo>
                  <a:lnTo>
                    <a:pt x="10" y="642"/>
                  </a:lnTo>
                  <a:lnTo>
                    <a:pt x="8" y="630"/>
                  </a:lnTo>
                  <a:lnTo>
                    <a:pt x="7" y="615"/>
                  </a:lnTo>
                  <a:lnTo>
                    <a:pt x="8" y="608"/>
                  </a:lnTo>
                  <a:lnTo>
                    <a:pt x="9" y="602"/>
                  </a:lnTo>
                  <a:lnTo>
                    <a:pt x="12" y="598"/>
                  </a:lnTo>
                  <a:lnTo>
                    <a:pt x="16" y="595"/>
                  </a:lnTo>
                  <a:lnTo>
                    <a:pt x="21" y="593"/>
                  </a:lnTo>
                  <a:lnTo>
                    <a:pt x="28" y="592"/>
                  </a:lnTo>
                  <a:lnTo>
                    <a:pt x="36" y="592"/>
                  </a:lnTo>
                  <a:lnTo>
                    <a:pt x="43" y="592"/>
                  </a:lnTo>
                  <a:lnTo>
                    <a:pt x="60" y="594"/>
                  </a:lnTo>
                  <a:lnTo>
                    <a:pt x="73" y="595"/>
                  </a:lnTo>
                  <a:lnTo>
                    <a:pt x="86" y="595"/>
                  </a:lnTo>
                  <a:lnTo>
                    <a:pt x="99" y="596"/>
                  </a:lnTo>
                  <a:lnTo>
                    <a:pt x="105" y="596"/>
                  </a:lnTo>
                  <a:lnTo>
                    <a:pt x="110" y="596"/>
                  </a:lnTo>
                  <a:lnTo>
                    <a:pt x="115" y="594"/>
                  </a:lnTo>
                  <a:lnTo>
                    <a:pt x="117" y="592"/>
                  </a:lnTo>
                  <a:lnTo>
                    <a:pt x="121" y="581"/>
                  </a:lnTo>
                  <a:lnTo>
                    <a:pt x="124" y="571"/>
                  </a:lnTo>
                  <a:lnTo>
                    <a:pt x="125" y="560"/>
                  </a:lnTo>
                  <a:lnTo>
                    <a:pt x="125" y="55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24" name="Freeform 42"/>
            <p:cNvSpPr>
              <a:spLocks/>
            </p:cNvSpPr>
            <p:nvPr/>
          </p:nvSpPr>
          <p:spPr bwMode="auto">
            <a:xfrm>
              <a:off x="9505950" y="8850313"/>
              <a:ext cx="201612" cy="96838"/>
            </a:xfrm>
            <a:custGeom>
              <a:avLst/>
              <a:gdLst>
                <a:gd name="T0" fmla="*/ 78 w 255"/>
                <a:gd name="T1" fmla="*/ 119 h 122"/>
                <a:gd name="T2" fmla="*/ 69 w 255"/>
                <a:gd name="T3" fmla="*/ 122 h 122"/>
                <a:gd name="T4" fmla="*/ 57 w 255"/>
                <a:gd name="T5" fmla="*/ 121 h 122"/>
                <a:gd name="T6" fmla="*/ 46 w 255"/>
                <a:gd name="T7" fmla="*/ 117 h 122"/>
                <a:gd name="T8" fmla="*/ 30 w 255"/>
                <a:gd name="T9" fmla="*/ 109 h 122"/>
                <a:gd name="T10" fmla="*/ 11 w 255"/>
                <a:gd name="T11" fmla="*/ 102 h 122"/>
                <a:gd name="T12" fmla="*/ 1 w 255"/>
                <a:gd name="T13" fmla="*/ 98 h 122"/>
                <a:gd name="T14" fmla="*/ 1 w 255"/>
                <a:gd name="T15" fmla="*/ 92 h 122"/>
                <a:gd name="T16" fmla="*/ 4 w 255"/>
                <a:gd name="T17" fmla="*/ 85 h 122"/>
                <a:gd name="T18" fmla="*/ 10 w 255"/>
                <a:gd name="T19" fmla="*/ 78 h 122"/>
                <a:gd name="T20" fmla="*/ 22 w 255"/>
                <a:gd name="T21" fmla="*/ 71 h 122"/>
                <a:gd name="T22" fmla="*/ 49 w 255"/>
                <a:gd name="T23" fmla="*/ 57 h 122"/>
                <a:gd name="T24" fmla="*/ 69 w 255"/>
                <a:gd name="T25" fmla="*/ 45 h 122"/>
                <a:gd name="T26" fmla="*/ 78 w 255"/>
                <a:gd name="T27" fmla="*/ 37 h 122"/>
                <a:gd name="T28" fmla="*/ 85 w 255"/>
                <a:gd name="T29" fmla="*/ 29 h 122"/>
                <a:gd name="T30" fmla="*/ 92 w 255"/>
                <a:gd name="T31" fmla="*/ 24 h 122"/>
                <a:gd name="T32" fmla="*/ 113 w 255"/>
                <a:gd name="T33" fmla="*/ 21 h 122"/>
                <a:gd name="T34" fmla="*/ 151 w 255"/>
                <a:gd name="T35" fmla="*/ 14 h 122"/>
                <a:gd name="T36" fmla="*/ 171 w 255"/>
                <a:gd name="T37" fmla="*/ 11 h 122"/>
                <a:gd name="T38" fmla="*/ 186 w 255"/>
                <a:gd name="T39" fmla="*/ 13 h 122"/>
                <a:gd name="T40" fmla="*/ 209 w 255"/>
                <a:gd name="T41" fmla="*/ 13 h 122"/>
                <a:gd name="T42" fmla="*/ 220 w 255"/>
                <a:gd name="T43" fmla="*/ 11 h 122"/>
                <a:gd name="T44" fmla="*/ 225 w 255"/>
                <a:gd name="T45" fmla="*/ 8 h 122"/>
                <a:gd name="T46" fmla="*/ 230 w 255"/>
                <a:gd name="T47" fmla="*/ 2 h 122"/>
                <a:gd name="T48" fmla="*/ 241 w 255"/>
                <a:gd name="T49" fmla="*/ 0 h 122"/>
                <a:gd name="T50" fmla="*/ 250 w 255"/>
                <a:gd name="T51" fmla="*/ 2 h 122"/>
                <a:gd name="T52" fmla="*/ 254 w 255"/>
                <a:gd name="T53" fmla="*/ 6 h 122"/>
                <a:gd name="T54" fmla="*/ 255 w 255"/>
                <a:gd name="T55" fmla="*/ 9 h 122"/>
                <a:gd name="T56" fmla="*/ 251 w 255"/>
                <a:gd name="T57" fmla="*/ 16 h 122"/>
                <a:gd name="T58" fmla="*/ 242 w 255"/>
                <a:gd name="T59" fmla="*/ 27 h 122"/>
                <a:gd name="T60" fmla="*/ 229 w 255"/>
                <a:gd name="T61" fmla="*/ 36 h 122"/>
                <a:gd name="T62" fmla="*/ 217 w 255"/>
                <a:gd name="T63" fmla="*/ 41 h 122"/>
                <a:gd name="T64" fmla="*/ 204 w 255"/>
                <a:gd name="T65" fmla="*/ 39 h 122"/>
                <a:gd name="T66" fmla="*/ 186 w 255"/>
                <a:gd name="T67" fmla="*/ 38 h 122"/>
                <a:gd name="T68" fmla="*/ 153 w 255"/>
                <a:gd name="T69" fmla="*/ 39 h 122"/>
                <a:gd name="T70" fmla="*/ 129 w 255"/>
                <a:gd name="T71" fmla="*/ 42 h 122"/>
                <a:gd name="T72" fmla="*/ 115 w 255"/>
                <a:gd name="T73" fmla="*/ 47 h 122"/>
                <a:gd name="T74" fmla="*/ 96 w 255"/>
                <a:gd name="T75" fmla="*/ 59 h 122"/>
                <a:gd name="T76" fmla="*/ 78 w 255"/>
                <a:gd name="T77" fmla="*/ 71 h 122"/>
                <a:gd name="T78" fmla="*/ 73 w 255"/>
                <a:gd name="T79" fmla="*/ 79 h 122"/>
                <a:gd name="T80" fmla="*/ 73 w 255"/>
                <a:gd name="T81" fmla="*/ 85 h 122"/>
                <a:gd name="T82" fmla="*/ 75 w 255"/>
                <a:gd name="T83" fmla="*/ 89 h 122"/>
                <a:gd name="T84" fmla="*/ 80 w 255"/>
                <a:gd name="T85" fmla="*/ 91 h 122"/>
                <a:gd name="T86" fmla="*/ 83 w 255"/>
                <a:gd name="T87" fmla="*/ 96 h 122"/>
                <a:gd name="T88" fmla="*/ 85 w 255"/>
                <a:gd name="T89" fmla="*/ 103 h 122"/>
                <a:gd name="T90" fmla="*/ 84 w 255"/>
                <a:gd name="T91" fmla="*/ 11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5" h="122">
                  <a:moveTo>
                    <a:pt x="82" y="115"/>
                  </a:moveTo>
                  <a:lnTo>
                    <a:pt x="78" y="119"/>
                  </a:lnTo>
                  <a:lnTo>
                    <a:pt x="74" y="121"/>
                  </a:lnTo>
                  <a:lnTo>
                    <a:pt x="69" y="122"/>
                  </a:lnTo>
                  <a:lnTo>
                    <a:pt x="63" y="122"/>
                  </a:lnTo>
                  <a:lnTo>
                    <a:pt x="57" y="121"/>
                  </a:lnTo>
                  <a:lnTo>
                    <a:pt x="51" y="119"/>
                  </a:lnTo>
                  <a:lnTo>
                    <a:pt x="46" y="117"/>
                  </a:lnTo>
                  <a:lnTo>
                    <a:pt x="41" y="114"/>
                  </a:lnTo>
                  <a:lnTo>
                    <a:pt x="30" y="109"/>
                  </a:lnTo>
                  <a:lnTo>
                    <a:pt x="20" y="104"/>
                  </a:lnTo>
                  <a:lnTo>
                    <a:pt x="11" y="102"/>
                  </a:lnTo>
                  <a:lnTo>
                    <a:pt x="3" y="100"/>
                  </a:lnTo>
                  <a:lnTo>
                    <a:pt x="1" y="98"/>
                  </a:lnTo>
                  <a:lnTo>
                    <a:pt x="0" y="96"/>
                  </a:lnTo>
                  <a:lnTo>
                    <a:pt x="1" y="92"/>
                  </a:lnTo>
                  <a:lnTo>
                    <a:pt x="2" y="89"/>
                  </a:lnTo>
                  <a:lnTo>
                    <a:pt x="4" y="85"/>
                  </a:lnTo>
                  <a:lnTo>
                    <a:pt x="6" y="81"/>
                  </a:lnTo>
                  <a:lnTo>
                    <a:pt x="10" y="78"/>
                  </a:lnTo>
                  <a:lnTo>
                    <a:pt x="14" y="75"/>
                  </a:lnTo>
                  <a:lnTo>
                    <a:pt x="22" y="71"/>
                  </a:lnTo>
                  <a:lnTo>
                    <a:pt x="34" y="64"/>
                  </a:lnTo>
                  <a:lnTo>
                    <a:pt x="49" y="57"/>
                  </a:lnTo>
                  <a:lnTo>
                    <a:pt x="62" y="50"/>
                  </a:lnTo>
                  <a:lnTo>
                    <a:pt x="69" y="45"/>
                  </a:lnTo>
                  <a:lnTo>
                    <a:pt x="74" y="41"/>
                  </a:lnTo>
                  <a:lnTo>
                    <a:pt x="78" y="37"/>
                  </a:lnTo>
                  <a:lnTo>
                    <a:pt x="82" y="33"/>
                  </a:lnTo>
                  <a:lnTo>
                    <a:pt x="85" y="29"/>
                  </a:lnTo>
                  <a:lnTo>
                    <a:pt x="89" y="26"/>
                  </a:lnTo>
                  <a:lnTo>
                    <a:pt x="92" y="24"/>
                  </a:lnTo>
                  <a:lnTo>
                    <a:pt x="98" y="24"/>
                  </a:lnTo>
                  <a:lnTo>
                    <a:pt x="113" y="21"/>
                  </a:lnTo>
                  <a:lnTo>
                    <a:pt x="138" y="16"/>
                  </a:lnTo>
                  <a:lnTo>
                    <a:pt x="151" y="14"/>
                  </a:lnTo>
                  <a:lnTo>
                    <a:pt x="163" y="12"/>
                  </a:lnTo>
                  <a:lnTo>
                    <a:pt x="171" y="11"/>
                  </a:lnTo>
                  <a:lnTo>
                    <a:pt x="176" y="11"/>
                  </a:lnTo>
                  <a:lnTo>
                    <a:pt x="186" y="13"/>
                  </a:lnTo>
                  <a:lnTo>
                    <a:pt x="201" y="14"/>
                  </a:lnTo>
                  <a:lnTo>
                    <a:pt x="209" y="13"/>
                  </a:lnTo>
                  <a:lnTo>
                    <a:pt x="217" y="12"/>
                  </a:lnTo>
                  <a:lnTo>
                    <a:pt x="220" y="11"/>
                  </a:lnTo>
                  <a:lnTo>
                    <a:pt x="223" y="9"/>
                  </a:lnTo>
                  <a:lnTo>
                    <a:pt x="225" y="8"/>
                  </a:lnTo>
                  <a:lnTo>
                    <a:pt x="227" y="6"/>
                  </a:lnTo>
                  <a:lnTo>
                    <a:pt x="230" y="2"/>
                  </a:lnTo>
                  <a:lnTo>
                    <a:pt x="235" y="0"/>
                  </a:lnTo>
                  <a:lnTo>
                    <a:pt x="241" y="0"/>
                  </a:lnTo>
                  <a:lnTo>
                    <a:pt x="246" y="1"/>
                  </a:lnTo>
                  <a:lnTo>
                    <a:pt x="250" y="2"/>
                  </a:lnTo>
                  <a:lnTo>
                    <a:pt x="253" y="5"/>
                  </a:lnTo>
                  <a:lnTo>
                    <a:pt x="254" y="6"/>
                  </a:lnTo>
                  <a:lnTo>
                    <a:pt x="255" y="8"/>
                  </a:lnTo>
                  <a:lnTo>
                    <a:pt x="255" y="9"/>
                  </a:lnTo>
                  <a:lnTo>
                    <a:pt x="254" y="11"/>
                  </a:lnTo>
                  <a:lnTo>
                    <a:pt x="251" y="16"/>
                  </a:lnTo>
                  <a:lnTo>
                    <a:pt x="247" y="21"/>
                  </a:lnTo>
                  <a:lnTo>
                    <a:pt x="242" y="27"/>
                  </a:lnTo>
                  <a:lnTo>
                    <a:pt x="235" y="32"/>
                  </a:lnTo>
                  <a:lnTo>
                    <a:pt x="229" y="36"/>
                  </a:lnTo>
                  <a:lnTo>
                    <a:pt x="223" y="39"/>
                  </a:lnTo>
                  <a:lnTo>
                    <a:pt x="217" y="41"/>
                  </a:lnTo>
                  <a:lnTo>
                    <a:pt x="210" y="40"/>
                  </a:lnTo>
                  <a:lnTo>
                    <a:pt x="204" y="39"/>
                  </a:lnTo>
                  <a:lnTo>
                    <a:pt x="195" y="38"/>
                  </a:lnTo>
                  <a:lnTo>
                    <a:pt x="186" y="38"/>
                  </a:lnTo>
                  <a:lnTo>
                    <a:pt x="174" y="38"/>
                  </a:lnTo>
                  <a:lnTo>
                    <a:pt x="153" y="39"/>
                  </a:lnTo>
                  <a:lnTo>
                    <a:pt x="135" y="40"/>
                  </a:lnTo>
                  <a:lnTo>
                    <a:pt x="129" y="42"/>
                  </a:lnTo>
                  <a:lnTo>
                    <a:pt x="121" y="44"/>
                  </a:lnTo>
                  <a:lnTo>
                    <a:pt x="115" y="47"/>
                  </a:lnTo>
                  <a:lnTo>
                    <a:pt x="109" y="51"/>
                  </a:lnTo>
                  <a:lnTo>
                    <a:pt x="96" y="59"/>
                  </a:lnTo>
                  <a:lnTo>
                    <a:pt x="83" y="67"/>
                  </a:lnTo>
                  <a:lnTo>
                    <a:pt x="78" y="71"/>
                  </a:lnTo>
                  <a:lnTo>
                    <a:pt x="75" y="74"/>
                  </a:lnTo>
                  <a:lnTo>
                    <a:pt x="73" y="79"/>
                  </a:lnTo>
                  <a:lnTo>
                    <a:pt x="72" y="82"/>
                  </a:lnTo>
                  <a:lnTo>
                    <a:pt x="73" y="85"/>
                  </a:lnTo>
                  <a:lnTo>
                    <a:pt x="74" y="88"/>
                  </a:lnTo>
                  <a:lnTo>
                    <a:pt x="75" y="89"/>
                  </a:lnTo>
                  <a:lnTo>
                    <a:pt x="77" y="90"/>
                  </a:lnTo>
                  <a:lnTo>
                    <a:pt x="80" y="91"/>
                  </a:lnTo>
                  <a:lnTo>
                    <a:pt x="82" y="93"/>
                  </a:lnTo>
                  <a:lnTo>
                    <a:pt x="83" y="96"/>
                  </a:lnTo>
                  <a:lnTo>
                    <a:pt x="85" y="100"/>
                  </a:lnTo>
                  <a:lnTo>
                    <a:pt x="85" y="103"/>
                  </a:lnTo>
                  <a:lnTo>
                    <a:pt x="85" y="108"/>
                  </a:lnTo>
                  <a:lnTo>
                    <a:pt x="84" y="112"/>
                  </a:lnTo>
                  <a:lnTo>
                    <a:pt x="82" y="11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25" name="Freeform 43"/>
            <p:cNvSpPr>
              <a:spLocks/>
            </p:cNvSpPr>
            <p:nvPr/>
          </p:nvSpPr>
          <p:spPr bwMode="auto">
            <a:xfrm>
              <a:off x="10544175" y="9170988"/>
              <a:ext cx="33337" cy="107950"/>
            </a:xfrm>
            <a:custGeom>
              <a:avLst/>
              <a:gdLst>
                <a:gd name="T0" fmla="*/ 23 w 44"/>
                <a:gd name="T1" fmla="*/ 0 h 134"/>
                <a:gd name="T2" fmla="*/ 16 w 44"/>
                <a:gd name="T3" fmla="*/ 1 h 134"/>
                <a:gd name="T4" fmla="*/ 8 w 44"/>
                <a:gd name="T5" fmla="*/ 2 h 134"/>
                <a:gd name="T6" fmla="*/ 3 w 44"/>
                <a:gd name="T7" fmla="*/ 4 h 134"/>
                <a:gd name="T8" fmla="*/ 1 w 44"/>
                <a:gd name="T9" fmla="*/ 7 h 134"/>
                <a:gd name="T10" fmla="*/ 0 w 44"/>
                <a:gd name="T11" fmla="*/ 11 h 134"/>
                <a:gd name="T12" fmla="*/ 2 w 44"/>
                <a:gd name="T13" fmla="*/ 17 h 134"/>
                <a:gd name="T14" fmla="*/ 6 w 44"/>
                <a:gd name="T15" fmla="*/ 32 h 134"/>
                <a:gd name="T16" fmla="*/ 9 w 44"/>
                <a:gd name="T17" fmla="*/ 44 h 134"/>
                <a:gd name="T18" fmla="*/ 10 w 44"/>
                <a:gd name="T19" fmla="*/ 57 h 134"/>
                <a:gd name="T20" fmla="*/ 10 w 44"/>
                <a:gd name="T21" fmla="*/ 69 h 134"/>
                <a:gd name="T22" fmla="*/ 9 w 44"/>
                <a:gd name="T23" fmla="*/ 84 h 134"/>
                <a:gd name="T24" fmla="*/ 10 w 44"/>
                <a:gd name="T25" fmla="*/ 100 h 134"/>
                <a:gd name="T26" fmla="*/ 11 w 44"/>
                <a:gd name="T27" fmla="*/ 115 h 134"/>
                <a:gd name="T28" fmla="*/ 12 w 44"/>
                <a:gd name="T29" fmla="*/ 123 h 134"/>
                <a:gd name="T30" fmla="*/ 15 w 44"/>
                <a:gd name="T31" fmla="*/ 127 h 134"/>
                <a:gd name="T32" fmla="*/ 20 w 44"/>
                <a:gd name="T33" fmla="*/ 131 h 134"/>
                <a:gd name="T34" fmla="*/ 23 w 44"/>
                <a:gd name="T35" fmla="*/ 133 h 134"/>
                <a:gd name="T36" fmla="*/ 25 w 44"/>
                <a:gd name="T37" fmla="*/ 134 h 134"/>
                <a:gd name="T38" fmla="*/ 28 w 44"/>
                <a:gd name="T39" fmla="*/ 134 h 134"/>
                <a:gd name="T40" fmla="*/ 30 w 44"/>
                <a:gd name="T41" fmla="*/ 134 h 134"/>
                <a:gd name="T42" fmla="*/ 32 w 44"/>
                <a:gd name="T43" fmla="*/ 132 h 134"/>
                <a:gd name="T44" fmla="*/ 32 w 44"/>
                <a:gd name="T45" fmla="*/ 128 h 134"/>
                <a:gd name="T46" fmla="*/ 32 w 44"/>
                <a:gd name="T47" fmla="*/ 123 h 134"/>
                <a:gd name="T48" fmla="*/ 31 w 44"/>
                <a:gd name="T49" fmla="*/ 117 h 134"/>
                <a:gd name="T50" fmla="*/ 29 w 44"/>
                <a:gd name="T51" fmla="*/ 104 h 134"/>
                <a:gd name="T52" fmla="*/ 28 w 44"/>
                <a:gd name="T53" fmla="*/ 96 h 134"/>
                <a:gd name="T54" fmla="*/ 29 w 44"/>
                <a:gd name="T55" fmla="*/ 92 h 134"/>
                <a:gd name="T56" fmla="*/ 33 w 44"/>
                <a:gd name="T57" fmla="*/ 87 h 134"/>
                <a:gd name="T58" fmla="*/ 38 w 44"/>
                <a:gd name="T59" fmla="*/ 83 h 134"/>
                <a:gd name="T60" fmla="*/ 42 w 44"/>
                <a:gd name="T61" fmla="*/ 80 h 134"/>
                <a:gd name="T62" fmla="*/ 43 w 44"/>
                <a:gd name="T63" fmla="*/ 78 h 134"/>
                <a:gd name="T64" fmla="*/ 44 w 44"/>
                <a:gd name="T65" fmla="*/ 75 h 134"/>
                <a:gd name="T66" fmla="*/ 44 w 44"/>
                <a:gd name="T67" fmla="*/ 71 h 134"/>
                <a:gd name="T68" fmla="*/ 43 w 44"/>
                <a:gd name="T69" fmla="*/ 65 h 134"/>
                <a:gd name="T70" fmla="*/ 40 w 44"/>
                <a:gd name="T71" fmla="*/ 54 h 134"/>
                <a:gd name="T72" fmla="*/ 35 w 44"/>
                <a:gd name="T73" fmla="*/ 44 h 134"/>
                <a:gd name="T74" fmla="*/ 30 w 44"/>
                <a:gd name="T75" fmla="*/ 37 h 134"/>
                <a:gd name="T76" fmla="*/ 26 w 44"/>
                <a:gd name="T77" fmla="*/ 32 h 134"/>
                <a:gd name="T78" fmla="*/ 25 w 44"/>
                <a:gd name="T79" fmla="*/ 30 h 134"/>
                <a:gd name="T80" fmla="*/ 24 w 44"/>
                <a:gd name="T81" fmla="*/ 29 h 134"/>
                <a:gd name="T82" fmla="*/ 24 w 44"/>
                <a:gd name="T83" fmla="*/ 27 h 134"/>
                <a:gd name="T84" fmla="*/ 25 w 44"/>
                <a:gd name="T85" fmla="*/ 27 h 134"/>
                <a:gd name="T86" fmla="*/ 29 w 44"/>
                <a:gd name="T87" fmla="*/ 24 h 134"/>
                <a:gd name="T88" fmla="*/ 32 w 44"/>
                <a:gd name="T89" fmla="*/ 19 h 134"/>
                <a:gd name="T90" fmla="*/ 33 w 44"/>
                <a:gd name="T91" fmla="*/ 16 h 134"/>
                <a:gd name="T92" fmla="*/ 34 w 44"/>
                <a:gd name="T93" fmla="*/ 14 h 134"/>
                <a:gd name="T94" fmla="*/ 33 w 44"/>
                <a:gd name="T95" fmla="*/ 12 h 134"/>
                <a:gd name="T96" fmla="*/ 33 w 44"/>
                <a:gd name="T97" fmla="*/ 10 h 134"/>
                <a:gd name="T98" fmla="*/ 31 w 44"/>
                <a:gd name="T99" fmla="*/ 7 h 134"/>
                <a:gd name="T100" fmla="*/ 30 w 44"/>
                <a:gd name="T101" fmla="*/ 3 h 134"/>
                <a:gd name="T102" fmla="*/ 29 w 44"/>
                <a:gd name="T103" fmla="*/ 2 h 134"/>
                <a:gd name="T104" fmla="*/ 28 w 44"/>
                <a:gd name="T105" fmla="*/ 0 h 134"/>
                <a:gd name="T106" fmla="*/ 26 w 44"/>
                <a:gd name="T107" fmla="*/ 0 h 134"/>
                <a:gd name="T108" fmla="*/ 23 w 44"/>
                <a:gd name="T109"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 h="134">
                  <a:moveTo>
                    <a:pt x="23" y="0"/>
                  </a:moveTo>
                  <a:lnTo>
                    <a:pt x="16" y="1"/>
                  </a:lnTo>
                  <a:lnTo>
                    <a:pt x="8" y="2"/>
                  </a:lnTo>
                  <a:lnTo>
                    <a:pt x="3" y="4"/>
                  </a:lnTo>
                  <a:lnTo>
                    <a:pt x="1" y="7"/>
                  </a:lnTo>
                  <a:lnTo>
                    <a:pt x="0" y="11"/>
                  </a:lnTo>
                  <a:lnTo>
                    <a:pt x="2" y="17"/>
                  </a:lnTo>
                  <a:lnTo>
                    <a:pt x="6" y="32"/>
                  </a:lnTo>
                  <a:lnTo>
                    <a:pt x="9" y="44"/>
                  </a:lnTo>
                  <a:lnTo>
                    <a:pt x="10" y="57"/>
                  </a:lnTo>
                  <a:lnTo>
                    <a:pt x="10" y="69"/>
                  </a:lnTo>
                  <a:lnTo>
                    <a:pt x="9" y="84"/>
                  </a:lnTo>
                  <a:lnTo>
                    <a:pt x="10" y="100"/>
                  </a:lnTo>
                  <a:lnTo>
                    <a:pt x="11" y="115"/>
                  </a:lnTo>
                  <a:lnTo>
                    <a:pt x="12" y="123"/>
                  </a:lnTo>
                  <a:lnTo>
                    <a:pt x="15" y="127"/>
                  </a:lnTo>
                  <a:lnTo>
                    <a:pt x="20" y="131"/>
                  </a:lnTo>
                  <a:lnTo>
                    <a:pt x="23" y="133"/>
                  </a:lnTo>
                  <a:lnTo>
                    <a:pt x="25" y="134"/>
                  </a:lnTo>
                  <a:lnTo>
                    <a:pt x="28" y="134"/>
                  </a:lnTo>
                  <a:lnTo>
                    <a:pt x="30" y="134"/>
                  </a:lnTo>
                  <a:lnTo>
                    <a:pt x="32" y="132"/>
                  </a:lnTo>
                  <a:lnTo>
                    <a:pt x="32" y="128"/>
                  </a:lnTo>
                  <a:lnTo>
                    <a:pt x="32" y="123"/>
                  </a:lnTo>
                  <a:lnTo>
                    <a:pt x="31" y="117"/>
                  </a:lnTo>
                  <a:lnTo>
                    <a:pt x="29" y="104"/>
                  </a:lnTo>
                  <a:lnTo>
                    <a:pt x="28" y="96"/>
                  </a:lnTo>
                  <a:lnTo>
                    <a:pt x="29" y="92"/>
                  </a:lnTo>
                  <a:lnTo>
                    <a:pt x="33" y="87"/>
                  </a:lnTo>
                  <a:lnTo>
                    <a:pt x="38" y="83"/>
                  </a:lnTo>
                  <a:lnTo>
                    <a:pt x="42" y="80"/>
                  </a:lnTo>
                  <a:lnTo>
                    <a:pt x="43" y="78"/>
                  </a:lnTo>
                  <a:lnTo>
                    <a:pt x="44" y="75"/>
                  </a:lnTo>
                  <a:lnTo>
                    <a:pt x="44" y="71"/>
                  </a:lnTo>
                  <a:lnTo>
                    <a:pt x="43" y="65"/>
                  </a:lnTo>
                  <a:lnTo>
                    <a:pt x="40" y="54"/>
                  </a:lnTo>
                  <a:lnTo>
                    <a:pt x="35" y="44"/>
                  </a:lnTo>
                  <a:lnTo>
                    <a:pt x="30" y="37"/>
                  </a:lnTo>
                  <a:lnTo>
                    <a:pt x="26" y="32"/>
                  </a:lnTo>
                  <a:lnTo>
                    <a:pt x="25" y="30"/>
                  </a:lnTo>
                  <a:lnTo>
                    <a:pt x="24" y="29"/>
                  </a:lnTo>
                  <a:lnTo>
                    <a:pt x="24" y="27"/>
                  </a:lnTo>
                  <a:lnTo>
                    <a:pt x="25" y="27"/>
                  </a:lnTo>
                  <a:lnTo>
                    <a:pt x="29" y="24"/>
                  </a:lnTo>
                  <a:lnTo>
                    <a:pt x="32" y="19"/>
                  </a:lnTo>
                  <a:lnTo>
                    <a:pt x="33" y="16"/>
                  </a:lnTo>
                  <a:lnTo>
                    <a:pt x="34" y="14"/>
                  </a:lnTo>
                  <a:lnTo>
                    <a:pt x="33" y="12"/>
                  </a:lnTo>
                  <a:lnTo>
                    <a:pt x="33" y="10"/>
                  </a:lnTo>
                  <a:lnTo>
                    <a:pt x="31" y="7"/>
                  </a:lnTo>
                  <a:lnTo>
                    <a:pt x="30" y="3"/>
                  </a:lnTo>
                  <a:lnTo>
                    <a:pt x="29" y="2"/>
                  </a:lnTo>
                  <a:lnTo>
                    <a:pt x="28" y="0"/>
                  </a:lnTo>
                  <a:lnTo>
                    <a:pt x="26" y="0"/>
                  </a:lnTo>
                  <a:lnTo>
                    <a:pt x="23"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26" name="Freeform 44"/>
            <p:cNvSpPr>
              <a:spLocks/>
            </p:cNvSpPr>
            <p:nvPr/>
          </p:nvSpPr>
          <p:spPr bwMode="auto">
            <a:xfrm>
              <a:off x="10521950" y="9290050"/>
              <a:ext cx="77787" cy="41275"/>
            </a:xfrm>
            <a:custGeom>
              <a:avLst/>
              <a:gdLst>
                <a:gd name="T0" fmla="*/ 39 w 99"/>
                <a:gd name="T1" fmla="*/ 0 h 53"/>
                <a:gd name="T2" fmla="*/ 36 w 99"/>
                <a:gd name="T3" fmla="*/ 1 h 53"/>
                <a:gd name="T4" fmla="*/ 33 w 99"/>
                <a:gd name="T5" fmla="*/ 4 h 53"/>
                <a:gd name="T6" fmla="*/ 30 w 99"/>
                <a:gd name="T7" fmla="*/ 7 h 53"/>
                <a:gd name="T8" fmla="*/ 29 w 99"/>
                <a:gd name="T9" fmla="*/ 10 h 53"/>
                <a:gd name="T10" fmla="*/ 27 w 99"/>
                <a:gd name="T11" fmla="*/ 16 h 53"/>
                <a:gd name="T12" fmla="*/ 26 w 99"/>
                <a:gd name="T13" fmla="*/ 22 h 53"/>
                <a:gd name="T14" fmla="*/ 21 w 99"/>
                <a:gd name="T15" fmla="*/ 26 h 53"/>
                <a:gd name="T16" fmla="*/ 11 w 99"/>
                <a:gd name="T17" fmla="*/ 31 h 53"/>
                <a:gd name="T18" fmla="*/ 5 w 99"/>
                <a:gd name="T19" fmla="*/ 35 h 53"/>
                <a:gd name="T20" fmla="*/ 2 w 99"/>
                <a:gd name="T21" fmla="*/ 38 h 53"/>
                <a:gd name="T22" fmla="*/ 1 w 99"/>
                <a:gd name="T23" fmla="*/ 40 h 53"/>
                <a:gd name="T24" fmla="*/ 0 w 99"/>
                <a:gd name="T25" fmla="*/ 42 h 53"/>
                <a:gd name="T26" fmla="*/ 1 w 99"/>
                <a:gd name="T27" fmla="*/ 44 h 53"/>
                <a:gd name="T28" fmla="*/ 3 w 99"/>
                <a:gd name="T29" fmla="*/ 46 h 53"/>
                <a:gd name="T30" fmla="*/ 8 w 99"/>
                <a:gd name="T31" fmla="*/ 50 h 53"/>
                <a:gd name="T32" fmla="*/ 12 w 99"/>
                <a:gd name="T33" fmla="*/ 52 h 53"/>
                <a:gd name="T34" fmla="*/ 16 w 99"/>
                <a:gd name="T35" fmla="*/ 53 h 53"/>
                <a:gd name="T36" fmla="*/ 20 w 99"/>
                <a:gd name="T37" fmla="*/ 52 h 53"/>
                <a:gd name="T38" fmla="*/ 30 w 99"/>
                <a:gd name="T39" fmla="*/ 50 h 53"/>
                <a:gd name="T40" fmla="*/ 43 w 99"/>
                <a:gd name="T41" fmla="*/ 47 h 53"/>
                <a:gd name="T42" fmla="*/ 55 w 99"/>
                <a:gd name="T43" fmla="*/ 46 h 53"/>
                <a:gd name="T44" fmla="*/ 66 w 99"/>
                <a:gd name="T45" fmla="*/ 43 h 53"/>
                <a:gd name="T46" fmla="*/ 73 w 99"/>
                <a:gd name="T47" fmla="*/ 41 h 53"/>
                <a:gd name="T48" fmla="*/ 76 w 99"/>
                <a:gd name="T49" fmla="*/ 40 h 53"/>
                <a:gd name="T50" fmla="*/ 80 w 99"/>
                <a:gd name="T51" fmla="*/ 40 h 53"/>
                <a:gd name="T52" fmla="*/ 88 w 99"/>
                <a:gd name="T53" fmla="*/ 39 h 53"/>
                <a:gd name="T54" fmla="*/ 92 w 99"/>
                <a:gd name="T55" fmla="*/ 38 h 53"/>
                <a:gd name="T56" fmla="*/ 96 w 99"/>
                <a:gd name="T57" fmla="*/ 36 h 53"/>
                <a:gd name="T58" fmla="*/ 98 w 99"/>
                <a:gd name="T59" fmla="*/ 34 h 53"/>
                <a:gd name="T60" fmla="*/ 98 w 99"/>
                <a:gd name="T61" fmla="*/ 32 h 53"/>
                <a:gd name="T62" fmla="*/ 99 w 99"/>
                <a:gd name="T63" fmla="*/ 30 h 53"/>
                <a:gd name="T64" fmla="*/ 98 w 99"/>
                <a:gd name="T65" fmla="*/ 28 h 53"/>
                <a:gd name="T66" fmla="*/ 96 w 99"/>
                <a:gd name="T67" fmla="*/ 23 h 53"/>
                <a:gd name="T68" fmla="*/ 91 w 99"/>
                <a:gd name="T69" fmla="*/ 18 h 53"/>
                <a:gd name="T70" fmla="*/ 86 w 99"/>
                <a:gd name="T71" fmla="*/ 16 h 53"/>
                <a:gd name="T72" fmla="*/ 81 w 99"/>
                <a:gd name="T73" fmla="*/ 14 h 53"/>
                <a:gd name="T74" fmla="*/ 70 w 99"/>
                <a:gd name="T75" fmla="*/ 12 h 53"/>
                <a:gd name="T76" fmla="*/ 62 w 99"/>
                <a:gd name="T77" fmla="*/ 13 h 53"/>
                <a:gd name="T78" fmla="*/ 60 w 99"/>
                <a:gd name="T79" fmla="*/ 12 h 53"/>
                <a:gd name="T80" fmla="*/ 58 w 99"/>
                <a:gd name="T81" fmla="*/ 11 h 53"/>
                <a:gd name="T82" fmla="*/ 55 w 99"/>
                <a:gd name="T83" fmla="*/ 9 h 53"/>
                <a:gd name="T84" fmla="*/ 52 w 99"/>
                <a:gd name="T85" fmla="*/ 6 h 53"/>
                <a:gd name="T86" fmla="*/ 49 w 99"/>
                <a:gd name="T87" fmla="*/ 3 h 53"/>
                <a:gd name="T88" fmla="*/ 46 w 99"/>
                <a:gd name="T89" fmla="*/ 1 h 53"/>
                <a:gd name="T90" fmla="*/ 43 w 99"/>
                <a:gd name="T91" fmla="*/ 0 h 53"/>
                <a:gd name="T92" fmla="*/ 39 w 99"/>
                <a:gd name="T9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53">
                  <a:moveTo>
                    <a:pt x="39" y="0"/>
                  </a:moveTo>
                  <a:lnTo>
                    <a:pt x="36" y="1"/>
                  </a:lnTo>
                  <a:lnTo>
                    <a:pt x="33" y="4"/>
                  </a:lnTo>
                  <a:lnTo>
                    <a:pt x="30" y="7"/>
                  </a:lnTo>
                  <a:lnTo>
                    <a:pt x="29" y="10"/>
                  </a:lnTo>
                  <a:lnTo>
                    <a:pt x="27" y="16"/>
                  </a:lnTo>
                  <a:lnTo>
                    <a:pt x="26" y="22"/>
                  </a:lnTo>
                  <a:lnTo>
                    <a:pt x="21" y="26"/>
                  </a:lnTo>
                  <a:lnTo>
                    <a:pt x="11" y="31"/>
                  </a:lnTo>
                  <a:lnTo>
                    <a:pt x="5" y="35"/>
                  </a:lnTo>
                  <a:lnTo>
                    <a:pt x="2" y="38"/>
                  </a:lnTo>
                  <a:lnTo>
                    <a:pt x="1" y="40"/>
                  </a:lnTo>
                  <a:lnTo>
                    <a:pt x="0" y="42"/>
                  </a:lnTo>
                  <a:lnTo>
                    <a:pt x="1" y="44"/>
                  </a:lnTo>
                  <a:lnTo>
                    <a:pt x="3" y="46"/>
                  </a:lnTo>
                  <a:lnTo>
                    <a:pt x="8" y="50"/>
                  </a:lnTo>
                  <a:lnTo>
                    <a:pt x="12" y="52"/>
                  </a:lnTo>
                  <a:lnTo>
                    <a:pt x="16" y="53"/>
                  </a:lnTo>
                  <a:lnTo>
                    <a:pt x="20" y="52"/>
                  </a:lnTo>
                  <a:lnTo>
                    <a:pt x="30" y="50"/>
                  </a:lnTo>
                  <a:lnTo>
                    <a:pt x="43" y="47"/>
                  </a:lnTo>
                  <a:lnTo>
                    <a:pt x="55" y="46"/>
                  </a:lnTo>
                  <a:lnTo>
                    <a:pt x="66" y="43"/>
                  </a:lnTo>
                  <a:lnTo>
                    <a:pt x="73" y="41"/>
                  </a:lnTo>
                  <a:lnTo>
                    <a:pt x="76" y="40"/>
                  </a:lnTo>
                  <a:lnTo>
                    <a:pt x="80" y="40"/>
                  </a:lnTo>
                  <a:lnTo>
                    <a:pt x="88" y="39"/>
                  </a:lnTo>
                  <a:lnTo>
                    <a:pt x="92" y="38"/>
                  </a:lnTo>
                  <a:lnTo>
                    <a:pt x="96" y="36"/>
                  </a:lnTo>
                  <a:lnTo>
                    <a:pt x="98" y="34"/>
                  </a:lnTo>
                  <a:lnTo>
                    <a:pt x="98" y="32"/>
                  </a:lnTo>
                  <a:lnTo>
                    <a:pt x="99" y="30"/>
                  </a:lnTo>
                  <a:lnTo>
                    <a:pt x="98" y="28"/>
                  </a:lnTo>
                  <a:lnTo>
                    <a:pt x="96" y="23"/>
                  </a:lnTo>
                  <a:lnTo>
                    <a:pt x="91" y="18"/>
                  </a:lnTo>
                  <a:lnTo>
                    <a:pt x="86" y="16"/>
                  </a:lnTo>
                  <a:lnTo>
                    <a:pt x="81" y="14"/>
                  </a:lnTo>
                  <a:lnTo>
                    <a:pt x="70" y="12"/>
                  </a:lnTo>
                  <a:lnTo>
                    <a:pt x="62" y="13"/>
                  </a:lnTo>
                  <a:lnTo>
                    <a:pt x="60" y="12"/>
                  </a:lnTo>
                  <a:lnTo>
                    <a:pt x="58" y="11"/>
                  </a:lnTo>
                  <a:lnTo>
                    <a:pt x="55" y="9"/>
                  </a:lnTo>
                  <a:lnTo>
                    <a:pt x="52" y="6"/>
                  </a:lnTo>
                  <a:lnTo>
                    <a:pt x="49" y="3"/>
                  </a:lnTo>
                  <a:lnTo>
                    <a:pt x="46" y="1"/>
                  </a:lnTo>
                  <a:lnTo>
                    <a:pt x="43" y="0"/>
                  </a:lnTo>
                  <a:lnTo>
                    <a:pt x="39"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27" name="Freeform 45"/>
            <p:cNvSpPr>
              <a:spLocks/>
            </p:cNvSpPr>
            <p:nvPr/>
          </p:nvSpPr>
          <p:spPr bwMode="auto">
            <a:xfrm>
              <a:off x="10404475" y="9332913"/>
              <a:ext cx="146050" cy="142875"/>
            </a:xfrm>
            <a:custGeom>
              <a:avLst/>
              <a:gdLst>
                <a:gd name="T0" fmla="*/ 155 w 184"/>
                <a:gd name="T1" fmla="*/ 5 h 180"/>
                <a:gd name="T2" fmla="*/ 151 w 184"/>
                <a:gd name="T3" fmla="*/ 15 h 180"/>
                <a:gd name="T4" fmla="*/ 150 w 184"/>
                <a:gd name="T5" fmla="*/ 30 h 180"/>
                <a:gd name="T6" fmla="*/ 148 w 184"/>
                <a:gd name="T7" fmla="*/ 44 h 180"/>
                <a:gd name="T8" fmla="*/ 141 w 184"/>
                <a:gd name="T9" fmla="*/ 64 h 180"/>
                <a:gd name="T10" fmla="*/ 134 w 184"/>
                <a:gd name="T11" fmla="*/ 78 h 180"/>
                <a:gd name="T12" fmla="*/ 130 w 184"/>
                <a:gd name="T13" fmla="*/ 84 h 180"/>
                <a:gd name="T14" fmla="*/ 120 w 184"/>
                <a:gd name="T15" fmla="*/ 87 h 180"/>
                <a:gd name="T16" fmla="*/ 98 w 184"/>
                <a:gd name="T17" fmla="*/ 98 h 180"/>
                <a:gd name="T18" fmla="*/ 88 w 184"/>
                <a:gd name="T19" fmla="*/ 106 h 180"/>
                <a:gd name="T20" fmla="*/ 83 w 184"/>
                <a:gd name="T21" fmla="*/ 107 h 180"/>
                <a:gd name="T22" fmla="*/ 73 w 184"/>
                <a:gd name="T23" fmla="*/ 107 h 180"/>
                <a:gd name="T24" fmla="*/ 57 w 184"/>
                <a:gd name="T25" fmla="*/ 104 h 180"/>
                <a:gd name="T26" fmla="*/ 45 w 184"/>
                <a:gd name="T27" fmla="*/ 103 h 180"/>
                <a:gd name="T28" fmla="*/ 31 w 184"/>
                <a:gd name="T29" fmla="*/ 117 h 180"/>
                <a:gd name="T30" fmla="*/ 14 w 184"/>
                <a:gd name="T31" fmla="*/ 130 h 180"/>
                <a:gd name="T32" fmla="*/ 3 w 184"/>
                <a:gd name="T33" fmla="*/ 134 h 180"/>
                <a:gd name="T34" fmla="*/ 0 w 184"/>
                <a:gd name="T35" fmla="*/ 141 h 180"/>
                <a:gd name="T36" fmla="*/ 4 w 184"/>
                <a:gd name="T37" fmla="*/ 158 h 180"/>
                <a:gd name="T38" fmla="*/ 12 w 184"/>
                <a:gd name="T39" fmla="*/ 174 h 180"/>
                <a:gd name="T40" fmla="*/ 18 w 184"/>
                <a:gd name="T41" fmla="*/ 179 h 180"/>
                <a:gd name="T42" fmla="*/ 23 w 184"/>
                <a:gd name="T43" fmla="*/ 179 h 180"/>
                <a:gd name="T44" fmla="*/ 29 w 184"/>
                <a:gd name="T45" fmla="*/ 177 h 180"/>
                <a:gd name="T46" fmla="*/ 34 w 184"/>
                <a:gd name="T47" fmla="*/ 172 h 180"/>
                <a:gd name="T48" fmla="*/ 38 w 184"/>
                <a:gd name="T49" fmla="*/ 163 h 180"/>
                <a:gd name="T50" fmla="*/ 38 w 184"/>
                <a:gd name="T51" fmla="*/ 155 h 180"/>
                <a:gd name="T52" fmla="*/ 40 w 184"/>
                <a:gd name="T53" fmla="*/ 152 h 180"/>
                <a:gd name="T54" fmla="*/ 44 w 184"/>
                <a:gd name="T55" fmla="*/ 151 h 180"/>
                <a:gd name="T56" fmla="*/ 56 w 184"/>
                <a:gd name="T57" fmla="*/ 155 h 180"/>
                <a:gd name="T58" fmla="*/ 67 w 184"/>
                <a:gd name="T59" fmla="*/ 155 h 180"/>
                <a:gd name="T60" fmla="*/ 72 w 184"/>
                <a:gd name="T61" fmla="*/ 151 h 180"/>
                <a:gd name="T62" fmla="*/ 78 w 184"/>
                <a:gd name="T63" fmla="*/ 142 h 180"/>
                <a:gd name="T64" fmla="*/ 82 w 184"/>
                <a:gd name="T65" fmla="*/ 130 h 180"/>
                <a:gd name="T66" fmla="*/ 82 w 184"/>
                <a:gd name="T67" fmla="*/ 130 h 180"/>
                <a:gd name="T68" fmla="*/ 82 w 184"/>
                <a:gd name="T69" fmla="*/ 135 h 180"/>
                <a:gd name="T70" fmla="*/ 86 w 184"/>
                <a:gd name="T71" fmla="*/ 141 h 180"/>
                <a:gd name="T72" fmla="*/ 96 w 184"/>
                <a:gd name="T73" fmla="*/ 144 h 180"/>
                <a:gd name="T74" fmla="*/ 104 w 184"/>
                <a:gd name="T75" fmla="*/ 143 h 180"/>
                <a:gd name="T76" fmla="*/ 109 w 184"/>
                <a:gd name="T77" fmla="*/ 135 h 180"/>
                <a:gd name="T78" fmla="*/ 112 w 184"/>
                <a:gd name="T79" fmla="*/ 129 h 180"/>
                <a:gd name="T80" fmla="*/ 119 w 184"/>
                <a:gd name="T81" fmla="*/ 126 h 180"/>
                <a:gd name="T82" fmla="*/ 136 w 184"/>
                <a:gd name="T83" fmla="*/ 119 h 180"/>
                <a:gd name="T84" fmla="*/ 148 w 184"/>
                <a:gd name="T85" fmla="*/ 112 h 180"/>
                <a:gd name="T86" fmla="*/ 161 w 184"/>
                <a:gd name="T87" fmla="*/ 105 h 180"/>
                <a:gd name="T88" fmla="*/ 167 w 184"/>
                <a:gd name="T89" fmla="*/ 100 h 180"/>
                <a:gd name="T90" fmla="*/ 169 w 184"/>
                <a:gd name="T91" fmla="*/ 89 h 180"/>
                <a:gd name="T92" fmla="*/ 170 w 184"/>
                <a:gd name="T93" fmla="*/ 69 h 180"/>
                <a:gd name="T94" fmla="*/ 173 w 184"/>
                <a:gd name="T95" fmla="*/ 58 h 180"/>
                <a:gd name="T96" fmla="*/ 179 w 184"/>
                <a:gd name="T97" fmla="*/ 54 h 180"/>
                <a:gd name="T98" fmla="*/ 184 w 184"/>
                <a:gd name="T99" fmla="*/ 47 h 180"/>
                <a:gd name="T100" fmla="*/ 183 w 184"/>
                <a:gd name="T101" fmla="*/ 39 h 180"/>
                <a:gd name="T102" fmla="*/ 173 w 184"/>
                <a:gd name="T103" fmla="*/ 17 h 180"/>
                <a:gd name="T104" fmla="*/ 167 w 184"/>
                <a:gd name="T105" fmla="*/ 2 h 180"/>
                <a:gd name="T106" fmla="*/ 162 w 184"/>
                <a:gd name="T10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4" h="180">
                  <a:moveTo>
                    <a:pt x="158" y="2"/>
                  </a:moveTo>
                  <a:lnTo>
                    <a:pt x="155" y="5"/>
                  </a:lnTo>
                  <a:lnTo>
                    <a:pt x="152" y="10"/>
                  </a:lnTo>
                  <a:lnTo>
                    <a:pt x="151" y="15"/>
                  </a:lnTo>
                  <a:lnTo>
                    <a:pt x="151" y="22"/>
                  </a:lnTo>
                  <a:lnTo>
                    <a:pt x="150" y="30"/>
                  </a:lnTo>
                  <a:lnTo>
                    <a:pt x="149" y="37"/>
                  </a:lnTo>
                  <a:lnTo>
                    <a:pt x="148" y="44"/>
                  </a:lnTo>
                  <a:lnTo>
                    <a:pt x="146" y="51"/>
                  </a:lnTo>
                  <a:lnTo>
                    <a:pt x="141" y="64"/>
                  </a:lnTo>
                  <a:lnTo>
                    <a:pt x="136" y="74"/>
                  </a:lnTo>
                  <a:lnTo>
                    <a:pt x="134" y="78"/>
                  </a:lnTo>
                  <a:lnTo>
                    <a:pt x="132" y="81"/>
                  </a:lnTo>
                  <a:lnTo>
                    <a:pt x="130" y="84"/>
                  </a:lnTo>
                  <a:lnTo>
                    <a:pt x="128" y="85"/>
                  </a:lnTo>
                  <a:lnTo>
                    <a:pt x="120" y="87"/>
                  </a:lnTo>
                  <a:lnTo>
                    <a:pt x="110" y="92"/>
                  </a:lnTo>
                  <a:lnTo>
                    <a:pt x="98" y="98"/>
                  </a:lnTo>
                  <a:lnTo>
                    <a:pt x="89" y="105"/>
                  </a:lnTo>
                  <a:lnTo>
                    <a:pt x="88" y="106"/>
                  </a:lnTo>
                  <a:lnTo>
                    <a:pt x="85" y="107"/>
                  </a:lnTo>
                  <a:lnTo>
                    <a:pt x="83" y="107"/>
                  </a:lnTo>
                  <a:lnTo>
                    <a:pt x="80" y="107"/>
                  </a:lnTo>
                  <a:lnTo>
                    <a:pt x="73" y="107"/>
                  </a:lnTo>
                  <a:lnTo>
                    <a:pt x="64" y="105"/>
                  </a:lnTo>
                  <a:lnTo>
                    <a:pt x="57" y="104"/>
                  </a:lnTo>
                  <a:lnTo>
                    <a:pt x="50" y="103"/>
                  </a:lnTo>
                  <a:lnTo>
                    <a:pt x="45" y="103"/>
                  </a:lnTo>
                  <a:lnTo>
                    <a:pt x="42" y="105"/>
                  </a:lnTo>
                  <a:lnTo>
                    <a:pt x="31" y="117"/>
                  </a:lnTo>
                  <a:lnTo>
                    <a:pt x="20" y="127"/>
                  </a:lnTo>
                  <a:lnTo>
                    <a:pt x="14" y="130"/>
                  </a:lnTo>
                  <a:lnTo>
                    <a:pt x="6" y="132"/>
                  </a:lnTo>
                  <a:lnTo>
                    <a:pt x="3" y="134"/>
                  </a:lnTo>
                  <a:lnTo>
                    <a:pt x="1" y="136"/>
                  </a:lnTo>
                  <a:lnTo>
                    <a:pt x="0" y="141"/>
                  </a:lnTo>
                  <a:lnTo>
                    <a:pt x="0" y="146"/>
                  </a:lnTo>
                  <a:lnTo>
                    <a:pt x="4" y="158"/>
                  </a:lnTo>
                  <a:lnTo>
                    <a:pt x="10" y="169"/>
                  </a:lnTo>
                  <a:lnTo>
                    <a:pt x="12" y="174"/>
                  </a:lnTo>
                  <a:lnTo>
                    <a:pt x="15" y="177"/>
                  </a:lnTo>
                  <a:lnTo>
                    <a:pt x="18" y="179"/>
                  </a:lnTo>
                  <a:lnTo>
                    <a:pt x="20" y="180"/>
                  </a:lnTo>
                  <a:lnTo>
                    <a:pt x="23" y="179"/>
                  </a:lnTo>
                  <a:lnTo>
                    <a:pt x="26" y="179"/>
                  </a:lnTo>
                  <a:lnTo>
                    <a:pt x="29" y="177"/>
                  </a:lnTo>
                  <a:lnTo>
                    <a:pt x="31" y="175"/>
                  </a:lnTo>
                  <a:lnTo>
                    <a:pt x="34" y="172"/>
                  </a:lnTo>
                  <a:lnTo>
                    <a:pt x="36" y="167"/>
                  </a:lnTo>
                  <a:lnTo>
                    <a:pt x="38" y="163"/>
                  </a:lnTo>
                  <a:lnTo>
                    <a:pt x="38" y="158"/>
                  </a:lnTo>
                  <a:lnTo>
                    <a:pt x="38" y="155"/>
                  </a:lnTo>
                  <a:lnTo>
                    <a:pt x="39" y="153"/>
                  </a:lnTo>
                  <a:lnTo>
                    <a:pt x="40" y="152"/>
                  </a:lnTo>
                  <a:lnTo>
                    <a:pt x="41" y="151"/>
                  </a:lnTo>
                  <a:lnTo>
                    <a:pt x="44" y="151"/>
                  </a:lnTo>
                  <a:lnTo>
                    <a:pt x="48" y="152"/>
                  </a:lnTo>
                  <a:lnTo>
                    <a:pt x="56" y="155"/>
                  </a:lnTo>
                  <a:lnTo>
                    <a:pt x="63" y="156"/>
                  </a:lnTo>
                  <a:lnTo>
                    <a:pt x="67" y="155"/>
                  </a:lnTo>
                  <a:lnTo>
                    <a:pt x="70" y="154"/>
                  </a:lnTo>
                  <a:lnTo>
                    <a:pt x="72" y="151"/>
                  </a:lnTo>
                  <a:lnTo>
                    <a:pt x="74" y="149"/>
                  </a:lnTo>
                  <a:lnTo>
                    <a:pt x="78" y="142"/>
                  </a:lnTo>
                  <a:lnTo>
                    <a:pt x="81" y="133"/>
                  </a:lnTo>
                  <a:lnTo>
                    <a:pt x="82" y="130"/>
                  </a:lnTo>
                  <a:lnTo>
                    <a:pt x="82" y="129"/>
                  </a:lnTo>
                  <a:lnTo>
                    <a:pt x="82" y="130"/>
                  </a:lnTo>
                  <a:lnTo>
                    <a:pt x="82" y="132"/>
                  </a:lnTo>
                  <a:lnTo>
                    <a:pt x="82" y="135"/>
                  </a:lnTo>
                  <a:lnTo>
                    <a:pt x="83" y="138"/>
                  </a:lnTo>
                  <a:lnTo>
                    <a:pt x="86" y="141"/>
                  </a:lnTo>
                  <a:lnTo>
                    <a:pt x="90" y="143"/>
                  </a:lnTo>
                  <a:lnTo>
                    <a:pt x="96" y="144"/>
                  </a:lnTo>
                  <a:lnTo>
                    <a:pt x="100" y="144"/>
                  </a:lnTo>
                  <a:lnTo>
                    <a:pt x="104" y="143"/>
                  </a:lnTo>
                  <a:lnTo>
                    <a:pt x="106" y="141"/>
                  </a:lnTo>
                  <a:lnTo>
                    <a:pt x="109" y="135"/>
                  </a:lnTo>
                  <a:lnTo>
                    <a:pt x="110" y="131"/>
                  </a:lnTo>
                  <a:lnTo>
                    <a:pt x="112" y="129"/>
                  </a:lnTo>
                  <a:lnTo>
                    <a:pt x="115" y="128"/>
                  </a:lnTo>
                  <a:lnTo>
                    <a:pt x="119" y="126"/>
                  </a:lnTo>
                  <a:lnTo>
                    <a:pt x="125" y="123"/>
                  </a:lnTo>
                  <a:lnTo>
                    <a:pt x="136" y="119"/>
                  </a:lnTo>
                  <a:lnTo>
                    <a:pt x="142" y="116"/>
                  </a:lnTo>
                  <a:lnTo>
                    <a:pt x="148" y="112"/>
                  </a:lnTo>
                  <a:lnTo>
                    <a:pt x="157" y="107"/>
                  </a:lnTo>
                  <a:lnTo>
                    <a:pt x="161" y="105"/>
                  </a:lnTo>
                  <a:lnTo>
                    <a:pt x="165" y="102"/>
                  </a:lnTo>
                  <a:lnTo>
                    <a:pt x="167" y="100"/>
                  </a:lnTo>
                  <a:lnTo>
                    <a:pt x="169" y="98"/>
                  </a:lnTo>
                  <a:lnTo>
                    <a:pt x="169" y="89"/>
                  </a:lnTo>
                  <a:lnTo>
                    <a:pt x="170" y="75"/>
                  </a:lnTo>
                  <a:lnTo>
                    <a:pt x="170" y="69"/>
                  </a:lnTo>
                  <a:lnTo>
                    <a:pt x="171" y="63"/>
                  </a:lnTo>
                  <a:lnTo>
                    <a:pt x="173" y="58"/>
                  </a:lnTo>
                  <a:lnTo>
                    <a:pt x="174" y="56"/>
                  </a:lnTo>
                  <a:lnTo>
                    <a:pt x="179" y="54"/>
                  </a:lnTo>
                  <a:lnTo>
                    <a:pt x="184" y="50"/>
                  </a:lnTo>
                  <a:lnTo>
                    <a:pt x="184" y="47"/>
                  </a:lnTo>
                  <a:lnTo>
                    <a:pt x="184" y="44"/>
                  </a:lnTo>
                  <a:lnTo>
                    <a:pt x="183" y="39"/>
                  </a:lnTo>
                  <a:lnTo>
                    <a:pt x="179" y="32"/>
                  </a:lnTo>
                  <a:lnTo>
                    <a:pt x="173" y="17"/>
                  </a:lnTo>
                  <a:lnTo>
                    <a:pt x="169" y="6"/>
                  </a:lnTo>
                  <a:lnTo>
                    <a:pt x="167" y="2"/>
                  </a:lnTo>
                  <a:lnTo>
                    <a:pt x="165" y="0"/>
                  </a:lnTo>
                  <a:lnTo>
                    <a:pt x="162" y="0"/>
                  </a:lnTo>
                  <a:lnTo>
                    <a:pt x="158" y="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28" name="Freeform 46"/>
            <p:cNvSpPr>
              <a:spLocks/>
            </p:cNvSpPr>
            <p:nvPr/>
          </p:nvSpPr>
          <p:spPr bwMode="auto">
            <a:xfrm>
              <a:off x="10296525" y="9563100"/>
              <a:ext cx="22225" cy="38100"/>
            </a:xfrm>
            <a:custGeom>
              <a:avLst/>
              <a:gdLst>
                <a:gd name="T0" fmla="*/ 21 w 28"/>
                <a:gd name="T1" fmla="*/ 0 h 48"/>
                <a:gd name="T2" fmla="*/ 17 w 28"/>
                <a:gd name="T3" fmla="*/ 1 h 48"/>
                <a:gd name="T4" fmla="*/ 14 w 28"/>
                <a:gd name="T5" fmla="*/ 3 h 48"/>
                <a:gd name="T6" fmla="*/ 11 w 28"/>
                <a:gd name="T7" fmla="*/ 6 h 48"/>
                <a:gd name="T8" fmla="*/ 9 w 28"/>
                <a:gd name="T9" fmla="*/ 9 h 48"/>
                <a:gd name="T10" fmla="*/ 5 w 28"/>
                <a:gd name="T11" fmla="*/ 17 h 48"/>
                <a:gd name="T12" fmla="*/ 1 w 28"/>
                <a:gd name="T13" fmla="*/ 25 h 48"/>
                <a:gd name="T14" fmla="*/ 0 w 28"/>
                <a:gd name="T15" fmla="*/ 34 h 48"/>
                <a:gd name="T16" fmla="*/ 0 w 28"/>
                <a:gd name="T17" fmla="*/ 41 h 48"/>
                <a:gd name="T18" fmla="*/ 1 w 28"/>
                <a:gd name="T19" fmla="*/ 44 h 48"/>
                <a:gd name="T20" fmla="*/ 2 w 28"/>
                <a:gd name="T21" fmla="*/ 46 h 48"/>
                <a:gd name="T22" fmla="*/ 4 w 28"/>
                <a:gd name="T23" fmla="*/ 47 h 48"/>
                <a:gd name="T24" fmla="*/ 6 w 28"/>
                <a:gd name="T25" fmla="*/ 48 h 48"/>
                <a:gd name="T26" fmla="*/ 9 w 28"/>
                <a:gd name="T27" fmla="*/ 47 h 48"/>
                <a:gd name="T28" fmla="*/ 12 w 28"/>
                <a:gd name="T29" fmla="*/ 45 h 48"/>
                <a:gd name="T30" fmla="*/ 14 w 28"/>
                <a:gd name="T31" fmla="*/ 43 h 48"/>
                <a:gd name="T32" fmla="*/ 17 w 28"/>
                <a:gd name="T33" fmla="*/ 39 h 48"/>
                <a:gd name="T34" fmla="*/ 21 w 28"/>
                <a:gd name="T35" fmla="*/ 32 h 48"/>
                <a:gd name="T36" fmla="*/ 25 w 28"/>
                <a:gd name="T37" fmla="*/ 22 h 48"/>
                <a:gd name="T38" fmla="*/ 28 w 28"/>
                <a:gd name="T39" fmla="*/ 13 h 48"/>
                <a:gd name="T40" fmla="*/ 28 w 28"/>
                <a:gd name="T41" fmla="*/ 6 h 48"/>
                <a:gd name="T42" fmla="*/ 26 w 28"/>
                <a:gd name="T43" fmla="*/ 3 h 48"/>
                <a:gd name="T44" fmla="*/ 25 w 28"/>
                <a:gd name="T45" fmla="*/ 1 h 48"/>
                <a:gd name="T46" fmla="*/ 23 w 28"/>
                <a:gd name="T47" fmla="*/ 0 h 48"/>
                <a:gd name="T48" fmla="*/ 21 w 28"/>
                <a:gd name="T4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 h="48">
                  <a:moveTo>
                    <a:pt x="21" y="0"/>
                  </a:moveTo>
                  <a:lnTo>
                    <a:pt x="17" y="1"/>
                  </a:lnTo>
                  <a:lnTo>
                    <a:pt x="14" y="3"/>
                  </a:lnTo>
                  <a:lnTo>
                    <a:pt x="11" y="6"/>
                  </a:lnTo>
                  <a:lnTo>
                    <a:pt x="9" y="9"/>
                  </a:lnTo>
                  <a:lnTo>
                    <a:pt x="5" y="17"/>
                  </a:lnTo>
                  <a:lnTo>
                    <a:pt x="1" y="25"/>
                  </a:lnTo>
                  <a:lnTo>
                    <a:pt x="0" y="34"/>
                  </a:lnTo>
                  <a:lnTo>
                    <a:pt x="0" y="41"/>
                  </a:lnTo>
                  <a:lnTo>
                    <a:pt x="1" y="44"/>
                  </a:lnTo>
                  <a:lnTo>
                    <a:pt x="2" y="46"/>
                  </a:lnTo>
                  <a:lnTo>
                    <a:pt x="4" y="47"/>
                  </a:lnTo>
                  <a:lnTo>
                    <a:pt x="6" y="48"/>
                  </a:lnTo>
                  <a:lnTo>
                    <a:pt x="9" y="47"/>
                  </a:lnTo>
                  <a:lnTo>
                    <a:pt x="12" y="45"/>
                  </a:lnTo>
                  <a:lnTo>
                    <a:pt x="14" y="43"/>
                  </a:lnTo>
                  <a:lnTo>
                    <a:pt x="17" y="39"/>
                  </a:lnTo>
                  <a:lnTo>
                    <a:pt x="21" y="32"/>
                  </a:lnTo>
                  <a:lnTo>
                    <a:pt x="25" y="22"/>
                  </a:lnTo>
                  <a:lnTo>
                    <a:pt x="28" y="13"/>
                  </a:lnTo>
                  <a:lnTo>
                    <a:pt x="28" y="6"/>
                  </a:lnTo>
                  <a:lnTo>
                    <a:pt x="26" y="3"/>
                  </a:lnTo>
                  <a:lnTo>
                    <a:pt x="25" y="1"/>
                  </a:lnTo>
                  <a:lnTo>
                    <a:pt x="23" y="0"/>
                  </a:lnTo>
                  <a:lnTo>
                    <a:pt x="21"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29" name="Freeform 47"/>
            <p:cNvSpPr>
              <a:spLocks/>
            </p:cNvSpPr>
            <p:nvPr/>
          </p:nvSpPr>
          <p:spPr bwMode="auto">
            <a:xfrm>
              <a:off x="10915650" y="10380663"/>
              <a:ext cx="53975" cy="88900"/>
            </a:xfrm>
            <a:custGeom>
              <a:avLst/>
              <a:gdLst>
                <a:gd name="T0" fmla="*/ 2 w 69"/>
                <a:gd name="T1" fmla="*/ 4 h 112"/>
                <a:gd name="T2" fmla="*/ 2 w 69"/>
                <a:gd name="T3" fmla="*/ 9 h 112"/>
                <a:gd name="T4" fmla="*/ 6 w 69"/>
                <a:gd name="T5" fmla="*/ 21 h 112"/>
                <a:gd name="T6" fmla="*/ 13 w 69"/>
                <a:gd name="T7" fmla="*/ 33 h 112"/>
                <a:gd name="T8" fmla="*/ 16 w 69"/>
                <a:gd name="T9" fmla="*/ 52 h 112"/>
                <a:gd name="T10" fmla="*/ 12 w 69"/>
                <a:gd name="T11" fmla="*/ 63 h 112"/>
                <a:gd name="T12" fmla="*/ 2 w 69"/>
                <a:gd name="T13" fmla="*/ 71 h 112"/>
                <a:gd name="T14" fmla="*/ 0 w 69"/>
                <a:gd name="T15" fmla="*/ 75 h 112"/>
                <a:gd name="T16" fmla="*/ 1 w 69"/>
                <a:gd name="T17" fmla="*/ 77 h 112"/>
                <a:gd name="T18" fmla="*/ 8 w 69"/>
                <a:gd name="T19" fmla="*/ 82 h 112"/>
                <a:gd name="T20" fmla="*/ 16 w 69"/>
                <a:gd name="T21" fmla="*/ 83 h 112"/>
                <a:gd name="T22" fmla="*/ 24 w 69"/>
                <a:gd name="T23" fmla="*/ 83 h 112"/>
                <a:gd name="T24" fmla="*/ 29 w 69"/>
                <a:gd name="T25" fmla="*/ 85 h 112"/>
                <a:gd name="T26" fmla="*/ 26 w 69"/>
                <a:gd name="T27" fmla="*/ 95 h 112"/>
                <a:gd name="T28" fmla="*/ 22 w 69"/>
                <a:gd name="T29" fmla="*/ 104 h 112"/>
                <a:gd name="T30" fmla="*/ 24 w 69"/>
                <a:gd name="T31" fmla="*/ 110 h 112"/>
                <a:gd name="T32" fmla="*/ 31 w 69"/>
                <a:gd name="T33" fmla="*/ 112 h 112"/>
                <a:gd name="T34" fmla="*/ 38 w 69"/>
                <a:gd name="T35" fmla="*/ 109 h 112"/>
                <a:gd name="T36" fmla="*/ 44 w 69"/>
                <a:gd name="T37" fmla="*/ 98 h 112"/>
                <a:gd name="T38" fmla="*/ 51 w 69"/>
                <a:gd name="T39" fmla="*/ 84 h 112"/>
                <a:gd name="T40" fmla="*/ 59 w 69"/>
                <a:gd name="T41" fmla="*/ 71 h 112"/>
                <a:gd name="T42" fmla="*/ 68 w 69"/>
                <a:gd name="T43" fmla="*/ 63 h 112"/>
                <a:gd name="T44" fmla="*/ 69 w 69"/>
                <a:gd name="T45" fmla="*/ 58 h 112"/>
                <a:gd name="T46" fmla="*/ 66 w 69"/>
                <a:gd name="T47" fmla="*/ 52 h 112"/>
                <a:gd name="T48" fmla="*/ 61 w 69"/>
                <a:gd name="T49" fmla="*/ 47 h 112"/>
                <a:gd name="T50" fmla="*/ 56 w 69"/>
                <a:gd name="T51" fmla="*/ 48 h 112"/>
                <a:gd name="T52" fmla="*/ 51 w 69"/>
                <a:gd name="T53" fmla="*/ 51 h 112"/>
                <a:gd name="T54" fmla="*/ 45 w 69"/>
                <a:gd name="T55" fmla="*/ 50 h 112"/>
                <a:gd name="T56" fmla="*/ 36 w 69"/>
                <a:gd name="T57" fmla="*/ 43 h 112"/>
                <a:gd name="T58" fmla="*/ 29 w 69"/>
                <a:gd name="T59" fmla="*/ 36 h 112"/>
                <a:gd name="T60" fmla="*/ 21 w 69"/>
                <a:gd name="T61" fmla="*/ 16 h 112"/>
                <a:gd name="T62" fmla="*/ 15 w 69"/>
                <a:gd name="T63" fmla="*/ 3 h 112"/>
                <a:gd name="T64" fmla="*/ 9 w 69"/>
                <a:gd name="T6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112">
                  <a:moveTo>
                    <a:pt x="5" y="2"/>
                  </a:moveTo>
                  <a:lnTo>
                    <a:pt x="2" y="4"/>
                  </a:lnTo>
                  <a:lnTo>
                    <a:pt x="2" y="6"/>
                  </a:lnTo>
                  <a:lnTo>
                    <a:pt x="2" y="9"/>
                  </a:lnTo>
                  <a:lnTo>
                    <a:pt x="3" y="13"/>
                  </a:lnTo>
                  <a:lnTo>
                    <a:pt x="6" y="21"/>
                  </a:lnTo>
                  <a:lnTo>
                    <a:pt x="10" y="27"/>
                  </a:lnTo>
                  <a:lnTo>
                    <a:pt x="13" y="33"/>
                  </a:lnTo>
                  <a:lnTo>
                    <a:pt x="15" y="42"/>
                  </a:lnTo>
                  <a:lnTo>
                    <a:pt x="16" y="52"/>
                  </a:lnTo>
                  <a:lnTo>
                    <a:pt x="16" y="59"/>
                  </a:lnTo>
                  <a:lnTo>
                    <a:pt x="12" y="63"/>
                  </a:lnTo>
                  <a:lnTo>
                    <a:pt x="6" y="68"/>
                  </a:lnTo>
                  <a:lnTo>
                    <a:pt x="2" y="71"/>
                  </a:lnTo>
                  <a:lnTo>
                    <a:pt x="0" y="73"/>
                  </a:lnTo>
                  <a:lnTo>
                    <a:pt x="0" y="75"/>
                  </a:lnTo>
                  <a:lnTo>
                    <a:pt x="0" y="76"/>
                  </a:lnTo>
                  <a:lnTo>
                    <a:pt x="1" y="77"/>
                  </a:lnTo>
                  <a:lnTo>
                    <a:pt x="3" y="79"/>
                  </a:lnTo>
                  <a:lnTo>
                    <a:pt x="8" y="82"/>
                  </a:lnTo>
                  <a:lnTo>
                    <a:pt x="12" y="83"/>
                  </a:lnTo>
                  <a:lnTo>
                    <a:pt x="16" y="83"/>
                  </a:lnTo>
                  <a:lnTo>
                    <a:pt x="21" y="83"/>
                  </a:lnTo>
                  <a:lnTo>
                    <a:pt x="24" y="83"/>
                  </a:lnTo>
                  <a:lnTo>
                    <a:pt x="27" y="84"/>
                  </a:lnTo>
                  <a:lnTo>
                    <a:pt x="29" y="85"/>
                  </a:lnTo>
                  <a:lnTo>
                    <a:pt x="29" y="88"/>
                  </a:lnTo>
                  <a:lnTo>
                    <a:pt x="26" y="95"/>
                  </a:lnTo>
                  <a:lnTo>
                    <a:pt x="23" y="101"/>
                  </a:lnTo>
                  <a:lnTo>
                    <a:pt x="22" y="104"/>
                  </a:lnTo>
                  <a:lnTo>
                    <a:pt x="23" y="107"/>
                  </a:lnTo>
                  <a:lnTo>
                    <a:pt x="24" y="110"/>
                  </a:lnTo>
                  <a:lnTo>
                    <a:pt x="27" y="111"/>
                  </a:lnTo>
                  <a:lnTo>
                    <a:pt x="31" y="112"/>
                  </a:lnTo>
                  <a:lnTo>
                    <a:pt x="35" y="111"/>
                  </a:lnTo>
                  <a:lnTo>
                    <a:pt x="38" y="109"/>
                  </a:lnTo>
                  <a:lnTo>
                    <a:pt x="40" y="105"/>
                  </a:lnTo>
                  <a:lnTo>
                    <a:pt x="44" y="98"/>
                  </a:lnTo>
                  <a:lnTo>
                    <a:pt x="47" y="91"/>
                  </a:lnTo>
                  <a:lnTo>
                    <a:pt x="51" y="84"/>
                  </a:lnTo>
                  <a:lnTo>
                    <a:pt x="54" y="76"/>
                  </a:lnTo>
                  <a:lnTo>
                    <a:pt x="59" y="71"/>
                  </a:lnTo>
                  <a:lnTo>
                    <a:pt x="65" y="66"/>
                  </a:lnTo>
                  <a:lnTo>
                    <a:pt x="68" y="63"/>
                  </a:lnTo>
                  <a:lnTo>
                    <a:pt x="69" y="61"/>
                  </a:lnTo>
                  <a:lnTo>
                    <a:pt x="69" y="58"/>
                  </a:lnTo>
                  <a:lnTo>
                    <a:pt x="68" y="55"/>
                  </a:lnTo>
                  <a:lnTo>
                    <a:pt x="66" y="52"/>
                  </a:lnTo>
                  <a:lnTo>
                    <a:pt x="64" y="50"/>
                  </a:lnTo>
                  <a:lnTo>
                    <a:pt x="61" y="47"/>
                  </a:lnTo>
                  <a:lnTo>
                    <a:pt x="59" y="47"/>
                  </a:lnTo>
                  <a:lnTo>
                    <a:pt x="56" y="48"/>
                  </a:lnTo>
                  <a:lnTo>
                    <a:pt x="53" y="50"/>
                  </a:lnTo>
                  <a:lnTo>
                    <a:pt x="51" y="51"/>
                  </a:lnTo>
                  <a:lnTo>
                    <a:pt x="48" y="51"/>
                  </a:lnTo>
                  <a:lnTo>
                    <a:pt x="45" y="50"/>
                  </a:lnTo>
                  <a:lnTo>
                    <a:pt x="42" y="47"/>
                  </a:lnTo>
                  <a:lnTo>
                    <a:pt x="36" y="43"/>
                  </a:lnTo>
                  <a:lnTo>
                    <a:pt x="31" y="40"/>
                  </a:lnTo>
                  <a:lnTo>
                    <a:pt x="29" y="36"/>
                  </a:lnTo>
                  <a:lnTo>
                    <a:pt x="25" y="28"/>
                  </a:lnTo>
                  <a:lnTo>
                    <a:pt x="21" y="16"/>
                  </a:lnTo>
                  <a:lnTo>
                    <a:pt x="17" y="7"/>
                  </a:lnTo>
                  <a:lnTo>
                    <a:pt x="15" y="3"/>
                  </a:lnTo>
                  <a:lnTo>
                    <a:pt x="12" y="1"/>
                  </a:lnTo>
                  <a:lnTo>
                    <a:pt x="9" y="0"/>
                  </a:lnTo>
                  <a:lnTo>
                    <a:pt x="5" y="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30" name="Freeform 48"/>
            <p:cNvSpPr>
              <a:spLocks/>
            </p:cNvSpPr>
            <p:nvPr/>
          </p:nvSpPr>
          <p:spPr bwMode="auto">
            <a:xfrm>
              <a:off x="10836275" y="10455275"/>
              <a:ext cx="88900" cy="85725"/>
            </a:xfrm>
            <a:custGeom>
              <a:avLst/>
              <a:gdLst>
                <a:gd name="T0" fmla="*/ 93 w 112"/>
                <a:gd name="T1" fmla="*/ 1 h 109"/>
                <a:gd name="T2" fmla="*/ 92 w 112"/>
                <a:gd name="T3" fmla="*/ 3 h 109"/>
                <a:gd name="T4" fmla="*/ 90 w 112"/>
                <a:gd name="T5" fmla="*/ 5 h 109"/>
                <a:gd name="T6" fmla="*/ 88 w 112"/>
                <a:gd name="T7" fmla="*/ 7 h 109"/>
                <a:gd name="T8" fmla="*/ 86 w 112"/>
                <a:gd name="T9" fmla="*/ 9 h 109"/>
                <a:gd name="T10" fmla="*/ 80 w 112"/>
                <a:gd name="T11" fmla="*/ 12 h 109"/>
                <a:gd name="T12" fmla="*/ 73 w 112"/>
                <a:gd name="T13" fmla="*/ 17 h 109"/>
                <a:gd name="T14" fmla="*/ 70 w 112"/>
                <a:gd name="T15" fmla="*/ 22 h 109"/>
                <a:gd name="T16" fmla="*/ 68 w 112"/>
                <a:gd name="T17" fmla="*/ 27 h 109"/>
                <a:gd name="T18" fmla="*/ 66 w 112"/>
                <a:gd name="T19" fmla="*/ 30 h 109"/>
                <a:gd name="T20" fmla="*/ 64 w 112"/>
                <a:gd name="T21" fmla="*/ 33 h 109"/>
                <a:gd name="T22" fmla="*/ 59 w 112"/>
                <a:gd name="T23" fmla="*/ 37 h 109"/>
                <a:gd name="T24" fmla="*/ 53 w 112"/>
                <a:gd name="T25" fmla="*/ 41 h 109"/>
                <a:gd name="T26" fmla="*/ 36 w 112"/>
                <a:gd name="T27" fmla="*/ 53 h 109"/>
                <a:gd name="T28" fmla="*/ 21 w 112"/>
                <a:gd name="T29" fmla="*/ 64 h 109"/>
                <a:gd name="T30" fmla="*/ 13 w 112"/>
                <a:gd name="T31" fmla="*/ 69 h 109"/>
                <a:gd name="T32" fmla="*/ 8 w 112"/>
                <a:gd name="T33" fmla="*/ 76 h 109"/>
                <a:gd name="T34" fmla="*/ 4 w 112"/>
                <a:gd name="T35" fmla="*/ 81 h 109"/>
                <a:gd name="T36" fmla="*/ 1 w 112"/>
                <a:gd name="T37" fmla="*/ 86 h 109"/>
                <a:gd name="T38" fmla="*/ 0 w 112"/>
                <a:gd name="T39" fmla="*/ 90 h 109"/>
                <a:gd name="T40" fmla="*/ 0 w 112"/>
                <a:gd name="T41" fmla="*/ 94 h 109"/>
                <a:gd name="T42" fmla="*/ 1 w 112"/>
                <a:gd name="T43" fmla="*/ 98 h 109"/>
                <a:gd name="T44" fmla="*/ 4 w 112"/>
                <a:gd name="T45" fmla="*/ 100 h 109"/>
                <a:gd name="T46" fmla="*/ 8 w 112"/>
                <a:gd name="T47" fmla="*/ 104 h 109"/>
                <a:gd name="T48" fmla="*/ 12 w 112"/>
                <a:gd name="T49" fmla="*/ 106 h 109"/>
                <a:gd name="T50" fmla="*/ 19 w 112"/>
                <a:gd name="T51" fmla="*/ 107 h 109"/>
                <a:gd name="T52" fmla="*/ 26 w 112"/>
                <a:gd name="T53" fmla="*/ 108 h 109"/>
                <a:gd name="T54" fmla="*/ 36 w 112"/>
                <a:gd name="T55" fmla="*/ 109 h 109"/>
                <a:gd name="T56" fmla="*/ 42 w 112"/>
                <a:gd name="T57" fmla="*/ 109 h 109"/>
                <a:gd name="T58" fmla="*/ 47 w 112"/>
                <a:gd name="T59" fmla="*/ 106 h 109"/>
                <a:gd name="T60" fmla="*/ 54 w 112"/>
                <a:gd name="T61" fmla="*/ 95 h 109"/>
                <a:gd name="T62" fmla="*/ 64 w 112"/>
                <a:gd name="T63" fmla="*/ 84 h 109"/>
                <a:gd name="T64" fmla="*/ 73 w 112"/>
                <a:gd name="T65" fmla="*/ 74 h 109"/>
                <a:gd name="T66" fmla="*/ 85 w 112"/>
                <a:gd name="T67" fmla="*/ 64 h 109"/>
                <a:gd name="T68" fmla="*/ 96 w 112"/>
                <a:gd name="T69" fmla="*/ 54 h 109"/>
                <a:gd name="T70" fmla="*/ 101 w 112"/>
                <a:gd name="T71" fmla="*/ 48 h 109"/>
                <a:gd name="T72" fmla="*/ 106 w 112"/>
                <a:gd name="T73" fmla="*/ 41 h 109"/>
                <a:gd name="T74" fmla="*/ 108 w 112"/>
                <a:gd name="T75" fmla="*/ 35 h 109"/>
                <a:gd name="T76" fmla="*/ 110 w 112"/>
                <a:gd name="T77" fmla="*/ 30 h 109"/>
                <a:gd name="T78" fmla="*/ 112 w 112"/>
                <a:gd name="T79" fmla="*/ 21 h 109"/>
                <a:gd name="T80" fmla="*/ 112 w 112"/>
                <a:gd name="T81" fmla="*/ 17 h 109"/>
                <a:gd name="T82" fmla="*/ 110 w 112"/>
                <a:gd name="T83" fmla="*/ 13 h 109"/>
                <a:gd name="T84" fmla="*/ 104 w 112"/>
                <a:gd name="T85" fmla="*/ 7 h 109"/>
                <a:gd name="T86" fmla="*/ 99 w 112"/>
                <a:gd name="T87" fmla="*/ 4 h 109"/>
                <a:gd name="T88" fmla="*/ 97 w 112"/>
                <a:gd name="T89" fmla="*/ 2 h 109"/>
                <a:gd name="T90" fmla="*/ 94 w 112"/>
                <a:gd name="T91" fmla="*/ 0 h 109"/>
                <a:gd name="T92" fmla="*/ 93 w 112"/>
                <a:gd name="T93" fmla="*/ 1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109">
                  <a:moveTo>
                    <a:pt x="93" y="1"/>
                  </a:moveTo>
                  <a:lnTo>
                    <a:pt x="92" y="3"/>
                  </a:lnTo>
                  <a:lnTo>
                    <a:pt x="90" y="5"/>
                  </a:lnTo>
                  <a:lnTo>
                    <a:pt x="88" y="7"/>
                  </a:lnTo>
                  <a:lnTo>
                    <a:pt x="86" y="9"/>
                  </a:lnTo>
                  <a:lnTo>
                    <a:pt x="80" y="12"/>
                  </a:lnTo>
                  <a:lnTo>
                    <a:pt x="73" y="17"/>
                  </a:lnTo>
                  <a:lnTo>
                    <a:pt x="70" y="22"/>
                  </a:lnTo>
                  <a:lnTo>
                    <a:pt x="68" y="27"/>
                  </a:lnTo>
                  <a:lnTo>
                    <a:pt x="66" y="30"/>
                  </a:lnTo>
                  <a:lnTo>
                    <a:pt x="64" y="33"/>
                  </a:lnTo>
                  <a:lnTo>
                    <a:pt x="59" y="37"/>
                  </a:lnTo>
                  <a:lnTo>
                    <a:pt x="53" y="41"/>
                  </a:lnTo>
                  <a:lnTo>
                    <a:pt x="36" y="53"/>
                  </a:lnTo>
                  <a:lnTo>
                    <a:pt x="21" y="64"/>
                  </a:lnTo>
                  <a:lnTo>
                    <a:pt x="13" y="69"/>
                  </a:lnTo>
                  <a:lnTo>
                    <a:pt x="8" y="76"/>
                  </a:lnTo>
                  <a:lnTo>
                    <a:pt x="4" y="81"/>
                  </a:lnTo>
                  <a:lnTo>
                    <a:pt x="1" y="86"/>
                  </a:lnTo>
                  <a:lnTo>
                    <a:pt x="0" y="90"/>
                  </a:lnTo>
                  <a:lnTo>
                    <a:pt x="0" y="94"/>
                  </a:lnTo>
                  <a:lnTo>
                    <a:pt x="1" y="98"/>
                  </a:lnTo>
                  <a:lnTo>
                    <a:pt x="4" y="100"/>
                  </a:lnTo>
                  <a:lnTo>
                    <a:pt x="8" y="104"/>
                  </a:lnTo>
                  <a:lnTo>
                    <a:pt x="12" y="106"/>
                  </a:lnTo>
                  <a:lnTo>
                    <a:pt x="19" y="107"/>
                  </a:lnTo>
                  <a:lnTo>
                    <a:pt x="26" y="108"/>
                  </a:lnTo>
                  <a:lnTo>
                    <a:pt x="36" y="109"/>
                  </a:lnTo>
                  <a:lnTo>
                    <a:pt x="42" y="109"/>
                  </a:lnTo>
                  <a:lnTo>
                    <a:pt x="47" y="106"/>
                  </a:lnTo>
                  <a:lnTo>
                    <a:pt x="54" y="95"/>
                  </a:lnTo>
                  <a:lnTo>
                    <a:pt x="64" y="84"/>
                  </a:lnTo>
                  <a:lnTo>
                    <a:pt x="73" y="74"/>
                  </a:lnTo>
                  <a:lnTo>
                    <a:pt x="85" y="64"/>
                  </a:lnTo>
                  <a:lnTo>
                    <a:pt x="96" y="54"/>
                  </a:lnTo>
                  <a:lnTo>
                    <a:pt x="101" y="48"/>
                  </a:lnTo>
                  <a:lnTo>
                    <a:pt x="106" y="41"/>
                  </a:lnTo>
                  <a:lnTo>
                    <a:pt x="108" y="35"/>
                  </a:lnTo>
                  <a:lnTo>
                    <a:pt x="110" y="30"/>
                  </a:lnTo>
                  <a:lnTo>
                    <a:pt x="112" y="21"/>
                  </a:lnTo>
                  <a:lnTo>
                    <a:pt x="112" y="17"/>
                  </a:lnTo>
                  <a:lnTo>
                    <a:pt x="110" y="13"/>
                  </a:lnTo>
                  <a:lnTo>
                    <a:pt x="104" y="7"/>
                  </a:lnTo>
                  <a:lnTo>
                    <a:pt x="99" y="4"/>
                  </a:lnTo>
                  <a:lnTo>
                    <a:pt x="97" y="2"/>
                  </a:lnTo>
                  <a:lnTo>
                    <a:pt x="94" y="0"/>
                  </a:lnTo>
                  <a:lnTo>
                    <a:pt x="93" y="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31" name="Freeform 49"/>
            <p:cNvSpPr>
              <a:spLocks/>
            </p:cNvSpPr>
            <p:nvPr/>
          </p:nvSpPr>
          <p:spPr bwMode="auto">
            <a:xfrm>
              <a:off x="10580688" y="10460038"/>
              <a:ext cx="44450" cy="39688"/>
            </a:xfrm>
            <a:custGeom>
              <a:avLst/>
              <a:gdLst>
                <a:gd name="T0" fmla="*/ 3 w 57"/>
                <a:gd name="T1" fmla="*/ 7 h 51"/>
                <a:gd name="T2" fmla="*/ 1 w 57"/>
                <a:gd name="T3" fmla="*/ 11 h 51"/>
                <a:gd name="T4" fmla="*/ 0 w 57"/>
                <a:gd name="T5" fmla="*/ 13 h 51"/>
                <a:gd name="T6" fmla="*/ 0 w 57"/>
                <a:gd name="T7" fmla="*/ 16 h 51"/>
                <a:gd name="T8" fmla="*/ 0 w 57"/>
                <a:gd name="T9" fmla="*/ 17 h 51"/>
                <a:gd name="T10" fmla="*/ 1 w 57"/>
                <a:gd name="T11" fmla="*/ 21 h 51"/>
                <a:gd name="T12" fmla="*/ 4 w 57"/>
                <a:gd name="T13" fmla="*/ 24 h 51"/>
                <a:gd name="T14" fmla="*/ 8 w 57"/>
                <a:gd name="T15" fmla="*/ 27 h 51"/>
                <a:gd name="T16" fmla="*/ 11 w 57"/>
                <a:gd name="T17" fmla="*/ 30 h 51"/>
                <a:gd name="T18" fmla="*/ 12 w 57"/>
                <a:gd name="T19" fmla="*/ 32 h 51"/>
                <a:gd name="T20" fmla="*/ 13 w 57"/>
                <a:gd name="T21" fmla="*/ 34 h 51"/>
                <a:gd name="T22" fmla="*/ 13 w 57"/>
                <a:gd name="T23" fmla="*/ 37 h 51"/>
                <a:gd name="T24" fmla="*/ 13 w 57"/>
                <a:gd name="T25" fmla="*/ 40 h 51"/>
                <a:gd name="T26" fmla="*/ 12 w 57"/>
                <a:gd name="T27" fmla="*/ 43 h 51"/>
                <a:gd name="T28" fmla="*/ 13 w 57"/>
                <a:gd name="T29" fmla="*/ 45 h 51"/>
                <a:gd name="T30" fmla="*/ 13 w 57"/>
                <a:gd name="T31" fmla="*/ 47 h 51"/>
                <a:gd name="T32" fmla="*/ 14 w 57"/>
                <a:gd name="T33" fmla="*/ 48 h 51"/>
                <a:gd name="T34" fmla="*/ 17 w 57"/>
                <a:gd name="T35" fmla="*/ 50 h 51"/>
                <a:gd name="T36" fmla="*/ 22 w 57"/>
                <a:gd name="T37" fmla="*/ 51 h 51"/>
                <a:gd name="T38" fmla="*/ 31 w 57"/>
                <a:gd name="T39" fmla="*/ 50 h 51"/>
                <a:gd name="T40" fmla="*/ 38 w 57"/>
                <a:gd name="T41" fmla="*/ 47 h 51"/>
                <a:gd name="T42" fmla="*/ 40 w 57"/>
                <a:gd name="T43" fmla="*/ 45 h 51"/>
                <a:gd name="T44" fmla="*/ 43 w 57"/>
                <a:gd name="T45" fmla="*/ 40 h 51"/>
                <a:gd name="T46" fmla="*/ 47 w 57"/>
                <a:gd name="T47" fmla="*/ 33 h 51"/>
                <a:gd name="T48" fmla="*/ 51 w 57"/>
                <a:gd name="T49" fmla="*/ 27 h 51"/>
                <a:gd name="T50" fmla="*/ 53 w 57"/>
                <a:gd name="T51" fmla="*/ 19 h 51"/>
                <a:gd name="T52" fmla="*/ 56 w 57"/>
                <a:gd name="T53" fmla="*/ 13 h 51"/>
                <a:gd name="T54" fmla="*/ 57 w 57"/>
                <a:gd name="T55" fmla="*/ 6 h 51"/>
                <a:gd name="T56" fmla="*/ 57 w 57"/>
                <a:gd name="T57" fmla="*/ 2 h 51"/>
                <a:gd name="T58" fmla="*/ 56 w 57"/>
                <a:gd name="T59" fmla="*/ 0 h 51"/>
                <a:gd name="T60" fmla="*/ 55 w 57"/>
                <a:gd name="T61" fmla="*/ 0 h 51"/>
                <a:gd name="T62" fmla="*/ 53 w 57"/>
                <a:gd name="T63" fmla="*/ 0 h 51"/>
                <a:gd name="T64" fmla="*/ 51 w 57"/>
                <a:gd name="T65" fmla="*/ 0 h 51"/>
                <a:gd name="T66" fmla="*/ 46 w 57"/>
                <a:gd name="T67" fmla="*/ 2 h 51"/>
                <a:gd name="T68" fmla="*/ 41 w 57"/>
                <a:gd name="T69" fmla="*/ 5 h 51"/>
                <a:gd name="T70" fmla="*/ 35 w 57"/>
                <a:gd name="T71" fmla="*/ 10 h 51"/>
                <a:gd name="T72" fmla="*/ 31 w 57"/>
                <a:gd name="T73" fmla="*/ 13 h 51"/>
                <a:gd name="T74" fmla="*/ 26 w 57"/>
                <a:gd name="T75" fmla="*/ 15 h 51"/>
                <a:gd name="T76" fmla="*/ 23 w 57"/>
                <a:gd name="T77" fmla="*/ 15 h 51"/>
                <a:gd name="T78" fmla="*/ 11 w 57"/>
                <a:gd name="T79" fmla="*/ 11 h 51"/>
                <a:gd name="T80" fmla="*/ 3 w 57"/>
                <a:gd name="T81"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7" h="51">
                  <a:moveTo>
                    <a:pt x="3" y="7"/>
                  </a:moveTo>
                  <a:lnTo>
                    <a:pt x="1" y="11"/>
                  </a:lnTo>
                  <a:lnTo>
                    <a:pt x="0" y="13"/>
                  </a:lnTo>
                  <a:lnTo>
                    <a:pt x="0" y="16"/>
                  </a:lnTo>
                  <a:lnTo>
                    <a:pt x="0" y="17"/>
                  </a:lnTo>
                  <a:lnTo>
                    <a:pt x="1" y="21"/>
                  </a:lnTo>
                  <a:lnTo>
                    <a:pt x="4" y="24"/>
                  </a:lnTo>
                  <a:lnTo>
                    <a:pt x="8" y="27"/>
                  </a:lnTo>
                  <a:lnTo>
                    <a:pt x="11" y="30"/>
                  </a:lnTo>
                  <a:lnTo>
                    <a:pt x="12" y="32"/>
                  </a:lnTo>
                  <a:lnTo>
                    <a:pt x="13" y="34"/>
                  </a:lnTo>
                  <a:lnTo>
                    <a:pt x="13" y="37"/>
                  </a:lnTo>
                  <a:lnTo>
                    <a:pt x="13" y="40"/>
                  </a:lnTo>
                  <a:lnTo>
                    <a:pt x="12" y="43"/>
                  </a:lnTo>
                  <a:lnTo>
                    <a:pt x="13" y="45"/>
                  </a:lnTo>
                  <a:lnTo>
                    <a:pt x="13" y="47"/>
                  </a:lnTo>
                  <a:lnTo>
                    <a:pt x="14" y="48"/>
                  </a:lnTo>
                  <a:lnTo>
                    <a:pt x="17" y="50"/>
                  </a:lnTo>
                  <a:lnTo>
                    <a:pt x="22" y="51"/>
                  </a:lnTo>
                  <a:lnTo>
                    <a:pt x="31" y="50"/>
                  </a:lnTo>
                  <a:lnTo>
                    <a:pt x="38" y="47"/>
                  </a:lnTo>
                  <a:lnTo>
                    <a:pt x="40" y="45"/>
                  </a:lnTo>
                  <a:lnTo>
                    <a:pt x="43" y="40"/>
                  </a:lnTo>
                  <a:lnTo>
                    <a:pt x="47" y="33"/>
                  </a:lnTo>
                  <a:lnTo>
                    <a:pt x="51" y="27"/>
                  </a:lnTo>
                  <a:lnTo>
                    <a:pt x="53" y="19"/>
                  </a:lnTo>
                  <a:lnTo>
                    <a:pt x="56" y="13"/>
                  </a:lnTo>
                  <a:lnTo>
                    <a:pt x="57" y="6"/>
                  </a:lnTo>
                  <a:lnTo>
                    <a:pt x="57" y="2"/>
                  </a:lnTo>
                  <a:lnTo>
                    <a:pt x="56" y="0"/>
                  </a:lnTo>
                  <a:lnTo>
                    <a:pt x="55" y="0"/>
                  </a:lnTo>
                  <a:lnTo>
                    <a:pt x="53" y="0"/>
                  </a:lnTo>
                  <a:lnTo>
                    <a:pt x="51" y="0"/>
                  </a:lnTo>
                  <a:lnTo>
                    <a:pt x="46" y="2"/>
                  </a:lnTo>
                  <a:lnTo>
                    <a:pt x="41" y="5"/>
                  </a:lnTo>
                  <a:lnTo>
                    <a:pt x="35" y="10"/>
                  </a:lnTo>
                  <a:lnTo>
                    <a:pt x="31" y="13"/>
                  </a:lnTo>
                  <a:lnTo>
                    <a:pt x="26" y="15"/>
                  </a:lnTo>
                  <a:lnTo>
                    <a:pt x="23" y="15"/>
                  </a:lnTo>
                  <a:lnTo>
                    <a:pt x="11" y="11"/>
                  </a:lnTo>
                  <a:lnTo>
                    <a:pt x="3" y="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32" name="Freeform 50"/>
            <p:cNvSpPr>
              <a:spLocks/>
            </p:cNvSpPr>
            <p:nvPr/>
          </p:nvSpPr>
          <p:spPr bwMode="auto">
            <a:xfrm>
              <a:off x="10206038" y="10047288"/>
              <a:ext cx="490537" cy="395288"/>
            </a:xfrm>
            <a:custGeom>
              <a:avLst/>
              <a:gdLst>
                <a:gd name="T0" fmla="*/ 379 w 619"/>
                <a:gd name="T1" fmla="*/ 417 h 499"/>
                <a:gd name="T2" fmla="*/ 371 w 619"/>
                <a:gd name="T3" fmla="*/ 405 h 499"/>
                <a:gd name="T4" fmla="*/ 357 w 619"/>
                <a:gd name="T5" fmla="*/ 396 h 499"/>
                <a:gd name="T6" fmla="*/ 338 w 619"/>
                <a:gd name="T7" fmla="*/ 419 h 499"/>
                <a:gd name="T8" fmla="*/ 326 w 619"/>
                <a:gd name="T9" fmla="*/ 408 h 499"/>
                <a:gd name="T10" fmla="*/ 318 w 619"/>
                <a:gd name="T11" fmla="*/ 379 h 499"/>
                <a:gd name="T12" fmla="*/ 284 w 619"/>
                <a:gd name="T13" fmla="*/ 362 h 499"/>
                <a:gd name="T14" fmla="*/ 243 w 619"/>
                <a:gd name="T15" fmla="*/ 363 h 499"/>
                <a:gd name="T16" fmla="*/ 201 w 619"/>
                <a:gd name="T17" fmla="*/ 369 h 499"/>
                <a:gd name="T18" fmla="*/ 177 w 619"/>
                <a:gd name="T19" fmla="*/ 396 h 499"/>
                <a:gd name="T20" fmla="*/ 133 w 619"/>
                <a:gd name="T21" fmla="*/ 413 h 499"/>
                <a:gd name="T22" fmla="*/ 67 w 619"/>
                <a:gd name="T23" fmla="*/ 434 h 499"/>
                <a:gd name="T24" fmla="*/ 40 w 619"/>
                <a:gd name="T25" fmla="*/ 413 h 499"/>
                <a:gd name="T26" fmla="*/ 58 w 619"/>
                <a:gd name="T27" fmla="*/ 382 h 499"/>
                <a:gd name="T28" fmla="*/ 52 w 619"/>
                <a:gd name="T29" fmla="*/ 358 h 499"/>
                <a:gd name="T30" fmla="*/ 41 w 619"/>
                <a:gd name="T31" fmla="*/ 325 h 499"/>
                <a:gd name="T32" fmla="*/ 21 w 619"/>
                <a:gd name="T33" fmla="*/ 289 h 499"/>
                <a:gd name="T34" fmla="*/ 27 w 619"/>
                <a:gd name="T35" fmla="*/ 268 h 499"/>
                <a:gd name="T36" fmla="*/ 8 w 619"/>
                <a:gd name="T37" fmla="*/ 248 h 499"/>
                <a:gd name="T38" fmla="*/ 10 w 619"/>
                <a:gd name="T39" fmla="*/ 215 h 499"/>
                <a:gd name="T40" fmla="*/ 55 w 619"/>
                <a:gd name="T41" fmla="*/ 174 h 499"/>
                <a:gd name="T42" fmla="*/ 90 w 619"/>
                <a:gd name="T43" fmla="*/ 166 h 499"/>
                <a:gd name="T44" fmla="*/ 116 w 619"/>
                <a:gd name="T45" fmla="*/ 158 h 499"/>
                <a:gd name="T46" fmla="*/ 135 w 619"/>
                <a:gd name="T47" fmla="*/ 141 h 499"/>
                <a:gd name="T48" fmla="*/ 138 w 619"/>
                <a:gd name="T49" fmla="*/ 91 h 499"/>
                <a:gd name="T50" fmla="*/ 178 w 619"/>
                <a:gd name="T51" fmla="*/ 97 h 499"/>
                <a:gd name="T52" fmla="*/ 195 w 619"/>
                <a:gd name="T53" fmla="*/ 63 h 499"/>
                <a:gd name="T54" fmla="*/ 218 w 619"/>
                <a:gd name="T55" fmla="*/ 56 h 499"/>
                <a:gd name="T56" fmla="*/ 242 w 619"/>
                <a:gd name="T57" fmla="*/ 75 h 499"/>
                <a:gd name="T58" fmla="*/ 255 w 619"/>
                <a:gd name="T59" fmla="*/ 50 h 499"/>
                <a:gd name="T60" fmla="*/ 267 w 619"/>
                <a:gd name="T61" fmla="*/ 19 h 499"/>
                <a:gd name="T62" fmla="*/ 290 w 619"/>
                <a:gd name="T63" fmla="*/ 40 h 499"/>
                <a:gd name="T64" fmla="*/ 307 w 619"/>
                <a:gd name="T65" fmla="*/ 22 h 499"/>
                <a:gd name="T66" fmla="*/ 352 w 619"/>
                <a:gd name="T67" fmla="*/ 27 h 499"/>
                <a:gd name="T68" fmla="*/ 356 w 619"/>
                <a:gd name="T69" fmla="*/ 48 h 499"/>
                <a:gd name="T70" fmla="*/ 349 w 619"/>
                <a:gd name="T71" fmla="*/ 77 h 499"/>
                <a:gd name="T72" fmla="*/ 397 w 619"/>
                <a:gd name="T73" fmla="*/ 112 h 499"/>
                <a:gd name="T74" fmla="*/ 420 w 619"/>
                <a:gd name="T75" fmla="*/ 119 h 499"/>
                <a:gd name="T76" fmla="*/ 434 w 619"/>
                <a:gd name="T77" fmla="*/ 65 h 499"/>
                <a:gd name="T78" fmla="*/ 431 w 619"/>
                <a:gd name="T79" fmla="*/ 17 h 499"/>
                <a:gd name="T80" fmla="*/ 443 w 619"/>
                <a:gd name="T81" fmla="*/ 11 h 499"/>
                <a:gd name="T82" fmla="*/ 469 w 619"/>
                <a:gd name="T83" fmla="*/ 62 h 499"/>
                <a:gd name="T84" fmla="*/ 494 w 619"/>
                <a:gd name="T85" fmla="*/ 110 h 499"/>
                <a:gd name="T86" fmla="*/ 514 w 619"/>
                <a:gd name="T87" fmla="*/ 157 h 499"/>
                <a:gd name="T88" fmla="*/ 558 w 619"/>
                <a:gd name="T89" fmla="*/ 170 h 499"/>
                <a:gd name="T90" fmla="*/ 563 w 619"/>
                <a:gd name="T91" fmla="*/ 195 h 499"/>
                <a:gd name="T92" fmla="*/ 591 w 619"/>
                <a:gd name="T93" fmla="*/ 263 h 499"/>
                <a:gd name="T94" fmla="*/ 618 w 619"/>
                <a:gd name="T95" fmla="*/ 350 h 499"/>
                <a:gd name="T96" fmla="*/ 581 w 619"/>
                <a:gd name="T97" fmla="*/ 398 h 499"/>
                <a:gd name="T98" fmla="*/ 545 w 619"/>
                <a:gd name="T99" fmla="*/ 467 h 499"/>
                <a:gd name="T100" fmla="*/ 499 w 619"/>
                <a:gd name="T101" fmla="*/ 491 h 499"/>
                <a:gd name="T102" fmla="*/ 473 w 619"/>
                <a:gd name="T103" fmla="*/ 483 h 499"/>
                <a:gd name="T104" fmla="*/ 452 w 619"/>
                <a:gd name="T105" fmla="*/ 499 h 499"/>
                <a:gd name="T106" fmla="*/ 430 w 619"/>
                <a:gd name="T107" fmla="*/ 478 h 499"/>
                <a:gd name="T108" fmla="*/ 408 w 619"/>
                <a:gd name="T109" fmla="*/ 456 h 499"/>
                <a:gd name="T110" fmla="*/ 393 w 619"/>
                <a:gd name="T111" fmla="*/ 42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9" h="499">
                  <a:moveTo>
                    <a:pt x="385" y="413"/>
                  </a:moveTo>
                  <a:lnTo>
                    <a:pt x="385" y="409"/>
                  </a:lnTo>
                  <a:lnTo>
                    <a:pt x="384" y="409"/>
                  </a:lnTo>
                  <a:lnTo>
                    <a:pt x="383" y="410"/>
                  </a:lnTo>
                  <a:lnTo>
                    <a:pt x="381" y="414"/>
                  </a:lnTo>
                  <a:lnTo>
                    <a:pt x="379" y="417"/>
                  </a:lnTo>
                  <a:lnTo>
                    <a:pt x="377" y="419"/>
                  </a:lnTo>
                  <a:lnTo>
                    <a:pt x="376" y="419"/>
                  </a:lnTo>
                  <a:lnTo>
                    <a:pt x="375" y="419"/>
                  </a:lnTo>
                  <a:lnTo>
                    <a:pt x="373" y="418"/>
                  </a:lnTo>
                  <a:lnTo>
                    <a:pt x="372" y="416"/>
                  </a:lnTo>
                  <a:lnTo>
                    <a:pt x="371" y="405"/>
                  </a:lnTo>
                  <a:lnTo>
                    <a:pt x="371" y="395"/>
                  </a:lnTo>
                  <a:lnTo>
                    <a:pt x="371" y="391"/>
                  </a:lnTo>
                  <a:lnTo>
                    <a:pt x="371" y="389"/>
                  </a:lnTo>
                  <a:lnTo>
                    <a:pt x="369" y="388"/>
                  </a:lnTo>
                  <a:lnTo>
                    <a:pt x="365" y="390"/>
                  </a:lnTo>
                  <a:lnTo>
                    <a:pt x="357" y="396"/>
                  </a:lnTo>
                  <a:lnTo>
                    <a:pt x="352" y="402"/>
                  </a:lnTo>
                  <a:lnTo>
                    <a:pt x="348" y="407"/>
                  </a:lnTo>
                  <a:lnTo>
                    <a:pt x="346" y="413"/>
                  </a:lnTo>
                  <a:lnTo>
                    <a:pt x="344" y="416"/>
                  </a:lnTo>
                  <a:lnTo>
                    <a:pt x="341" y="418"/>
                  </a:lnTo>
                  <a:lnTo>
                    <a:pt x="338" y="419"/>
                  </a:lnTo>
                  <a:lnTo>
                    <a:pt x="334" y="420"/>
                  </a:lnTo>
                  <a:lnTo>
                    <a:pt x="330" y="420"/>
                  </a:lnTo>
                  <a:lnTo>
                    <a:pt x="326" y="420"/>
                  </a:lnTo>
                  <a:lnTo>
                    <a:pt x="324" y="418"/>
                  </a:lnTo>
                  <a:lnTo>
                    <a:pt x="324" y="416"/>
                  </a:lnTo>
                  <a:lnTo>
                    <a:pt x="326" y="408"/>
                  </a:lnTo>
                  <a:lnTo>
                    <a:pt x="328" y="400"/>
                  </a:lnTo>
                  <a:lnTo>
                    <a:pt x="328" y="395"/>
                  </a:lnTo>
                  <a:lnTo>
                    <a:pt x="328" y="391"/>
                  </a:lnTo>
                  <a:lnTo>
                    <a:pt x="327" y="387"/>
                  </a:lnTo>
                  <a:lnTo>
                    <a:pt x="325" y="384"/>
                  </a:lnTo>
                  <a:lnTo>
                    <a:pt x="318" y="379"/>
                  </a:lnTo>
                  <a:lnTo>
                    <a:pt x="308" y="375"/>
                  </a:lnTo>
                  <a:lnTo>
                    <a:pt x="299" y="372"/>
                  </a:lnTo>
                  <a:lnTo>
                    <a:pt x="291" y="369"/>
                  </a:lnTo>
                  <a:lnTo>
                    <a:pt x="286" y="367"/>
                  </a:lnTo>
                  <a:lnTo>
                    <a:pt x="285" y="365"/>
                  </a:lnTo>
                  <a:lnTo>
                    <a:pt x="284" y="362"/>
                  </a:lnTo>
                  <a:lnTo>
                    <a:pt x="283" y="359"/>
                  </a:lnTo>
                  <a:lnTo>
                    <a:pt x="281" y="357"/>
                  </a:lnTo>
                  <a:lnTo>
                    <a:pt x="277" y="356"/>
                  </a:lnTo>
                  <a:lnTo>
                    <a:pt x="271" y="356"/>
                  </a:lnTo>
                  <a:lnTo>
                    <a:pt x="262" y="358"/>
                  </a:lnTo>
                  <a:lnTo>
                    <a:pt x="243" y="363"/>
                  </a:lnTo>
                  <a:lnTo>
                    <a:pt x="231" y="368"/>
                  </a:lnTo>
                  <a:lnTo>
                    <a:pt x="223" y="372"/>
                  </a:lnTo>
                  <a:lnTo>
                    <a:pt x="221" y="373"/>
                  </a:lnTo>
                  <a:lnTo>
                    <a:pt x="217" y="372"/>
                  </a:lnTo>
                  <a:lnTo>
                    <a:pt x="207" y="370"/>
                  </a:lnTo>
                  <a:lnTo>
                    <a:pt x="201" y="369"/>
                  </a:lnTo>
                  <a:lnTo>
                    <a:pt x="194" y="370"/>
                  </a:lnTo>
                  <a:lnTo>
                    <a:pt x="189" y="372"/>
                  </a:lnTo>
                  <a:lnTo>
                    <a:pt x="185" y="375"/>
                  </a:lnTo>
                  <a:lnTo>
                    <a:pt x="182" y="380"/>
                  </a:lnTo>
                  <a:lnTo>
                    <a:pt x="180" y="388"/>
                  </a:lnTo>
                  <a:lnTo>
                    <a:pt x="177" y="396"/>
                  </a:lnTo>
                  <a:lnTo>
                    <a:pt x="176" y="404"/>
                  </a:lnTo>
                  <a:lnTo>
                    <a:pt x="173" y="418"/>
                  </a:lnTo>
                  <a:lnTo>
                    <a:pt x="172" y="424"/>
                  </a:lnTo>
                  <a:lnTo>
                    <a:pt x="165" y="422"/>
                  </a:lnTo>
                  <a:lnTo>
                    <a:pt x="150" y="417"/>
                  </a:lnTo>
                  <a:lnTo>
                    <a:pt x="133" y="413"/>
                  </a:lnTo>
                  <a:lnTo>
                    <a:pt x="122" y="412"/>
                  </a:lnTo>
                  <a:lnTo>
                    <a:pt x="108" y="419"/>
                  </a:lnTo>
                  <a:lnTo>
                    <a:pt x="92" y="429"/>
                  </a:lnTo>
                  <a:lnTo>
                    <a:pt x="82" y="432"/>
                  </a:lnTo>
                  <a:lnTo>
                    <a:pt x="71" y="434"/>
                  </a:lnTo>
                  <a:lnTo>
                    <a:pt x="67" y="434"/>
                  </a:lnTo>
                  <a:lnTo>
                    <a:pt x="62" y="434"/>
                  </a:lnTo>
                  <a:lnTo>
                    <a:pt x="58" y="432"/>
                  </a:lnTo>
                  <a:lnTo>
                    <a:pt x="55" y="430"/>
                  </a:lnTo>
                  <a:lnTo>
                    <a:pt x="48" y="424"/>
                  </a:lnTo>
                  <a:lnTo>
                    <a:pt x="42" y="417"/>
                  </a:lnTo>
                  <a:lnTo>
                    <a:pt x="40" y="413"/>
                  </a:lnTo>
                  <a:lnTo>
                    <a:pt x="38" y="408"/>
                  </a:lnTo>
                  <a:lnTo>
                    <a:pt x="38" y="405"/>
                  </a:lnTo>
                  <a:lnTo>
                    <a:pt x="38" y="401"/>
                  </a:lnTo>
                  <a:lnTo>
                    <a:pt x="44" y="394"/>
                  </a:lnTo>
                  <a:lnTo>
                    <a:pt x="55" y="386"/>
                  </a:lnTo>
                  <a:lnTo>
                    <a:pt x="58" y="382"/>
                  </a:lnTo>
                  <a:lnTo>
                    <a:pt x="61" y="376"/>
                  </a:lnTo>
                  <a:lnTo>
                    <a:pt x="62" y="374"/>
                  </a:lnTo>
                  <a:lnTo>
                    <a:pt x="62" y="372"/>
                  </a:lnTo>
                  <a:lnTo>
                    <a:pt x="61" y="369"/>
                  </a:lnTo>
                  <a:lnTo>
                    <a:pt x="60" y="366"/>
                  </a:lnTo>
                  <a:lnTo>
                    <a:pt x="52" y="358"/>
                  </a:lnTo>
                  <a:lnTo>
                    <a:pt x="47" y="351"/>
                  </a:lnTo>
                  <a:lnTo>
                    <a:pt x="44" y="346"/>
                  </a:lnTo>
                  <a:lnTo>
                    <a:pt x="42" y="340"/>
                  </a:lnTo>
                  <a:lnTo>
                    <a:pt x="42" y="334"/>
                  </a:lnTo>
                  <a:lnTo>
                    <a:pt x="42" y="328"/>
                  </a:lnTo>
                  <a:lnTo>
                    <a:pt x="41" y="325"/>
                  </a:lnTo>
                  <a:lnTo>
                    <a:pt x="39" y="320"/>
                  </a:lnTo>
                  <a:lnTo>
                    <a:pt x="36" y="315"/>
                  </a:lnTo>
                  <a:lnTo>
                    <a:pt x="31" y="309"/>
                  </a:lnTo>
                  <a:lnTo>
                    <a:pt x="27" y="303"/>
                  </a:lnTo>
                  <a:lnTo>
                    <a:pt x="23" y="297"/>
                  </a:lnTo>
                  <a:lnTo>
                    <a:pt x="21" y="289"/>
                  </a:lnTo>
                  <a:lnTo>
                    <a:pt x="20" y="284"/>
                  </a:lnTo>
                  <a:lnTo>
                    <a:pt x="21" y="278"/>
                  </a:lnTo>
                  <a:lnTo>
                    <a:pt x="22" y="274"/>
                  </a:lnTo>
                  <a:lnTo>
                    <a:pt x="23" y="271"/>
                  </a:lnTo>
                  <a:lnTo>
                    <a:pt x="27" y="269"/>
                  </a:lnTo>
                  <a:lnTo>
                    <a:pt x="27" y="268"/>
                  </a:lnTo>
                  <a:lnTo>
                    <a:pt x="27" y="267"/>
                  </a:lnTo>
                  <a:lnTo>
                    <a:pt x="27" y="266"/>
                  </a:lnTo>
                  <a:lnTo>
                    <a:pt x="26" y="265"/>
                  </a:lnTo>
                  <a:lnTo>
                    <a:pt x="22" y="260"/>
                  </a:lnTo>
                  <a:lnTo>
                    <a:pt x="17" y="256"/>
                  </a:lnTo>
                  <a:lnTo>
                    <a:pt x="8" y="248"/>
                  </a:lnTo>
                  <a:lnTo>
                    <a:pt x="1" y="241"/>
                  </a:lnTo>
                  <a:lnTo>
                    <a:pt x="0" y="238"/>
                  </a:lnTo>
                  <a:lnTo>
                    <a:pt x="1" y="232"/>
                  </a:lnTo>
                  <a:lnTo>
                    <a:pt x="3" y="227"/>
                  </a:lnTo>
                  <a:lnTo>
                    <a:pt x="6" y="221"/>
                  </a:lnTo>
                  <a:lnTo>
                    <a:pt x="10" y="215"/>
                  </a:lnTo>
                  <a:lnTo>
                    <a:pt x="14" y="209"/>
                  </a:lnTo>
                  <a:lnTo>
                    <a:pt x="18" y="203"/>
                  </a:lnTo>
                  <a:lnTo>
                    <a:pt x="22" y="200"/>
                  </a:lnTo>
                  <a:lnTo>
                    <a:pt x="33" y="192"/>
                  </a:lnTo>
                  <a:lnTo>
                    <a:pt x="47" y="180"/>
                  </a:lnTo>
                  <a:lnTo>
                    <a:pt x="55" y="174"/>
                  </a:lnTo>
                  <a:lnTo>
                    <a:pt x="61" y="169"/>
                  </a:lnTo>
                  <a:lnTo>
                    <a:pt x="66" y="166"/>
                  </a:lnTo>
                  <a:lnTo>
                    <a:pt x="70" y="165"/>
                  </a:lnTo>
                  <a:lnTo>
                    <a:pt x="77" y="166"/>
                  </a:lnTo>
                  <a:lnTo>
                    <a:pt x="86" y="166"/>
                  </a:lnTo>
                  <a:lnTo>
                    <a:pt x="90" y="166"/>
                  </a:lnTo>
                  <a:lnTo>
                    <a:pt x="94" y="166"/>
                  </a:lnTo>
                  <a:lnTo>
                    <a:pt x="98" y="164"/>
                  </a:lnTo>
                  <a:lnTo>
                    <a:pt x="101" y="162"/>
                  </a:lnTo>
                  <a:lnTo>
                    <a:pt x="105" y="160"/>
                  </a:lnTo>
                  <a:lnTo>
                    <a:pt x="110" y="159"/>
                  </a:lnTo>
                  <a:lnTo>
                    <a:pt x="116" y="158"/>
                  </a:lnTo>
                  <a:lnTo>
                    <a:pt x="122" y="157"/>
                  </a:lnTo>
                  <a:lnTo>
                    <a:pt x="127" y="156"/>
                  </a:lnTo>
                  <a:lnTo>
                    <a:pt x="132" y="155"/>
                  </a:lnTo>
                  <a:lnTo>
                    <a:pt x="134" y="154"/>
                  </a:lnTo>
                  <a:lnTo>
                    <a:pt x="136" y="152"/>
                  </a:lnTo>
                  <a:lnTo>
                    <a:pt x="135" y="141"/>
                  </a:lnTo>
                  <a:lnTo>
                    <a:pt x="133" y="123"/>
                  </a:lnTo>
                  <a:lnTo>
                    <a:pt x="132" y="112"/>
                  </a:lnTo>
                  <a:lnTo>
                    <a:pt x="132" y="104"/>
                  </a:lnTo>
                  <a:lnTo>
                    <a:pt x="133" y="97"/>
                  </a:lnTo>
                  <a:lnTo>
                    <a:pt x="135" y="92"/>
                  </a:lnTo>
                  <a:lnTo>
                    <a:pt x="138" y="91"/>
                  </a:lnTo>
                  <a:lnTo>
                    <a:pt x="144" y="91"/>
                  </a:lnTo>
                  <a:lnTo>
                    <a:pt x="151" y="92"/>
                  </a:lnTo>
                  <a:lnTo>
                    <a:pt x="158" y="93"/>
                  </a:lnTo>
                  <a:lnTo>
                    <a:pt x="166" y="95"/>
                  </a:lnTo>
                  <a:lnTo>
                    <a:pt x="173" y="96"/>
                  </a:lnTo>
                  <a:lnTo>
                    <a:pt x="178" y="97"/>
                  </a:lnTo>
                  <a:lnTo>
                    <a:pt x="181" y="96"/>
                  </a:lnTo>
                  <a:lnTo>
                    <a:pt x="184" y="87"/>
                  </a:lnTo>
                  <a:lnTo>
                    <a:pt x="187" y="77"/>
                  </a:lnTo>
                  <a:lnTo>
                    <a:pt x="190" y="72"/>
                  </a:lnTo>
                  <a:lnTo>
                    <a:pt x="192" y="67"/>
                  </a:lnTo>
                  <a:lnTo>
                    <a:pt x="195" y="63"/>
                  </a:lnTo>
                  <a:lnTo>
                    <a:pt x="197" y="61"/>
                  </a:lnTo>
                  <a:lnTo>
                    <a:pt x="203" y="56"/>
                  </a:lnTo>
                  <a:lnTo>
                    <a:pt x="209" y="53"/>
                  </a:lnTo>
                  <a:lnTo>
                    <a:pt x="212" y="52"/>
                  </a:lnTo>
                  <a:lnTo>
                    <a:pt x="215" y="53"/>
                  </a:lnTo>
                  <a:lnTo>
                    <a:pt x="218" y="56"/>
                  </a:lnTo>
                  <a:lnTo>
                    <a:pt x="222" y="61"/>
                  </a:lnTo>
                  <a:lnTo>
                    <a:pt x="226" y="66"/>
                  </a:lnTo>
                  <a:lnTo>
                    <a:pt x="231" y="70"/>
                  </a:lnTo>
                  <a:lnTo>
                    <a:pt x="235" y="72"/>
                  </a:lnTo>
                  <a:lnTo>
                    <a:pt x="238" y="74"/>
                  </a:lnTo>
                  <a:lnTo>
                    <a:pt x="242" y="75"/>
                  </a:lnTo>
                  <a:lnTo>
                    <a:pt x="245" y="73"/>
                  </a:lnTo>
                  <a:lnTo>
                    <a:pt x="247" y="71"/>
                  </a:lnTo>
                  <a:lnTo>
                    <a:pt x="249" y="66"/>
                  </a:lnTo>
                  <a:lnTo>
                    <a:pt x="252" y="58"/>
                  </a:lnTo>
                  <a:lnTo>
                    <a:pt x="253" y="54"/>
                  </a:lnTo>
                  <a:lnTo>
                    <a:pt x="255" y="50"/>
                  </a:lnTo>
                  <a:lnTo>
                    <a:pt x="262" y="43"/>
                  </a:lnTo>
                  <a:lnTo>
                    <a:pt x="265" y="38"/>
                  </a:lnTo>
                  <a:lnTo>
                    <a:pt x="267" y="32"/>
                  </a:lnTo>
                  <a:lnTo>
                    <a:pt x="267" y="26"/>
                  </a:lnTo>
                  <a:lnTo>
                    <a:pt x="267" y="22"/>
                  </a:lnTo>
                  <a:lnTo>
                    <a:pt x="267" y="19"/>
                  </a:lnTo>
                  <a:lnTo>
                    <a:pt x="267" y="17"/>
                  </a:lnTo>
                  <a:lnTo>
                    <a:pt x="269" y="18"/>
                  </a:lnTo>
                  <a:lnTo>
                    <a:pt x="272" y="21"/>
                  </a:lnTo>
                  <a:lnTo>
                    <a:pt x="285" y="38"/>
                  </a:lnTo>
                  <a:lnTo>
                    <a:pt x="291" y="44"/>
                  </a:lnTo>
                  <a:lnTo>
                    <a:pt x="290" y="40"/>
                  </a:lnTo>
                  <a:lnTo>
                    <a:pt x="291" y="29"/>
                  </a:lnTo>
                  <a:lnTo>
                    <a:pt x="291" y="24"/>
                  </a:lnTo>
                  <a:lnTo>
                    <a:pt x="293" y="20"/>
                  </a:lnTo>
                  <a:lnTo>
                    <a:pt x="294" y="16"/>
                  </a:lnTo>
                  <a:lnTo>
                    <a:pt x="297" y="15"/>
                  </a:lnTo>
                  <a:lnTo>
                    <a:pt x="307" y="22"/>
                  </a:lnTo>
                  <a:lnTo>
                    <a:pt x="314" y="29"/>
                  </a:lnTo>
                  <a:lnTo>
                    <a:pt x="323" y="28"/>
                  </a:lnTo>
                  <a:lnTo>
                    <a:pt x="335" y="26"/>
                  </a:lnTo>
                  <a:lnTo>
                    <a:pt x="342" y="26"/>
                  </a:lnTo>
                  <a:lnTo>
                    <a:pt x="350" y="26"/>
                  </a:lnTo>
                  <a:lnTo>
                    <a:pt x="352" y="27"/>
                  </a:lnTo>
                  <a:lnTo>
                    <a:pt x="355" y="28"/>
                  </a:lnTo>
                  <a:lnTo>
                    <a:pt x="357" y="29"/>
                  </a:lnTo>
                  <a:lnTo>
                    <a:pt x="358" y="32"/>
                  </a:lnTo>
                  <a:lnTo>
                    <a:pt x="359" y="36"/>
                  </a:lnTo>
                  <a:lnTo>
                    <a:pt x="358" y="42"/>
                  </a:lnTo>
                  <a:lnTo>
                    <a:pt x="356" y="48"/>
                  </a:lnTo>
                  <a:lnTo>
                    <a:pt x="353" y="55"/>
                  </a:lnTo>
                  <a:lnTo>
                    <a:pt x="350" y="63"/>
                  </a:lnTo>
                  <a:lnTo>
                    <a:pt x="348" y="69"/>
                  </a:lnTo>
                  <a:lnTo>
                    <a:pt x="348" y="72"/>
                  </a:lnTo>
                  <a:lnTo>
                    <a:pt x="348" y="75"/>
                  </a:lnTo>
                  <a:lnTo>
                    <a:pt x="349" y="77"/>
                  </a:lnTo>
                  <a:lnTo>
                    <a:pt x="350" y="79"/>
                  </a:lnTo>
                  <a:lnTo>
                    <a:pt x="357" y="86"/>
                  </a:lnTo>
                  <a:lnTo>
                    <a:pt x="367" y="93"/>
                  </a:lnTo>
                  <a:lnTo>
                    <a:pt x="378" y="98"/>
                  </a:lnTo>
                  <a:lnTo>
                    <a:pt x="388" y="104"/>
                  </a:lnTo>
                  <a:lnTo>
                    <a:pt x="397" y="112"/>
                  </a:lnTo>
                  <a:lnTo>
                    <a:pt x="407" y="120"/>
                  </a:lnTo>
                  <a:lnTo>
                    <a:pt x="411" y="122"/>
                  </a:lnTo>
                  <a:lnTo>
                    <a:pt x="415" y="123"/>
                  </a:lnTo>
                  <a:lnTo>
                    <a:pt x="417" y="122"/>
                  </a:lnTo>
                  <a:lnTo>
                    <a:pt x="418" y="121"/>
                  </a:lnTo>
                  <a:lnTo>
                    <a:pt x="420" y="119"/>
                  </a:lnTo>
                  <a:lnTo>
                    <a:pt x="421" y="115"/>
                  </a:lnTo>
                  <a:lnTo>
                    <a:pt x="426" y="101"/>
                  </a:lnTo>
                  <a:lnTo>
                    <a:pt x="431" y="85"/>
                  </a:lnTo>
                  <a:lnTo>
                    <a:pt x="434" y="78"/>
                  </a:lnTo>
                  <a:lnTo>
                    <a:pt x="434" y="71"/>
                  </a:lnTo>
                  <a:lnTo>
                    <a:pt x="434" y="65"/>
                  </a:lnTo>
                  <a:lnTo>
                    <a:pt x="430" y="58"/>
                  </a:lnTo>
                  <a:lnTo>
                    <a:pt x="428" y="52"/>
                  </a:lnTo>
                  <a:lnTo>
                    <a:pt x="427" y="45"/>
                  </a:lnTo>
                  <a:lnTo>
                    <a:pt x="428" y="36"/>
                  </a:lnTo>
                  <a:lnTo>
                    <a:pt x="429" y="26"/>
                  </a:lnTo>
                  <a:lnTo>
                    <a:pt x="431" y="17"/>
                  </a:lnTo>
                  <a:lnTo>
                    <a:pt x="434" y="9"/>
                  </a:lnTo>
                  <a:lnTo>
                    <a:pt x="436" y="4"/>
                  </a:lnTo>
                  <a:lnTo>
                    <a:pt x="437" y="0"/>
                  </a:lnTo>
                  <a:lnTo>
                    <a:pt x="439" y="2"/>
                  </a:lnTo>
                  <a:lnTo>
                    <a:pt x="441" y="5"/>
                  </a:lnTo>
                  <a:lnTo>
                    <a:pt x="443" y="11"/>
                  </a:lnTo>
                  <a:lnTo>
                    <a:pt x="445" y="18"/>
                  </a:lnTo>
                  <a:lnTo>
                    <a:pt x="448" y="26"/>
                  </a:lnTo>
                  <a:lnTo>
                    <a:pt x="451" y="36"/>
                  </a:lnTo>
                  <a:lnTo>
                    <a:pt x="455" y="43"/>
                  </a:lnTo>
                  <a:lnTo>
                    <a:pt x="459" y="50"/>
                  </a:lnTo>
                  <a:lnTo>
                    <a:pt x="469" y="62"/>
                  </a:lnTo>
                  <a:lnTo>
                    <a:pt x="477" y="72"/>
                  </a:lnTo>
                  <a:lnTo>
                    <a:pt x="481" y="77"/>
                  </a:lnTo>
                  <a:lnTo>
                    <a:pt x="484" y="83"/>
                  </a:lnTo>
                  <a:lnTo>
                    <a:pt x="487" y="88"/>
                  </a:lnTo>
                  <a:lnTo>
                    <a:pt x="491" y="96"/>
                  </a:lnTo>
                  <a:lnTo>
                    <a:pt x="494" y="110"/>
                  </a:lnTo>
                  <a:lnTo>
                    <a:pt x="498" y="127"/>
                  </a:lnTo>
                  <a:lnTo>
                    <a:pt x="500" y="135"/>
                  </a:lnTo>
                  <a:lnTo>
                    <a:pt x="502" y="142"/>
                  </a:lnTo>
                  <a:lnTo>
                    <a:pt x="505" y="149"/>
                  </a:lnTo>
                  <a:lnTo>
                    <a:pt x="508" y="154"/>
                  </a:lnTo>
                  <a:lnTo>
                    <a:pt x="514" y="157"/>
                  </a:lnTo>
                  <a:lnTo>
                    <a:pt x="522" y="160"/>
                  </a:lnTo>
                  <a:lnTo>
                    <a:pt x="531" y="162"/>
                  </a:lnTo>
                  <a:lnTo>
                    <a:pt x="539" y="164"/>
                  </a:lnTo>
                  <a:lnTo>
                    <a:pt x="547" y="166"/>
                  </a:lnTo>
                  <a:lnTo>
                    <a:pt x="555" y="168"/>
                  </a:lnTo>
                  <a:lnTo>
                    <a:pt x="558" y="170"/>
                  </a:lnTo>
                  <a:lnTo>
                    <a:pt x="560" y="172"/>
                  </a:lnTo>
                  <a:lnTo>
                    <a:pt x="561" y="173"/>
                  </a:lnTo>
                  <a:lnTo>
                    <a:pt x="561" y="176"/>
                  </a:lnTo>
                  <a:lnTo>
                    <a:pt x="561" y="182"/>
                  </a:lnTo>
                  <a:lnTo>
                    <a:pt x="562" y="188"/>
                  </a:lnTo>
                  <a:lnTo>
                    <a:pt x="563" y="195"/>
                  </a:lnTo>
                  <a:lnTo>
                    <a:pt x="564" y="203"/>
                  </a:lnTo>
                  <a:lnTo>
                    <a:pt x="567" y="212"/>
                  </a:lnTo>
                  <a:lnTo>
                    <a:pt x="570" y="221"/>
                  </a:lnTo>
                  <a:lnTo>
                    <a:pt x="574" y="230"/>
                  </a:lnTo>
                  <a:lnTo>
                    <a:pt x="579" y="240"/>
                  </a:lnTo>
                  <a:lnTo>
                    <a:pt x="591" y="263"/>
                  </a:lnTo>
                  <a:lnTo>
                    <a:pt x="603" y="293"/>
                  </a:lnTo>
                  <a:lnTo>
                    <a:pt x="610" y="308"/>
                  </a:lnTo>
                  <a:lnTo>
                    <a:pt x="615" y="322"/>
                  </a:lnTo>
                  <a:lnTo>
                    <a:pt x="618" y="336"/>
                  </a:lnTo>
                  <a:lnTo>
                    <a:pt x="619" y="345"/>
                  </a:lnTo>
                  <a:lnTo>
                    <a:pt x="618" y="350"/>
                  </a:lnTo>
                  <a:lnTo>
                    <a:pt x="617" y="355"/>
                  </a:lnTo>
                  <a:lnTo>
                    <a:pt x="615" y="359"/>
                  </a:lnTo>
                  <a:lnTo>
                    <a:pt x="613" y="364"/>
                  </a:lnTo>
                  <a:lnTo>
                    <a:pt x="605" y="372"/>
                  </a:lnTo>
                  <a:lnTo>
                    <a:pt x="597" y="382"/>
                  </a:lnTo>
                  <a:lnTo>
                    <a:pt x="581" y="398"/>
                  </a:lnTo>
                  <a:lnTo>
                    <a:pt x="568" y="413"/>
                  </a:lnTo>
                  <a:lnTo>
                    <a:pt x="561" y="427"/>
                  </a:lnTo>
                  <a:lnTo>
                    <a:pt x="556" y="442"/>
                  </a:lnTo>
                  <a:lnTo>
                    <a:pt x="552" y="454"/>
                  </a:lnTo>
                  <a:lnTo>
                    <a:pt x="548" y="462"/>
                  </a:lnTo>
                  <a:lnTo>
                    <a:pt x="545" y="467"/>
                  </a:lnTo>
                  <a:lnTo>
                    <a:pt x="542" y="471"/>
                  </a:lnTo>
                  <a:lnTo>
                    <a:pt x="537" y="473"/>
                  </a:lnTo>
                  <a:lnTo>
                    <a:pt x="527" y="476"/>
                  </a:lnTo>
                  <a:lnTo>
                    <a:pt x="514" y="482"/>
                  </a:lnTo>
                  <a:lnTo>
                    <a:pt x="504" y="489"/>
                  </a:lnTo>
                  <a:lnTo>
                    <a:pt x="499" y="491"/>
                  </a:lnTo>
                  <a:lnTo>
                    <a:pt x="496" y="493"/>
                  </a:lnTo>
                  <a:lnTo>
                    <a:pt x="493" y="494"/>
                  </a:lnTo>
                  <a:lnTo>
                    <a:pt x="491" y="493"/>
                  </a:lnTo>
                  <a:lnTo>
                    <a:pt x="484" y="488"/>
                  </a:lnTo>
                  <a:lnTo>
                    <a:pt x="476" y="484"/>
                  </a:lnTo>
                  <a:lnTo>
                    <a:pt x="473" y="483"/>
                  </a:lnTo>
                  <a:lnTo>
                    <a:pt x="469" y="482"/>
                  </a:lnTo>
                  <a:lnTo>
                    <a:pt x="466" y="483"/>
                  </a:lnTo>
                  <a:lnTo>
                    <a:pt x="463" y="484"/>
                  </a:lnTo>
                  <a:lnTo>
                    <a:pt x="459" y="491"/>
                  </a:lnTo>
                  <a:lnTo>
                    <a:pt x="454" y="496"/>
                  </a:lnTo>
                  <a:lnTo>
                    <a:pt x="452" y="499"/>
                  </a:lnTo>
                  <a:lnTo>
                    <a:pt x="449" y="497"/>
                  </a:lnTo>
                  <a:lnTo>
                    <a:pt x="446" y="495"/>
                  </a:lnTo>
                  <a:lnTo>
                    <a:pt x="443" y="490"/>
                  </a:lnTo>
                  <a:lnTo>
                    <a:pt x="440" y="485"/>
                  </a:lnTo>
                  <a:lnTo>
                    <a:pt x="435" y="481"/>
                  </a:lnTo>
                  <a:lnTo>
                    <a:pt x="430" y="478"/>
                  </a:lnTo>
                  <a:lnTo>
                    <a:pt x="425" y="476"/>
                  </a:lnTo>
                  <a:lnTo>
                    <a:pt x="416" y="475"/>
                  </a:lnTo>
                  <a:lnTo>
                    <a:pt x="411" y="473"/>
                  </a:lnTo>
                  <a:lnTo>
                    <a:pt x="409" y="470"/>
                  </a:lnTo>
                  <a:lnTo>
                    <a:pt x="408" y="464"/>
                  </a:lnTo>
                  <a:lnTo>
                    <a:pt x="408" y="456"/>
                  </a:lnTo>
                  <a:lnTo>
                    <a:pt x="408" y="447"/>
                  </a:lnTo>
                  <a:lnTo>
                    <a:pt x="407" y="442"/>
                  </a:lnTo>
                  <a:lnTo>
                    <a:pt x="405" y="437"/>
                  </a:lnTo>
                  <a:lnTo>
                    <a:pt x="402" y="435"/>
                  </a:lnTo>
                  <a:lnTo>
                    <a:pt x="399" y="432"/>
                  </a:lnTo>
                  <a:lnTo>
                    <a:pt x="393" y="429"/>
                  </a:lnTo>
                  <a:lnTo>
                    <a:pt x="390" y="426"/>
                  </a:lnTo>
                  <a:lnTo>
                    <a:pt x="387" y="420"/>
                  </a:lnTo>
                  <a:lnTo>
                    <a:pt x="385" y="41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33" name="Freeform 51"/>
            <p:cNvSpPr>
              <a:spLocks/>
            </p:cNvSpPr>
            <p:nvPr/>
          </p:nvSpPr>
          <p:spPr bwMode="auto">
            <a:xfrm>
              <a:off x="10963275" y="10123488"/>
              <a:ext cx="28575" cy="25400"/>
            </a:xfrm>
            <a:custGeom>
              <a:avLst/>
              <a:gdLst>
                <a:gd name="T0" fmla="*/ 0 w 36"/>
                <a:gd name="T1" fmla="*/ 31 h 31"/>
                <a:gd name="T2" fmla="*/ 4 w 36"/>
                <a:gd name="T3" fmla="*/ 31 h 31"/>
                <a:gd name="T4" fmla="*/ 7 w 36"/>
                <a:gd name="T5" fmla="*/ 31 h 31"/>
                <a:gd name="T6" fmla="*/ 10 w 36"/>
                <a:gd name="T7" fmla="*/ 31 h 31"/>
                <a:gd name="T8" fmla="*/ 14 w 36"/>
                <a:gd name="T9" fmla="*/ 29 h 31"/>
                <a:gd name="T10" fmla="*/ 20 w 36"/>
                <a:gd name="T11" fmla="*/ 25 h 31"/>
                <a:gd name="T12" fmla="*/ 27 w 36"/>
                <a:gd name="T13" fmla="*/ 19 h 31"/>
                <a:gd name="T14" fmla="*/ 32 w 36"/>
                <a:gd name="T15" fmla="*/ 13 h 31"/>
                <a:gd name="T16" fmla="*/ 35 w 36"/>
                <a:gd name="T17" fmla="*/ 7 h 31"/>
                <a:gd name="T18" fmla="*/ 36 w 36"/>
                <a:gd name="T19" fmla="*/ 5 h 31"/>
                <a:gd name="T20" fmla="*/ 36 w 36"/>
                <a:gd name="T21" fmla="*/ 3 h 31"/>
                <a:gd name="T22" fmla="*/ 35 w 36"/>
                <a:gd name="T23" fmla="*/ 1 h 31"/>
                <a:gd name="T24" fmla="*/ 34 w 36"/>
                <a:gd name="T25" fmla="*/ 0 h 31"/>
                <a:gd name="T26" fmla="*/ 32 w 36"/>
                <a:gd name="T27" fmla="*/ 0 h 31"/>
                <a:gd name="T28" fmla="*/ 28 w 36"/>
                <a:gd name="T29" fmla="*/ 0 h 31"/>
                <a:gd name="T30" fmla="*/ 26 w 36"/>
                <a:gd name="T31" fmla="*/ 1 h 31"/>
                <a:gd name="T32" fmla="*/ 23 w 36"/>
                <a:gd name="T33" fmla="*/ 3 h 31"/>
                <a:gd name="T34" fmla="*/ 18 w 36"/>
                <a:gd name="T35" fmla="*/ 7 h 31"/>
                <a:gd name="T36" fmla="*/ 13 w 36"/>
                <a:gd name="T37" fmla="*/ 13 h 31"/>
                <a:gd name="T38" fmla="*/ 4 w 36"/>
                <a:gd name="T39" fmla="*/ 25 h 31"/>
                <a:gd name="T40" fmla="*/ 0 w 36"/>
                <a:gd name="T41"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31">
                  <a:moveTo>
                    <a:pt x="0" y="31"/>
                  </a:moveTo>
                  <a:lnTo>
                    <a:pt x="4" y="31"/>
                  </a:lnTo>
                  <a:lnTo>
                    <a:pt x="7" y="31"/>
                  </a:lnTo>
                  <a:lnTo>
                    <a:pt x="10" y="31"/>
                  </a:lnTo>
                  <a:lnTo>
                    <a:pt x="14" y="29"/>
                  </a:lnTo>
                  <a:lnTo>
                    <a:pt x="20" y="25"/>
                  </a:lnTo>
                  <a:lnTo>
                    <a:pt x="27" y="19"/>
                  </a:lnTo>
                  <a:lnTo>
                    <a:pt x="32" y="13"/>
                  </a:lnTo>
                  <a:lnTo>
                    <a:pt x="35" y="7"/>
                  </a:lnTo>
                  <a:lnTo>
                    <a:pt x="36" y="5"/>
                  </a:lnTo>
                  <a:lnTo>
                    <a:pt x="36" y="3"/>
                  </a:lnTo>
                  <a:lnTo>
                    <a:pt x="35" y="1"/>
                  </a:lnTo>
                  <a:lnTo>
                    <a:pt x="34" y="0"/>
                  </a:lnTo>
                  <a:lnTo>
                    <a:pt x="32" y="0"/>
                  </a:lnTo>
                  <a:lnTo>
                    <a:pt x="28" y="0"/>
                  </a:lnTo>
                  <a:lnTo>
                    <a:pt x="26" y="1"/>
                  </a:lnTo>
                  <a:lnTo>
                    <a:pt x="23" y="3"/>
                  </a:lnTo>
                  <a:lnTo>
                    <a:pt x="18" y="7"/>
                  </a:lnTo>
                  <a:lnTo>
                    <a:pt x="13" y="13"/>
                  </a:lnTo>
                  <a:lnTo>
                    <a:pt x="4" y="25"/>
                  </a:lnTo>
                  <a:lnTo>
                    <a:pt x="0" y="3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34" name="Freeform 52"/>
            <p:cNvSpPr>
              <a:spLocks/>
            </p:cNvSpPr>
            <p:nvPr/>
          </p:nvSpPr>
          <p:spPr bwMode="auto">
            <a:xfrm>
              <a:off x="10809288" y="10186988"/>
              <a:ext cx="30162" cy="25400"/>
            </a:xfrm>
            <a:custGeom>
              <a:avLst/>
              <a:gdLst>
                <a:gd name="T0" fmla="*/ 36 w 36"/>
                <a:gd name="T1" fmla="*/ 25 h 34"/>
                <a:gd name="T2" fmla="*/ 35 w 36"/>
                <a:gd name="T3" fmla="*/ 29 h 34"/>
                <a:gd name="T4" fmla="*/ 33 w 36"/>
                <a:gd name="T5" fmla="*/ 33 h 34"/>
                <a:gd name="T6" fmla="*/ 30 w 36"/>
                <a:gd name="T7" fmla="*/ 34 h 34"/>
                <a:gd name="T8" fmla="*/ 26 w 36"/>
                <a:gd name="T9" fmla="*/ 33 h 34"/>
                <a:gd name="T10" fmla="*/ 23 w 36"/>
                <a:gd name="T11" fmla="*/ 30 h 34"/>
                <a:gd name="T12" fmla="*/ 18 w 36"/>
                <a:gd name="T13" fmla="*/ 27 h 34"/>
                <a:gd name="T14" fmla="*/ 14 w 36"/>
                <a:gd name="T15" fmla="*/ 24 h 34"/>
                <a:gd name="T16" fmla="*/ 11 w 36"/>
                <a:gd name="T17" fmla="*/ 19 h 34"/>
                <a:gd name="T18" fmla="*/ 5 w 36"/>
                <a:gd name="T19" fmla="*/ 11 h 34"/>
                <a:gd name="T20" fmla="*/ 1 w 36"/>
                <a:gd name="T21" fmla="*/ 4 h 34"/>
                <a:gd name="T22" fmla="*/ 0 w 36"/>
                <a:gd name="T23" fmla="*/ 3 h 34"/>
                <a:gd name="T24" fmla="*/ 0 w 36"/>
                <a:gd name="T25" fmla="*/ 1 h 34"/>
                <a:gd name="T26" fmla="*/ 0 w 36"/>
                <a:gd name="T27" fmla="*/ 0 h 34"/>
                <a:gd name="T28" fmla="*/ 1 w 36"/>
                <a:gd name="T29" fmla="*/ 0 h 34"/>
                <a:gd name="T30" fmla="*/ 5 w 36"/>
                <a:gd name="T31" fmla="*/ 0 h 34"/>
                <a:gd name="T32" fmla="*/ 11 w 36"/>
                <a:gd name="T33" fmla="*/ 1 h 34"/>
                <a:gd name="T34" fmla="*/ 19 w 36"/>
                <a:gd name="T35" fmla="*/ 5 h 34"/>
                <a:gd name="T36" fmla="*/ 25 w 36"/>
                <a:gd name="T37" fmla="*/ 7 h 34"/>
                <a:gd name="T38" fmla="*/ 30 w 36"/>
                <a:gd name="T39" fmla="*/ 10 h 34"/>
                <a:gd name="T40" fmla="*/ 33 w 36"/>
                <a:gd name="T41" fmla="*/ 13 h 34"/>
                <a:gd name="T42" fmla="*/ 35 w 36"/>
                <a:gd name="T43" fmla="*/ 16 h 34"/>
                <a:gd name="T44" fmla="*/ 36 w 36"/>
                <a:gd name="T45" fmla="*/ 19 h 34"/>
                <a:gd name="T46" fmla="*/ 36 w 36"/>
                <a:gd name="T47" fmla="*/ 22 h 34"/>
                <a:gd name="T48" fmla="*/ 36 w 36"/>
                <a:gd name="T49"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 h="34">
                  <a:moveTo>
                    <a:pt x="36" y="25"/>
                  </a:moveTo>
                  <a:lnTo>
                    <a:pt x="35" y="29"/>
                  </a:lnTo>
                  <a:lnTo>
                    <a:pt x="33" y="33"/>
                  </a:lnTo>
                  <a:lnTo>
                    <a:pt x="30" y="34"/>
                  </a:lnTo>
                  <a:lnTo>
                    <a:pt x="26" y="33"/>
                  </a:lnTo>
                  <a:lnTo>
                    <a:pt x="23" y="30"/>
                  </a:lnTo>
                  <a:lnTo>
                    <a:pt x="18" y="27"/>
                  </a:lnTo>
                  <a:lnTo>
                    <a:pt x="14" y="24"/>
                  </a:lnTo>
                  <a:lnTo>
                    <a:pt x="11" y="19"/>
                  </a:lnTo>
                  <a:lnTo>
                    <a:pt x="5" y="11"/>
                  </a:lnTo>
                  <a:lnTo>
                    <a:pt x="1" y="4"/>
                  </a:lnTo>
                  <a:lnTo>
                    <a:pt x="0" y="3"/>
                  </a:lnTo>
                  <a:lnTo>
                    <a:pt x="0" y="1"/>
                  </a:lnTo>
                  <a:lnTo>
                    <a:pt x="0" y="0"/>
                  </a:lnTo>
                  <a:lnTo>
                    <a:pt x="1" y="0"/>
                  </a:lnTo>
                  <a:lnTo>
                    <a:pt x="5" y="0"/>
                  </a:lnTo>
                  <a:lnTo>
                    <a:pt x="11" y="1"/>
                  </a:lnTo>
                  <a:lnTo>
                    <a:pt x="19" y="5"/>
                  </a:lnTo>
                  <a:lnTo>
                    <a:pt x="25" y="7"/>
                  </a:lnTo>
                  <a:lnTo>
                    <a:pt x="30" y="10"/>
                  </a:lnTo>
                  <a:lnTo>
                    <a:pt x="33" y="13"/>
                  </a:lnTo>
                  <a:lnTo>
                    <a:pt x="35" y="16"/>
                  </a:lnTo>
                  <a:lnTo>
                    <a:pt x="36" y="19"/>
                  </a:lnTo>
                  <a:lnTo>
                    <a:pt x="36" y="22"/>
                  </a:lnTo>
                  <a:lnTo>
                    <a:pt x="36" y="2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35" name="Freeform 53"/>
            <p:cNvSpPr>
              <a:spLocks/>
            </p:cNvSpPr>
            <p:nvPr/>
          </p:nvSpPr>
          <p:spPr bwMode="auto">
            <a:xfrm>
              <a:off x="10010775" y="9829800"/>
              <a:ext cx="130175" cy="158750"/>
            </a:xfrm>
            <a:custGeom>
              <a:avLst/>
              <a:gdLst>
                <a:gd name="T0" fmla="*/ 2 w 166"/>
                <a:gd name="T1" fmla="*/ 1 h 202"/>
                <a:gd name="T2" fmla="*/ 0 w 166"/>
                <a:gd name="T3" fmla="*/ 4 h 202"/>
                <a:gd name="T4" fmla="*/ 4 w 166"/>
                <a:gd name="T5" fmla="*/ 12 h 202"/>
                <a:gd name="T6" fmla="*/ 22 w 166"/>
                <a:gd name="T7" fmla="*/ 32 h 202"/>
                <a:gd name="T8" fmla="*/ 37 w 166"/>
                <a:gd name="T9" fmla="*/ 48 h 202"/>
                <a:gd name="T10" fmla="*/ 56 w 166"/>
                <a:gd name="T11" fmla="*/ 70 h 202"/>
                <a:gd name="T12" fmla="*/ 65 w 166"/>
                <a:gd name="T13" fmla="*/ 87 h 202"/>
                <a:gd name="T14" fmla="*/ 68 w 166"/>
                <a:gd name="T15" fmla="*/ 111 h 202"/>
                <a:gd name="T16" fmla="*/ 76 w 166"/>
                <a:gd name="T17" fmla="*/ 144 h 202"/>
                <a:gd name="T18" fmla="*/ 82 w 166"/>
                <a:gd name="T19" fmla="*/ 161 h 202"/>
                <a:gd name="T20" fmla="*/ 94 w 166"/>
                <a:gd name="T21" fmla="*/ 170 h 202"/>
                <a:gd name="T22" fmla="*/ 120 w 166"/>
                <a:gd name="T23" fmla="*/ 180 h 202"/>
                <a:gd name="T24" fmla="*/ 134 w 166"/>
                <a:gd name="T25" fmla="*/ 188 h 202"/>
                <a:gd name="T26" fmla="*/ 140 w 166"/>
                <a:gd name="T27" fmla="*/ 197 h 202"/>
                <a:gd name="T28" fmla="*/ 144 w 166"/>
                <a:gd name="T29" fmla="*/ 201 h 202"/>
                <a:gd name="T30" fmla="*/ 149 w 166"/>
                <a:gd name="T31" fmla="*/ 202 h 202"/>
                <a:gd name="T32" fmla="*/ 153 w 166"/>
                <a:gd name="T33" fmla="*/ 196 h 202"/>
                <a:gd name="T34" fmla="*/ 153 w 166"/>
                <a:gd name="T35" fmla="*/ 178 h 202"/>
                <a:gd name="T36" fmla="*/ 158 w 166"/>
                <a:gd name="T37" fmla="*/ 155 h 202"/>
                <a:gd name="T38" fmla="*/ 164 w 166"/>
                <a:gd name="T39" fmla="*/ 144 h 202"/>
                <a:gd name="T40" fmla="*/ 166 w 166"/>
                <a:gd name="T41" fmla="*/ 137 h 202"/>
                <a:gd name="T42" fmla="*/ 164 w 166"/>
                <a:gd name="T43" fmla="*/ 131 h 202"/>
                <a:gd name="T44" fmla="*/ 160 w 166"/>
                <a:gd name="T45" fmla="*/ 127 h 202"/>
                <a:gd name="T46" fmla="*/ 152 w 166"/>
                <a:gd name="T47" fmla="*/ 126 h 202"/>
                <a:gd name="T48" fmla="*/ 145 w 166"/>
                <a:gd name="T49" fmla="*/ 121 h 202"/>
                <a:gd name="T50" fmla="*/ 132 w 166"/>
                <a:gd name="T51" fmla="*/ 106 h 202"/>
                <a:gd name="T52" fmla="*/ 110 w 166"/>
                <a:gd name="T53" fmla="*/ 86 h 202"/>
                <a:gd name="T54" fmla="*/ 89 w 166"/>
                <a:gd name="T55" fmla="*/ 66 h 202"/>
                <a:gd name="T56" fmla="*/ 66 w 166"/>
                <a:gd name="T57" fmla="*/ 41 h 202"/>
                <a:gd name="T58" fmla="*/ 44 w 166"/>
                <a:gd name="T59" fmla="*/ 21 h 202"/>
                <a:gd name="T60" fmla="*/ 31 w 166"/>
                <a:gd name="T61" fmla="*/ 9 h 202"/>
                <a:gd name="T62" fmla="*/ 23 w 166"/>
                <a:gd name="T63" fmla="*/ 4 h 202"/>
                <a:gd name="T64" fmla="*/ 10 w 166"/>
                <a:gd name="T6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6" h="202">
                  <a:moveTo>
                    <a:pt x="4" y="0"/>
                  </a:moveTo>
                  <a:lnTo>
                    <a:pt x="2" y="1"/>
                  </a:lnTo>
                  <a:lnTo>
                    <a:pt x="0" y="2"/>
                  </a:lnTo>
                  <a:lnTo>
                    <a:pt x="0" y="4"/>
                  </a:lnTo>
                  <a:lnTo>
                    <a:pt x="1" y="7"/>
                  </a:lnTo>
                  <a:lnTo>
                    <a:pt x="4" y="12"/>
                  </a:lnTo>
                  <a:lnTo>
                    <a:pt x="9" y="20"/>
                  </a:lnTo>
                  <a:lnTo>
                    <a:pt x="22" y="32"/>
                  </a:lnTo>
                  <a:lnTo>
                    <a:pt x="30" y="39"/>
                  </a:lnTo>
                  <a:lnTo>
                    <a:pt x="37" y="48"/>
                  </a:lnTo>
                  <a:lnTo>
                    <a:pt x="50" y="62"/>
                  </a:lnTo>
                  <a:lnTo>
                    <a:pt x="56" y="70"/>
                  </a:lnTo>
                  <a:lnTo>
                    <a:pt x="61" y="79"/>
                  </a:lnTo>
                  <a:lnTo>
                    <a:pt x="65" y="87"/>
                  </a:lnTo>
                  <a:lnTo>
                    <a:pt x="67" y="93"/>
                  </a:lnTo>
                  <a:lnTo>
                    <a:pt x="68" y="111"/>
                  </a:lnTo>
                  <a:lnTo>
                    <a:pt x="74" y="133"/>
                  </a:lnTo>
                  <a:lnTo>
                    <a:pt x="76" y="144"/>
                  </a:lnTo>
                  <a:lnTo>
                    <a:pt x="79" y="153"/>
                  </a:lnTo>
                  <a:lnTo>
                    <a:pt x="82" y="161"/>
                  </a:lnTo>
                  <a:lnTo>
                    <a:pt x="84" y="165"/>
                  </a:lnTo>
                  <a:lnTo>
                    <a:pt x="94" y="170"/>
                  </a:lnTo>
                  <a:lnTo>
                    <a:pt x="111" y="177"/>
                  </a:lnTo>
                  <a:lnTo>
                    <a:pt x="120" y="180"/>
                  </a:lnTo>
                  <a:lnTo>
                    <a:pt x="128" y="184"/>
                  </a:lnTo>
                  <a:lnTo>
                    <a:pt x="134" y="188"/>
                  </a:lnTo>
                  <a:lnTo>
                    <a:pt x="137" y="193"/>
                  </a:lnTo>
                  <a:lnTo>
                    <a:pt x="140" y="197"/>
                  </a:lnTo>
                  <a:lnTo>
                    <a:pt x="142" y="200"/>
                  </a:lnTo>
                  <a:lnTo>
                    <a:pt x="144" y="201"/>
                  </a:lnTo>
                  <a:lnTo>
                    <a:pt x="147" y="202"/>
                  </a:lnTo>
                  <a:lnTo>
                    <a:pt x="149" y="202"/>
                  </a:lnTo>
                  <a:lnTo>
                    <a:pt x="151" y="200"/>
                  </a:lnTo>
                  <a:lnTo>
                    <a:pt x="153" y="196"/>
                  </a:lnTo>
                  <a:lnTo>
                    <a:pt x="153" y="191"/>
                  </a:lnTo>
                  <a:lnTo>
                    <a:pt x="153" y="178"/>
                  </a:lnTo>
                  <a:lnTo>
                    <a:pt x="155" y="167"/>
                  </a:lnTo>
                  <a:lnTo>
                    <a:pt x="158" y="155"/>
                  </a:lnTo>
                  <a:lnTo>
                    <a:pt x="162" y="147"/>
                  </a:lnTo>
                  <a:lnTo>
                    <a:pt x="164" y="144"/>
                  </a:lnTo>
                  <a:lnTo>
                    <a:pt x="165" y="140"/>
                  </a:lnTo>
                  <a:lnTo>
                    <a:pt x="166" y="137"/>
                  </a:lnTo>
                  <a:lnTo>
                    <a:pt x="165" y="134"/>
                  </a:lnTo>
                  <a:lnTo>
                    <a:pt x="164" y="131"/>
                  </a:lnTo>
                  <a:lnTo>
                    <a:pt x="162" y="128"/>
                  </a:lnTo>
                  <a:lnTo>
                    <a:pt x="160" y="127"/>
                  </a:lnTo>
                  <a:lnTo>
                    <a:pt x="155" y="126"/>
                  </a:lnTo>
                  <a:lnTo>
                    <a:pt x="152" y="126"/>
                  </a:lnTo>
                  <a:lnTo>
                    <a:pt x="148" y="124"/>
                  </a:lnTo>
                  <a:lnTo>
                    <a:pt x="145" y="121"/>
                  </a:lnTo>
                  <a:lnTo>
                    <a:pt x="141" y="116"/>
                  </a:lnTo>
                  <a:lnTo>
                    <a:pt x="132" y="106"/>
                  </a:lnTo>
                  <a:lnTo>
                    <a:pt x="121" y="95"/>
                  </a:lnTo>
                  <a:lnTo>
                    <a:pt x="110" y="86"/>
                  </a:lnTo>
                  <a:lnTo>
                    <a:pt x="100" y="77"/>
                  </a:lnTo>
                  <a:lnTo>
                    <a:pt x="89" y="66"/>
                  </a:lnTo>
                  <a:lnTo>
                    <a:pt x="78" y="54"/>
                  </a:lnTo>
                  <a:lnTo>
                    <a:pt x="66" y="41"/>
                  </a:lnTo>
                  <a:lnTo>
                    <a:pt x="55" y="30"/>
                  </a:lnTo>
                  <a:lnTo>
                    <a:pt x="44" y="21"/>
                  </a:lnTo>
                  <a:lnTo>
                    <a:pt x="35" y="14"/>
                  </a:lnTo>
                  <a:lnTo>
                    <a:pt x="31" y="9"/>
                  </a:lnTo>
                  <a:lnTo>
                    <a:pt x="27" y="6"/>
                  </a:lnTo>
                  <a:lnTo>
                    <a:pt x="23" y="4"/>
                  </a:lnTo>
                  <a:lnTo>
                    <a:pt x="18" y="2"/>
                  </a:lnTo>
                  <a:lnTo>
                    <a:pt x="10" y="0"/>
                  </a:lnTo>
                  <a:lnTo>
                    <a:pt x="4"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36" name="Freeform 54"/>
            <p:cNvSpPr>
              <a:spLocks/>
            </p:cNvSpPr>
            <p:nvPr/>
          </p:nvSpPr>
          <p:spPr bwMode="auto">
            <a:xfrm>
              <a:off x="10044113" y="9767888"/>
              <a:ext cx="76200" cy="123825"/>
            </a:xfrm>
            <a:custGeom>
              <a:avLst/>
              <a:gdLst>
                <a:gd name="T0" fmla="*/ 8 w 96"/>
                <a:gd name="T1" fmla="*/ 0 h 158"/>
                <a:gd name="T2" fmla="*/ 5 w 96"/>
                <a:gd name="T3" fmla="*/ 2 h 158"/>
                <a:gd name="T4" fmla="*/ 3 w 96"/>
                <a:gd name="T5" fmla="*/ 6 h 158"/>
                <a:gd name="T6" fmla="*/ 1 w 96"/>
                <a:gd name="T7" fmla="*/ 10 h 158"/>
                <a:gd name="T8" fmla="*/ 1 w 96"/>
                <a:gd name="T9" fmla="*/ 14 h 158"/>
                <a:gd name="T10" fmla="*/ 0 w 96"/>
                <a:gd name="T11" fmla="*/ 19 h 158"/>
                <a:gd name="T12" fmla="*/ 1 w 96"/>
                <a:gd name="T13" fmla="*/ 24 h 158"/>
                <a:gd name="T14" fmla="*/ 2 w 96"/>
                <a:gd name="T15" fmla="*/ 28 h 158"/>
                <a:gd name="T16" fmla="*/ 3 w 96"/>
                <a:gd name="T17" fmla="*/ 31 h 158"/>
                <a:gd name="T18" fmla="*/ 8 w 96"/>
                <a:gd name="T19" fmla="*/ 36 h 158"/>
                <a:gd name="T20" fmla="*/ 13 w 96"/>
                <a:gd name="T21" fmla="*/ 39 h 158"/>
                <a:gd name="T22" fmla="*/ 16 w 96"/>
                <a:gd name="T23" fmla="*/ 42 h 158"/>
                <a:gd name="T24" fmla="*/ 19 w 96"/>
                <a:gd name="T25" fmla="*/ 46 h 158"/>
                <a:gd name="T26" fmla="*/ 21 w 96"/>
                <a:gd name="T27" fmla="*/ 52 h 158"/>
                <a:gd name="T28" fmla="*/ 24 w 96"/>
                <a:gd name="T29" fmla="*/ 60 h 158"/>
                <a:gd name="T30" fmla="*/ 30 w 96"/>
                <a:gd name="T31" fmla="*/ 80 h 158"/>
                <a:gd name="T32" fmla="*/ 37 w 96"/>
                <a:gd name="T33" fmla="*/ 98 h 158"/>
                <a:gd name="T34" fmla="*/ 43 w 96"/>
                <a:gd name="T35" fmla="*/ 113 h 158"/>
                <a:gd name="T36" fmla="*/ 47 w 96"/>
                <a:gd name="T37" fmla="*/ 124 h 158"/>
                <a:gd name="T38" fmla="*/ 53 w 96"/>
                <a:gd name="T39" fmla="*/ 132 h 158"/>
                <a:gd name="T40" fmla="*/ 64 w 96"/>
                <a:gd name="T41" fmla="*/ 140 h 158"/>
                <a:gd name="T42" fmla="*/ 73 w 96"/>
                <a:gd name="T43" fmla="*/ 148 h 158"/>
                <a:gd name="T44" fmla="*/ 81 w 96"/>
                <a:gd name="T45" fmla="*/ 156 h 158"/>
                <a:gd name="T46" fmla="*/ 84 w 96"/>
                <a:gd name="T47" fmla="*/ 157 h 158"/>
                <a:gd name="T48" fmla="*/ 87 w 96"/>
                <a:gd name="T49" fmla="*/ 158 h 158"/>
                <a:gd name="T50" fmla="*/ 90 w 96"/>
                <a:gd name="T51" fmla="*/ 157 h 158"/>
                <a:gd name="T52" fmla="*/ 93 w 96"/>
                <a:gd name="T53" fmla="*/ 156 h 158"/>
                <a:gd name="T54" fmla="*/ 95 w 96"/>
                <a:gd name="T55" fmla="*/ 153 h 158"/>
                <a:gd name="T56" fmla="*/ 96 w 96"/>
                <a:gd name="T57" fmla="*/ 151 h 158"/>
                <a:gd name="T58" fmla="*/ 96 w 96"/>
                <a:gd name="T59" fmla="*/ 147 h 158"/>
                <a:gd name="T60" fmla="*/ 95 w 96"/>
                <a:gd name="T61" fmla="*/ 143 h 158"/>
                <a:gd name="T62" fmla="*/ 90 w 96"/>
                <a:gd name="T63" fmla="*/ 136 h 158"/>
                <a:gd name="T64" fmla="*/ 86 w 96"/>
                <a:gd name="T65" fmla="*/ 128 h 158"/>
                <a:gd name="T66" fmla="*/ 80 w 96"/>
                <a:gd name="T67" fmla="*/ 119 h 158"/>
                <a:gd name="T68" fmla="*/ 78 w 96"/>
                <a:gd name="T69" fmla="*/ 111 h 158"/>
                <a:gd name="T70" fmla="*/ 76 w 96"/>
                <a:gd name="T71" fmla="*/ 103 h 158"/>
                <a:gd name="T72" fmla="*/ 73 w 96"/>
                <a:gd name="T73" fmla="*/ 93 h 158"/>
                <a:gd name="T74" fmla="*/ 68 w 96"/>
                <a:gd name="T75" fmla="*/ 80 h 158"/>
                <a:gd name="T76" fmla="*/ 62 w 96"/>
                <a:gd name="T77" fmla="*/ 68 h 158"/>
                <a:gd name="T78" fmla="*/ 55 w 96"/>
                <a:gd name="T79" fmla="*/ 57 h 158"/>
                <a:gd name="T80" fmla="*/ 47 w 96"/>
                <a:gd name="T81" fmla="*/ 49 h 158"/>
                <a:gd name="T82" fmla="*/ 42 w 96"/>
                <a:gd name="T83" fmla="*/ 42 h 158"/>
                <a:gd name="T84" fmla="*/ 37 w 96"/>
                <a:gd name="T85" fmla="*/ 35 h 158"/>
                <a:gd name="T86" fmla="*/ 30 w 96"/>
                <a:gd name="T87" fmla="*/ 24 h 158"/>
                <a:gd name="T88" fmla="*/ 20 w 96"/>
                <a:gd name="T89" fmla="*/ 13 h 158"/>
                <a:gd name="T90" fmla="*/ 12 w 96"/>
                <a:gd name="T91" fmla="*/ 5 h 158"/>
                <a:gd name="T92" fmla="*/ 8 w 96"/>
                <a:gd name="T93"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158">
                  <a:moveTo>
                    <a:pt x="8" y="0"/>
                  </a:moveTo>
                  <a:lnTo>
                    <a:pt x="5" y="2"/>
                  </a:lnTo>
                  <a:lnTo>
                    <a:pt x="3" y="6"/>
                  </a:lnTo>
                  <a:lnTo>
                    <a:pt x="1" y="10"/>
                  </a:lnTo>
                  <a:lnTo>
                    <a:pt x="1" y="14"/>
                  </a:lnTo>
                  <a:lnTo>
                    <a:pt x="0" y="19"/>
                  </a:lnTo>
                  <a:lnTo>
                    <a:pt x="1" y="24"/>
                  </a:lnTo>
                  <a:lnTo>
                    <a:pt x="2" y="28"/>
                  </a:lnTo>
                  <a:lnTo>
                    <a:pt x="3" y="31"/>
                  </a:lnTo>
                  <a:lnTo>
                    <a:pt x="8" y="36"/>
                  </a:lnTo>
                  <a:lnTo>
                    <a:pt x="13" y="39"/>
                  </a:lnTo>
                  <a:lnTo>
                    <a:pt x="16" y="42"/>
                  </a:lnTo>
                  <a:lnTo>
                    <a:pt x="19" y="46"/>
                  </a:lnTo>
                  <a:lnTo>
                    <a:pt x="21" y="52"/>
                  </a:lnTo>
                  <a:lnTo>
                    <a:pt x="24" y="60"/>
                  </a:lnTo>
                  <a:lnTo>
                    <a:pt x="30" y="80"/>
                  </a:lnTo>
                  <a:lnTo>
                    <a:pt x="37" y="98"/>
                  </a:lnTo>
                  <a:lnTo>
                    <a:pt x="43" y="113"/>
                  </a:lnTo>
                  <a:lnTo>
                    <a:pt x="47" y="124"/>
                  </a:lnTo>
                  <a:lnTo>
                    <a:pt x="53" y="132"/>
                  </a:lnTo>
                  <a:lnTo>
                    <a:pt x="64" y="140"/>
                  </a:lnTo>
                  <a:lnTo>
                    <a:pt x="73" y="148"/>
                  </a:lnTo>
                  <a:lnTo>
                    <a:pt x="81" y="156"/>
                  </a:lnTo>
                  <a:lnTo>
                    <a:pt x="84" y="157"/>
                  </a:lnTo>
                  <a:lnTo>
                    <a:pt x="87" y="158"/>
                  </a:lnTo>
                  <a:lnTo>
                    <a:pt x="90" y="157"/>
                  </a:lnTo>
                  <a:lnTo>
                    <a:pt x="93" y="156"/>
                  </a:lnTo>
                  <a:lnTo>
                    <a:pt x="95" y="153"/>
                  </a:lnTo>
                  <a:lnTo>
                    <a:pt x="96" y="151"/>
                  </a:lnTo>
                  <a:lnTo>
                    <a:pt x="96" y="147"/>
                  </a:lnTo>
                  <a:lnTo>
                    <a:pt x="95" y="143"/>
                  </a:lnTo>
                  <a:lnTo>
                    <a:pt x="90" y="136"/>
                  </a:lnTo>
                  <a:lnTo>
                    <a:pt x="86" y="128"/>
                  </a:lnTo>
                  <a:lnTo>
                    <a:pt x="80" y="119"/>
                  </a:lnTo>
                  <a:lnTo>
                    <a:pt x="78" y="111"/>
                  </a:lnTo>
                  <a:lnTo>
                    <a:pt x="76" y="103"/>
                  </a:lnTo>
                  <a:lnTo>
                    <a:pt x="73" y="93"/>
                  </a:lnTo>
                  <a:lnTo>
                    <a:pt x="68" y="80"/>
                  </a:lnTo>
                  <a:lnTo>
                    <a:pt x="62" y="68"/>
                  </a:lnTo>
                  <a:lnTo>
                    <a:pt x="55" y="57"/>
                  </a:lnTo>
                  <a:lnTo>
                    <a:pt x="47" y="49"/>
                  </a:lnTo>
                  <a:lnTo>
                    <a:pt x="42" y="42"/>
                  </a:lnTo>
                  <a:lnTo>
                    <a:pt x="37" y="35"/>
                  </a:lnTo>
                  <a:lnTo>
                    <a:pt x="30" y="24"/>
                  </a:lnTo>
                  <a:lnTo>
                    <a:pt x="20" y="13"/>
                  </a:lnTo>
                  <a:lnTo>
                    <a:pt x="12" y="5"/>
                  </a:lnTo>
                  <a:lnTo>
                    <a:pt x="8"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37" name="Freeform 55"/>
            <p:cNvSpPr>
              <a:spLocks/>
            </p:cNvSpPr>
            <p:nvPr/>
          </p:nvSpPr>
          <p:spPr bwMode="auto">
            <a:xfrm>
              <a:off x="10131425" y="9982200"/>
              <a:ext cx="47625" cy="28575"/>
            </a:xfrm>
            <a:custGeom>
              <a:avLst/>
              <a:gdLst>
                <a:gd name="T0" fmla="*/ 3 w 60"/>
                <a:gd name="T1" fmla="*/ 4 h 35"/>
                <a:gd name="T2" fmla="*/ 1 w 60"/>
                <a:gd name="T3" fmla="*/ 9 h 35"/>
                <a:gd name="T4" fmla="*/ 0 w 60"/>
                <a:gd name="T5" fmla="*/ 13 h 35"/>
                <a:gd name="T6" fmla="*/ 0 w 60"/>
                <a:gd name="T7" fmla="*/ 17 h 35"/>
                <a:gd name="T8" fmla="*/ 2 w 60"/>
                <a:gd name="T9" fmla="*/ 21 h 35"/>
                <a:gd name="T10" fmla="*/ 7 w 60"/>
                <a:gd name="T11" fmla="*/ 27 h 35"/>
                <a:gd name="T12" fmla="*/ 10 w 60"/>
                <a:gd name="T13" fmla="*/ 31 h 35"/>
                <a:gd name="T14" fmla="*/ 15 w 60"/>
                <a:gd name="T15" fmla="*/ 33 h 35"/>
                <a:gd name="T16" fmla="*/ 21 w 60"/>
                <a:gd name="T17" fmla="*/ 34 h 35"/>
                <a:gd name="T18" fmla="*/ 30 w 60"/>
                <a:gd name="T19" fmla="*/ 35 h 35"/>
                <a:gd name="T20" fmla="*/ 40 w 60"/>
                <a:gd name="T21" fmla="*/ 35 h 35"/>
                <a:gd name="T22" fmla="*/ 49 w 60"/>
                <a:gd name="T23" fmla="*/ 33 h 35"/>
                <a:gd name="T24" fmla="*/ 57 w 60"/>
                <a:gd name="T25" fmla="*/ 31 h 35"/>
                <a:gd name="T26" fmla="*/ 59 w 60"/>
                <a:gd name="T27" fmla="*/ 29 h 35"/>
                <a:gd name="T28" fmla="*/ 60 w 60"/>
                <a:gd name="T29" fmla="*/ 26 h 35"/>
                <a:gd name="T30" fmla="*/ 59 w 60"/>
                <a:gd name="T31" fmla="*/ 23 h 35"/>
                <a:gd name="T32" fmla="*/ 55 w 60"/>
                <a:gd name="T33" fmla="*/ 20 h 35"/>
                <a:gd name="T34" fmla="*/ 50 w 60"/>
                <a:gd name="T35" fmla="*/ 17 h 35"/>
                <a:gd name="T36" fmla="*/ 45 w 60"/>
                <a:gd name="T37" fmla="*/ 16 h 35"/>
                <a:gd name="T38" fmla="*/ 40 w 60"/>
                <a:gd name="T39" fmla="*/ 16 h 35"/>
                <a:gd name="T40" fmla="*/ 36 w 60"/>
                <a:gd name="T41" fmla="*/ 15 h 35"/>
                <a:gd name="T42" fmla="*/ 30 w 60"/>
                <a:gd name="T43" fmla="*/ 15 h 35"/>
                <a:gd name="T44" fmla="*/ 26 w 60"/>
                <a:gd name="T45" fmla="*/ 14 h 35"/>
                <a:gd name="T46" fmla="*/ 23 w 60"/>
                <a:gd name="T47" fmla="*/ 12 h 35"/>
                <a:gd name="T48" fmla="*/ 21 w 60"/>
                <a:gd name="T49" fmla="*/ 9 h 35"/>
                <a:gd name="T50" fmla="*/ 19 w 60"/>
                <a:gd name="T51" fmla="*/ 5 h 35"/>
                <a:gd name="T52" fmla="*/ 17 w 60"/>
                <a:gd name="T53" fmla="*/ 2 h 35"/>
                <a:gd name="T54" fmla="*/ 15 w 60"/>
                <a:gd name="T55" fmla="*/ 1 h 35"/>
                <a:gd name="T56" fmla="*/ 13 w 60"/>
                <a:gd name="T57" fmla="*/ 0 h 35"/>
                <a:gd name="T58" fmla="*/ 10 w 60"/>
                <a:gd name="T59" fmla="*/ 0 h 35"/>
                <a:gd name="T60" fmla="*/ 8 w 60"/>
                <a:gd name="T61" fmla="*/ 1 h 35"/>
                <a:gd name="T62" fmla="*/ 6 w 60"/>
                <a:gd name="T63" fmla="*/ 2 h 35"/>
                <a:gd name="T64" fmla="*/ 3 w 60"/>
                <a:gd name="T65"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35">
                  <a:moveTo>
                    <a:pt x="3" y="4"/>
                  </a:moveTo>
                  <a:lnTo>
                    <a:pt x="1" y="9"/>
                  </a:lnTo>
                  <a:lnTo>
                    <a:pt x="0" y="13"/>
                  </a:lnTo>
                  <a:lnTo>
                    <a:pt x="0" y="17"/>
                  </a:lnTo>
                  <a:lnTo>
                    <a:pt x="2" y="21"/>
                  </a:lnTo>
                  <a:lnTo>
                    <a:pt x="7" y="27"/>
                  </a:lnTo>
                  <a:lnTo>
                    <a:pt x="10" y="31"/>
                  </a:lnTo>
                  <a:lnTo>
                    <a:pt x="15" y="33"/>
                  </a:lnTo>
                  <a:lnTo>
                    <a:pt x="21" y="34"/>
                  </a:lnTo>
                  <a:lnTo>
                    <a:pt x="30" y="35"/>
                  </a:lnTo>
                  <a:lnTo>
                    <a:pt x="40" y="35"/>
                  </a:lnTo>
                  <a:lnTo>
                    <a:pt x="49" y="33"/>
                  </a:lnTo>
                  <a:lnTo>
                    <a:pt x="57" y="31"/>
                  </a:lnTo>
                  <a:lnTo>
                    <a:pt x="59" y="29"/>
                  </a:lnTo>
                  <a:lnTo>
                    <a:pt x="60" y="26"/>
                  </a:lnTo>
                  <a:lnTo>
                    <a:pt x="59" y="23"/>
                  </a:lnTo>
                  <a:lnTo>
                    <a:pt x="55" y="20"/>
                  </a:lnTo>
                  <a:lnTo>
                    <a:pt x="50" y="17"/>
                  </a:lnTo>
                  <a:lnTo>
                    <a:pt x="45" y="16"/>
                  </a:lnTo>
                  <a:lnTo>
                    <a:pt x="40" y="16"/>
                  </a:lnTo>
                  <a:lnTo>
                    <a:pt x="36" y="15"/>
                  </a:lnTo>
                  <a:lnTo>
                    <a:pt x="30" y="15"/>
                  </a:lnTo>
                  <a:lnTo>
                    <a:pt x="26" y="14"/>
                  </a:lnTo>
                  <a:lnTo>
                    <a:pt x="23" y="12"/>
                  </a:lnTo>
                  <a:lnTo>
                    <a:pt x="21" y="9"/>
                  </a:lnTo>
                  <a:lnTo>
                    <a:pt x="19" y="5"/>
                  </a:lnTo>
                  <a:lnTo>
                    <a:pt x="17" y="2"/>
                  </a:lnTo>
                  <a:lnTo>
                    <a:pt x="15" y="1"/>
                  </a:lnTo>
                  <a:lnTo>
                    <a:pt x="13" y="0"/>
                  </a:lnTo>
                  <a:lnTo>
                    <a:pt x="10" y="0"/>
                  </a:lnTo>
                  <a:lnTo>
                    <a:pt x="8" y="1"/>
                  </a:lnTo>
                  <a:lnTo>
                    <a:pt x="6" y="2"/>
                  </a:lnTo>
                  <a:lnTo>
                    <a:pt x="3" y="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38" name="Freeform 56"/>
            <p:cNvSpPr>
              <a:spLocks/>
            </p:cNvSpPr>
            <p:nvPr/>
          </p:nvSpPr>
          <p:spPr bwMode="auto">
            <a:xfrm>
              <a:off x="10177463" y="9996488"/>
              <a:ext cx="57150" cy="26988"/>
            </a:xfrm>
            <a:custGeom>
              <a:avLst/>
              <a:gdLst>
                <a:gd name="T0" fmla="*/ 16 w 73"/>
                <a:gd name="T1" fmla="*/ 0 h 34"/>
                <a:gd name="T2" fmla="*/ 10 w 73"/>
                <a:gd name="T3" fmla="*/ 3 h 34"/>
                <a:gd name="T4" fmla="*/ 4 w 73"/>
                <a:gd name="T5" fmla="*/ 6 h 34"/>
                <a:gd name="T6" fmla="*/ 1 w 73"/>
                <a:gd name="T7" fmla="*/ 9 h 34"/>
                <a:gd name="T8" fmla="*/ 0 w 73"/>
                <a:gd name="T9" fmla="*/ 11 h 34"/>
                <a:gd name="T10" fmla="*/ 1 w 73"/>
                <a:gd name="T11" fmla="*/ 14 h 34"/>
                <a:gd name="T12" fmla="*/ 5 w 73"/>
                <a:gd name="T13" fmla="*/ 18 h 34"/>
                <a:gd name="T14" fmla="*/ 11 w 73"/>
                <a:gd name="T15" fmla="*/ 24 h 34"/>
                <a:gd name="T16" fmla="*/ 18 w 73"/>
                <a:gd name="T17" fmla="*/ 28 h 34"/>
                <a:gd name="T18" fmla="*/ 21 w 73"/>
                <a:gd name="T19" fmla="*/ 29 h 34"/>
                <a:gd name="T20" fmla="*/ 25 w 73"/>
                <a:gd name="T21" fmla="*/ 30 h 34"/>
                <a:gd name="T22" fmla="*/ 29 w 73"/>
                <a:gd name="T23" fmla="*/ 31 h 34"/>
                <a:gd name="T24" fmla="*/ 35 w 73"/>
                <a:gd name="T25" fmla="*/ 30 h 34"/>
                <a:gd name="T26" fmla="*/ 47 w 73"/>
                <a:gd name="T27" fmla="*/ 31 h 34"/>
                <a:gd name="T28" fmla="*/ 59 w 73"/>
                <a:gd name="T29" fmla="*/ 33 h 34"/>
                <a:gd name="T30" fmla="*/ 65 w 73"/>
                <a:gd name="T31" fmla="*/ 34 h 34"/>
                <a:gd name="T32" fmla="*/ 69 w 73"/>
                <a:gd name="T33" fmla="*/ 34 h 34"/>
                <a:gd name="T34" fmla="*/ 71 w 73"/>
                <a:gd name="T35" fmla="*/ 33 h 34"/>
                <a:gd name="T36" fmla="*/ 72 w 73"/>
                <a:gd name="T37" fmla="*/ 33 h 34"/>
                <a:gd name="T38" fmla="*/ 73 w 73"/>
                <a:gd name="T39" fmla="*/ 32 h 34"/>
                <a:gd name="T40" fmla="*/ 73 w 73"/>
                <a:gd name="T41" fmla="*/ 30 h 34"/>
                <a:gd name="T42" fmla="*/ 73 w 73"/>
                <a:gd name="T43" fmla="*/ 27 h 34"/>
                <a:gd name="T44" fmla="*/ 72 w 73"/>
                <a:gd name="T45" fmla="*/ 23 h 34"/>
                <a:gd name="T46" fmla="*/ 69 w 73"/>
                <a:gd name="T47" fmla="*/ 20 h 34"/>
                <a:gd name="T48" fmla="*/ 66 w 73"/>
                <a:gd name="T49" fmla="*/ 17 h 34"/>
                <a:gd name="T50" fmla="*/ 63 w 73"/>
                <a:gd name="T51" fmla="*/ 14 h 34"/>
                <a:gd name="T52" fmla="*/ 59 w 73"/>
                <a:gd name="T53" fmla="*/ 11 h 34"/>
                <a:gd name="T54" fmla="*/ 56 w 73"/>
                <a:gd name="T55" fmla="*/ 10 h 34"/>
                <a:gd name="T56" fmla="*/ 53 w 73"/>
                <a:gd name="T57" fmla="*/ 9 h 34"/>
                <a:gd name="T58" fmla="*/ 45 w 73"/>
                <a:gd name="T59" fmla="*/ 7 h 34"/>
                <a:gd name="T60" fmla="*/ 33 w 73"/>
                <a:gd name="T61" fmla="*/ 4 h 34"/>
                <a:gd name="T62" fmla="*/ 21 w 73"/>
                <a:gd name="T63" fmla="*/ 1 h 34"/>
                <a:gd name="T64" fmla="*/ 16 w 73"/>
                <a:gd name="T6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3" h="34">
                  <a:moveTo>
                    <a:pt x="16" y="0"/>
                  </a:moveTo>
                  <a:lnTo>
                    <a:pt x="10" y="3"/>
                  </a:lnTo>
                  <a:lnTo>
                    <a:pt x="4" y="6"/>
                  </a:lnTo>
                  <a:lnTo>
                    <a:pt x="1" y="9"/>
                  </a:lnTo>
                  <a:lnTo>
                    <a:pt x="0" y="11"/>
                  </a:lnTo>
                  <a:lnTo>
                    <a:pt x="1" y="14"/>
                  </a:lnTo>
                  <a:lnTo>
                    <a:pt x="5" y="18"/>
                  </a:lnTo>
                  <a:lnTo>
                    <a:pt x="11" y="24"/>
                  </a:lnTo>
                  <a:lnTo>
                    <a:pt x="18" y="28"/>
                  </a:lnTo>
                  <a:lnTo>
                    <a:pt x="21" y="29"/>
                  </a:lnTo>
                  <a:lnTo>
                    <a:pt x="25" y="30"/>
                  </a:lnTo>
                  <a:lnTo>
                    <a:pt x="29" y="31"/>
                  </a:lnTo>
                  <a:lnTo>
                    <a:pt x="35" y="30"/>
                  </a:lnTo>
                  <a:lnTo>
                    <a:pt x="47" y="31"/>
                  </a:lnTo>
                  <a:lnTo>
                    <a:pt x="59" y="33"/>
                  </a:lnTo>
                  <a:lnTo>
                    <a:pt x="65" y="34"/>
                  </a:lnTo>
                  <a:lnTo>
                    <a:pt x="69" y="34"/>
                  </a:lnTo>
                  <a:lnTo>
                    <a:pt x="71" y="33"/>
                  </a:lnTo>
                  <a:lnTo>
                    <a:pt x="72" y="33"/>
                  </a:lnTo>
                  <a:lnTo>
                    <a:pt x="73" y="32"/>
                  </a:lnTo>
                  <a:lnTo>
                    <a:pt x="73" y="30"/>
                  </a:lnTo>
                  <a:lnTo>
                    <a:pt x="73" y="27"/>
                  </a:lnTo>
                  <a:lnTo>
                    <a:pt x="72" y="23"/>
                  </a:lnTo>
                  <a:lnTo>
                    <a:pt x="69" y="20"/>
                  </a:lnTo>
                  <a:lnTo>
                    <a:pt x="66" y="17"/>
                  </a:lnTo>
                  <a:lnTo>
                    <a:pt x="63" y="14"/>
                  </a:lnTo>
                  <a:lnTo>
                    <a:pt x="59" y="11"/>
                  </a:lnTo>
                  <a:lnTo>
                    <a:pt x="56" y="10"/>
                  </a:lnTo>
                  <a:lnTo>
                    <a:pt x="53" y="9"/>
                  </a:lnTo>
                  <a:lnTo>
                    <a:pt x="45" y="7"/>
                  </a:lnTo>
                  <a:lnTo>
                    <a:pt x="33" y="4"/>
                  </a:lnTo>
                  <a:lnTo>
                    <a:pt x="21" y="1"/>
                  </a:lnTo>
                  <a:lnTo>
                    <a:pt x="16"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39" name="Freeform 57"/>
            <p:cNvSpPr>
              <a:spLocks/>
            </p:cNvSpPr>
            <p:nvPr/>
          </p:nvSpPr>
          <p:spPr bwMode="auto">
            <a:xfrm>
              <a:off x="10287000" y="10028238"/>
              <a:ext cx="14287" cy="15875"/>
            </a:xfrm>
            <a:custGeom>
              <a:avLst/>
              <a:gdLst>
                <a:gd name="T0" fmla="*/ 0 w 20"/>
                <a:gd name="T1" fmla="*/ 7 h 20"/>
                <a:gd name="T2" fmla="*/ 0 w 20"/>
                <a:gd name="T3" fmla="*/ 12 h 20"/>
                <a:gd name="T4" fmla="*/ 2 w 20"/>
                <a:gd name="T5" fmla="*/ 15 h 20"/>
                <a:gd name="T6" fmla="*/ 5 w 20"/>
                <a:gd name="T7" fmla="*/ 18 h 20"/>
                <a:gd name="T8" fmla="*/ 8 w 20"/>
                <a:gd name="T9" fmla="*/ 19 h 20"/>
                <a:gd name="T10" fmla="*/ 13 w 20"/>
                <a:gd name="T11" fmla="*/ 20 h 20"/>
                <a:gd name="T12" fmla="*/ 16 w 20"/>
                <a:gd name="T13" fmla="*/ 18 h 20"/>
                <a:gd name="T14" fmla="*/ 19 w 20"/>
                <a:gd name="T15" fmla="*/ 16 h 20"/>
                <a:gd name="T16" fmla="*/ 20 w 20"/>
                <a:gd name="T17" fmla="*/ 11 h 20"/>
                <a:gd name="T18" fmla="*/ 20 w 20"/>
                <a:gd name="T19" fmla="*/ 7 h 20"/>
                <a:gd name="T20" fmla="*/ 18 w 20"/>
                <a:gd name="T21" fmla="*/ 3 h 20"/>
                <a:gd name="T22" fmla="*/ 15 w 20"/>
                <a:gd name="T23" fmla="*/ 1 h 20"/>
                <a:gd name="T24" fmla="*/ 11 w 20"/>
                <a:gd name="T25" fmla="*/ 0 h 20"/>
                <a:gd name="T26" fmla="*/ 8 w 20"/>
                <a:gd name="T27" fmla="*/ 0 h 20"/>
                <a:gd name="T28" fmla="*/ 4 w 20"/>
                <a:gd name="T29" fmla="*/ 1 h 20"/>
                <a:gd name="T30" fmla="*/ 2 w 20"/>
                <a:gd name="T31" fmla="*/ 4 h 20"/>
                <a:gd name="T32" fmla="*/ 0 w 20"/>
                <a:gd name="T33" fmla="*/ 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20">
                  <a:moveTo>
                    <a:pt x="0" y="7"/>
                  </a:moveTo>
                  <a:lnTo>
                    <a:pt x="0" y="12"/>
                  </a:lnTo>
                  <a:lnTo>
                    <a:pt x="2" y="15"/>
                  </a:lnTo>
                  <a:lnTo>
                    <a:pt x="5" y="18"/>
                  </a:lnTo>
                  <a:lnTo>
                    <a:pt x="8" y="19"/>
                  </a:lnTo>
                  <a:lnTo>
                    <a:pt x="13" y="20"/>
                  </a:lnTo>
                  <a:lnTo>
                    <a:pt x="16" y="18"/>
                  </a:lnTo>
                  <a:lnTo>
                    <a:pt x="19" y="16"/>
                  </a:lnTo>
                  <a:lnTo>
                    <a:pt x="20" y="11"/>
                  </a:lnTo>
                  <a:lnTo>
                    <a:pt x="20" y="7"/>
                  </a:lnTo>
                  <a:lnTo>
                    <a:pt x="18" y="3"/>
                  </a:lnTo>
                  <a:lnTo>
                    <a:pt x="15" y="1"/>
                  </a:lnTo>
                  <a:lnTo>
                    <a:pt x="11" y="0"/>
                  </a:lnTo>
                  <a:lnTo>
                    <a:pt x="8" y="0"/>
                  </a:lnTo>
                  <a:lnTo>
                    <a:pt x="4" y="1"/>
                  </a:lnTo>
                  <a:lnTo>
                    <a:pt x="2" y="4"/>
                  </a:lnTo>
                  <a:lnTo>
                    <a:pt x="0" y="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40" name="Freeform 58"/>
            <p:cNvSpPr>
              <a:spLocks/>
            </p:cNvSpPr>
            <p:nvPr/>
          </p:nvSpPr>
          <p:spPr bwMode="auto">
            <a:xfrm>
              <a:off x="10337800" y="10010775"/>
              <a:ext cx="38100" cy="34925"/>
            </a:xfrm>
            <a:custGeom>
              <a:avLst/>
              <a:gdLst>
                <a:gd name="T0" fmla="*/ 0 w 48"/>
                <a:gd name="T1" fmla="*/ 38 h 43"/>
                <a:gd name="T2" fmla="*/ 1 w 48"/>
                <a:gd name="T3" fmla="*/ 40 h 43"/>
                <a:gd name="T4" fmla="*/ 2 w 48"/>
                <a:gd name="T5" fmla="*/ 42 h 43"/>
                <a:gd name="T6" fmla="*/ 4 w 48"/>
                <a:gd name="T7" fmla="*/ 43 h 43"/>
                <a:gd name="T8" fmla="*/ 6 w 48"/>
                <a:gd name="T9" fmla="*/ 43 h 43"/>
                <a:gd name="T10" fmla="*/ 10 w 48"/>
                <a:gd name="T11" fmla="*/ 42 h 43"/>
                <a:gd name="T12" fmla="*/ 15 w 48"/>
                <a:gd name="T13" fmla="*/ 40 h 43"/>
                <a:gd name="T14" fmla="*/ 24 w 48"/>
                <a:gd name="T15" fmla="*/ 33 h 43"/>
                <a:gd name="T16" fmla="*/ 28 w 48"/>
                <a:gd name="T17" fmla="*/ 30 h 43"/>
                <a:gd name="T18" fmla="*/ 31 w 48"/>
                <a:gd name="T19" fmla="*/ 29 h 43"/>
                <a:gd name="T20" fmla="*/ 38 w 48"/>
                <a:gd name="T21" fmla="*/ 27 h 43"/>
                <a:gd name="T22" fmla="*/ 42 w 48"/>
                <a:gd name="T23" fmla="*/ 25 h 43"/>
                <a:gd name="T24" fmla="*/ 45 w 48"/>
                <a:gd name="T25" fmla="*/ 23 h 43"/>
                <a:gd name="T26" fmla="*/ 47 w 48"/>
                <a:gd name="T27" fmla="*/ 20 h 43"/>
                <a:gd name="T28" fmla="*/ 48 w 48"/>
                <a:gd name="T29" fmla="*/ 16 h 43"/>
                <a:gd name="T30" fmla="*/ 47 w 48"/>
                <a:gd name="T31" fmla="*/ 12 h 43"/>
                <a:gd name="T32" fmla="*/ 45 w 48"/>
                <a:gd name="T33" fmla="*/ 8 h 43"/>
                <a:gd name="T34" fmla="*/ 41 w 48"/>
                <a:gd name="T35" fmla="*/ 5 h 43"/>
                <a:gd name="T36" fmla="*/ 37 w 48"/>
                <a:gd name="T37" fmla="*/ 2 h 43"/>
                <a:gd name="T38" fmla="*/ 32 w 48"/>
                <a:gd name="T39" fmla="*/ 1 h 43"/>
                <a:gd name="T40" fmla="*/ 28 w 48"/>
                <a:gd name="T41" fmla="*/ 0 h 43"/>
                <a:gd name="T42" fmla="*/ 25 w 48"/>
                <a:gd name="T43" fmla="*/ 1 h 43"/>
                <a:gd name="T44" fmla="*/ 24 w 48"/>
                <a:gd name="T45" fmla="*/ 1 h 43"/>
                <a:gd name="T46" fmla="*/ 22 w 48"/>
                <a:gd name="T47" fmla="*/ 3 h 43"/>
                <a:gd name="T48" fmla="*/ 20 w 48"/>
                <a:gd name="T49" fmla="*/ 5 h 43"/>
                <a:gd name="T50" fmla="*/ 14 w 48"/>
                <a:gd name="T51" fmla="*/ 13 h 43"/>
                <a:gd name="T52" fmla="*/ 8 w 48"/>
                <a:gd name="T53" fmla="*/ 22 h 43"/>
                <a:gd name="T54" fmla="*/ 4 w 48"/>
                <a:gd name="T55" fmla="*/ 26 h 43"/>
                <a:gd name="T56" fmla="*/ 2 w 48"/>
                <a:gd name="T57" fmla="*/ 30 h 43"/>
                <a:gd name="T58" fmla="*/ 1 w 48"/>
                <a:gd name="T59" fmla="*/ 34 h 43"/>
                <a:gd name="T60" fmla="*/ 0 w 48"/>
                <a:gd name="T61"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8" h="43">
                  <a:moveTo>
                    <a:pt x="0" y="38"/>
                  </a:moveTo>
                  <a:lnTo>
                    <a:pt x="1" y="40"/>
                  </a:lnTo>
                  <a:lnTo>
                    <a:pt x="2" y="42"/>
                  </a:lnTo>
                  <a:lnTo>
                    <a:pt x="4" y="43"/>
                  </a:lnTo>
                  <a:lnTo>
                    <a:pt x="6" y="43"/>
                  </a:lnTo>
                  <a:lnTo>
                    <a:pt x="10" y="42"/>
                  </a:lnTo>
                  <a:lnTo>
                    <a:pt x="15" y="40"/>
                  </a:lnTo>
                  <a:lnTo>
                    <a:pt x="24" y="33"/>
                  </a:lnTo>
                  <a:lnTo>
                    <a:pt x="28" y="30"/>
                  </a:lnTo>
                  <a:lnTo>
                    <a:pt x="31" y="29"/>
                  </a:lnTo>
                  <a:lnTo>
                    <a:pt x="38" y="27"/>
                  </a:lnTo>
                  <a:lnTo>
                    <a:pt x="42" y="25"/>
                  </a:lnTo>
                  <a:lnTo>
                    <a:pt x="45" y="23"/>
                  </a:lnTo>
                  <a:lnTo>
                    <a:pt x="47" y="20"/>
                  </a:lnTo>
                  <a:lnTo>
                    <a:pt x="48" y="16"/>
                  </a:lnTo>
                  <a:lnTo>
                    <a:pt x="47" y="12"/>
                  </a:lnTo>
                  <a:lnTo>
                    <a:pt x="45" y="8"/>
                  </a:lnTo>
                  <a:lnTo>
                    <a:pt x="41" y="5"/>
                  </a:lnTo>
                  <a:lnTo>
                    <a:pt x="37" y="2"/>
                  </a:lnTo>
                  <a:lnTo>
                    <a:pt x="32" y="1"/>
                  </a:lnTo>
                  <a:lnTo>
                    <a:pt x="28" y="0"/>
                  </a:lnTo>
                  <a:lnTo>
                    <a:pt x="25" y="1"/>
                  </a:lnTo>
                  <a:lnTo>
                    <a:pt x="24" y="1"/>
                  </a:lnTo>
                  <a:lnTo>
                    <a:pt x="22" y="3"/>
                  </a:lnTo>
                  <a:lnTo>
                    <a:pt x="20" y="5"/>
                  </a:lnTo>
                  <a:lnTo>
                    <a:pt x="14" y="13"/>
                  </a:lnTo>
                  <a:lnTo>
                    <a:pt x="8" y="22"/>
                  </a:lnTo>
                  <a:lnTo>
                    <a:pt x="4" y="26"/>
                  </a:lnTo>
                  <a:lnTo>
                    <a:pt x="2" y="30"/>
                  </a:lnTo>
                  <a:lnTo>
                    <a:pt x="1" y="34"/>
                  </a:lnTo>
                  <a:lnTo>
                    <a:pt x="0" y="3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41" name="Freeform 59"/>
            <p:cNvSpPr>
              <a:spLocks/>
            </p:cNvSpPr>
            <p:nvPr/>
          </p:nvSpPr>
          <p:spPr bwMode="auto">
            <a:xfrm>
              <a:off x="10282238" y="9912350"/>
              <a:ext cx="55562" cy="65088"/>
            </a:xfrm>
            <a:custGeom>
              <a:avLst/>
              <a:gdLst>
                <a:gd name="T0" fmla="*/ 14 w 70"/>
                <a:gd name="T1" fmla="*/ 2 h 81"/>
                <a:gd name="T2" fmla="*/ 11 w 70"/>
                <a:gd name="T3" fmla="*/ 5 h 81"/>
                <a:gd name="T4" fmla="*/ 9 w 70"/>
                <a:gd name="T5" fmla="*/ 15 h 81"/>
                <a:gd name="T6" fmla="*/ 5 w 70"/>
                <a:gd name="T7" fmla="*/ 35 h 81"/>
                <a:gd name="T8" fmla="*/ 0 w 70"/>
                <a:gd name="T9" fmla="*/ 47 h 81"/>
                <a:gd name="T10" fmla="*/ 1 w 70"/>
                <a:gd name="T11" fmla="*/ 53 h 81"/>
                <a:gd name="T12" fmla="*/ 6 w 70"/>
                <a:gd name="T13" fmla="*/ 58 h 81"/>
                <a:gd name="T14" fmla="*/ 10 w 70"/>
                <a:gd name="T15" fmla="*/ 58 h 81"/>
                <a:gd name="T16" fmla="*/ 18 w 70"/>
                <a:gd name="T17" fmla="*/ 52 h 81"/>
                <a:gd name="T18" fmla="*/ 27 w 70"/>
                <a:gd name="T19" fmla="*/ 44 h 81"/>
                <a:gd name="T20" fmla="*/ 33 w 70"/>
                <a:gd name="T21" fmla="*/ 40 h 81"/>
                <a:gd name="T22" fmla="*/ 36 w 70"/>
                <a:gd name="T23" fmla="*/ 41 h 81"/>
                <a:gd name="T24" fmla="*/ 39 w 70"/>
                <a:gd name="T25" fmla="*/ 49 h 81"/>
                <a:gd name="T26" fmla="*/ 40 w 70"/>
                <a:gd name="T27" fmla="*/ 58 h 81"/>
                <a:gd name="T28" fmla="*/ 42 w 70"/>
                <a:gd name="T29" fmla="*/ 66 h 81"/>
                <a:gd name="T30" fmla="*/ 49 w 70"/>
                <a:gd name="T31" fmla="*/ 74 h 81"/>
                <a:gd name="T32" fmla="*/ 57 w 70"/>
                <a:gd name="T33" fmla="*/ 79 h 81"/>
                <a:gd name="T34" fmla="*/ 67 w 70"/>
                <a:gd name="T35" fmla="*/ 81 h 81"/>
                <a:gd name="T36" fmla="*/ 69 w 70"/>
                <a:gd name="T37" fmla="*/ 76 h 81"/>
                <a:gd name="T38" fmla="*/ 65 w 70"/>
                <a:gd name="T39" fmla="*/ 56 h 81"/>
                <a:gd name="T40" fmla="*/ 59 w 70"/>
                <a:gd name="T41" fmla="*/ 42 h 81"/>
                <a:gd name="T42" fmla="*/ 45 w 70"/>
                <a:gd name="T43" fmla="*/ 32 h 81"/>
                <a:gd name="T44" fmla="*/ 40 w 70"/>
                <a:gd name="T45" fmla="*/ 23 h 81"/>
                <a:gd name="T46" fmla="*/ 43 w 70"/>
                <a:gd name="T47" fmla="*/ 21 h 81"/>
                <a:gd name="T48" fmla="*/ 54 w 70"/>
                <a:gd name="T49" fmla="*/ 22 h 81"/>
                <a:gd name="T50" fmla="*/ 63 w 70"/>
                <a:gd name="T51" fmla="*/ 21 h 81"/>
                <a:gd name="T52" fmla="*/ 68 w 70"/>
                <a:gd name="T53" fmla="*/ 17 h 81"/>
                <a:gd name="T54" fmla="*/ 70 w 70"/>
                <a:gd name="T55" fmla="*/ 12 h 81"/>
                <a:gd name="T56" fmla="*/ 67 w 70"/>
                <a:gd name="T57" fmla="*/ 6 h 81"/>
                <a:gd name="T58" fmla="*/ 59 w 70"/>
                <a:gd name="T59" fmla="*/ 4 h 81"/>
                <a:gd name="T60" fmla="*/ 43 w 70"/>
                <a:gd name="T61" fmla="*/ 5 h 81"/>
                <a:gd name="T62" fmla="*/ 29 w 70"/>
                <a:gd name="T63" fmla="*/ 6 h 81"/>
                <a:gd name="T64" fmla="*/ 19 w 70"/>
                <a:gd name="T65"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0" h="81">
                  <a:moveTo>
                    <a:pt x="16" y="0"/>
                  </a:moveTo>
                  <a:lnTo>
                    <a:pt x="14" y="2"/>
                  </a:lnTo>
                  <a:lnTo>
                    <a:pt x="12" y="3"/>
                  </a:lnTo>
                  <a:lnTo>
                    <a:pt x="11" y="5"/>
                  </a:lnTo>
                  <a:lnTo>
                    <a:pt x="10" y="8"/>
                  </a:lnTo>
                  <a:lnTo>
                    <a:pt x="9" y="15"/>
                  </a:lnTo>
                  <a:lnTo>
                    <a:pt x="8" y="24"/>
                  </a:lnTo>
                  <a:lnTo>
                    <a:pt x="5" y="35"/>
                  </a:lnTo>
                  <a:lnTo>
                    <a:pt x="1" y="43"/>
                  </a:lnTo>
                  <a:lnTo>
                    <a:pt x="0" y="47"/>
                  </a:lnTo>
                  <a:lnTo>
                    <a:pt x="0" y="50"/>
                  </a:lnTo>
                  <a:lnTo>
                    <a:pt x="1" y="53"/>
                  </a:lnTo>
                  <a:lnTo>
                    <a:pt x="4" y="57"/>
                  </a:lnTo>
                  <a:lnTo>
                    <a:pt x="6" y="58"/>
                  </a:lnTo>
                  <a:lnTo>
                    <a:pt x="8" y="58"/>
                  </a:lnTo>
                  <a:lnTo>
                    <a:pt x="10" y="58"/>
                  </a:lnTo>
                  <a:lnTo>
                    <a:pt x="12" y="57"/>
                  </a:lnTo>
                  <a:lnTo>
                    <a:pt x="18" y="52"/>
                  </a:lnTo>
                  <a:lnTo>
                    <a:pt x="23" y="48"/>
                  </a:lnTo>
                  <a:lnTo>
                    <a:pt x="27" y="44"/>
                  </a:lnTo>
                  <a:lnTo>
                    <a:pt x="32" y="41"/>
                  </a:lnTo>
                  <a:lnTo>
                    <a:pt x="33" y="40"/>
                  </a:lnTo>
                  <a:lnTo>
                    <a:pt x="35" y="40"/>
                  </a:lnTo>
                  <a:lnTo>
                    <a:pt x="36" y="41"/>
                  </a:lnTo>
                  <a:lnTo>
                    <a:pt x="37" y="42"/>
                  </a:lnTo>
                  <a:lnTo>
                    <a:pt x="39" y="49"/>
                  </a:lnTo>
                  <a:lnTo>
                    <a:pt x="39" y="55"/>
                  </a:lnTo>
                  <a:lnTo>
                    <a:pt x="40" y="58"/>
                  </a:lnTo>
                  <a:lnTo>
                    <a:pt x="40" y="62"/>
                  </a:lnTo>
                  <a:lnTo>
                    <a:pt x="42" y="66"/>
                  </a:lnTo>
                  <a:lnTo>
                    <a:pt x="44" y="70"/>
                  </a:lnTo>
                  <a:lnTo>
                    <a:pt x="49" y="74"/>
                  </a:lnTo>
                  <a:lnTo>
                    <a:pt x="53" y="77"/>
                  </a:lnTo>
                  <a:lnTo>
                    <a:pt x="57" y="79"/>
                  </a:lnTo>
                  <a:lnTo>
                    <a:pt x="60" y="80"/>
                  </a:lnTo>
                  <a:lnTo>
                    <a:pt x="67" y="81"/>
                  </a:lnTo>
                  <a:lnTo>
                    <a:pt x="69" y="81"/>
                  </a:lnTo>
                  <a:lnTo>
                    <a:pt x="69" y="76"/>
                  </a:lnTo>
                  <a:lnTo>
                    <a:pt x="67" y="63"/>
                  </a:lnTo>
                  <a:lnTo>
                    <a:pt x="65" y="56"/>
                  </a:lnTo>
                  <a:lnTo>
                    <a:pt x="63" y="48"/>
                  </a:lnTo>
                  <a:lnTo>
                    <a:pt x="59" y="42"/>
                  </a:lnTo>
                  <a:lnTo>
                    <a:pt x="55" y="38"/>
                  </a:lnTo>
                  <a:lnTo>
                    <a:pt x="45" y="32"/>
                  </a:lnTo>
                  <a:lnTo>
                    <a:pt x="40" y="26"/>
                  </a:lnTo>
                  <a:lnTo>
                    <a:pt x="40" y="23"/>
                  </a:lnTo>
                  <a:lnTo>
                    <a:pt x="40" y="22"/>
                  </a:lnTo>
                  <a:lnTo>
                    <a:pt x="43" y="21"/>
                  </a:lnTo>
                  <a:lnTo>
                    <a:pt x="49" y="21"/>
                  </a:lnTo>
                  <a:lnTo>
                    <a:pt x="54" y="22"/>
                  </a:lnTo>
                  <a:lnTo>
                    <a:pt x="59" y="22"/>
                  </a:lnTo>
                  <a:lnTo>
                    <a:pt x="63" y="21"/>
                  </a:lnTo>
                  <a:lnTo>
                    <a:pt x="66" y="19"/>
                  </a:lnTo>
                  <a:lnTo>
                    <a:pt x="68" y="17"/>
                  </a:lnTo>
                  <a:lnTo>
                    <a:pt x="70" y="15"/>
                  </a:lnTo>
                  <a:lnTo>
                    <a:pt x="70" y="12"/>
                  </a:lnTo>
                  <a:lnTo>
                    <a:pt x="69" y="9"/>
                  </a:lnTo>
                  <a:lnTo>
                    <a:pt x="67" y="6"/>
                  </a:lnTo>
                  <a:lnTo>
                    <a:pt x="64" y="5"/>
                  </a:lnTo>
                  <a:lnTo>
                    <a:pt x="59" y="4"/>
                  </a:lnTo>
                  <a:lnTo>
                    <a:pt x="54" y="4"/>
                  </a:lnTo>
                  <a:lnTo>
                    <a:pt x="43" y="5"/>
                  </a:lnTo>
                  <a:lnTo>
                    <a:pt x="35" y="6"/>
                  </a:lnTo>
                  <a:lnTo>
                    <a:pt x="29" y="6"/>
                  </a:lnTo>
                  <a:lnTo>
                    <a:pt x="23" y="4"/>
                  </a:lnTo>
                  <a:lnTo>
                    <a:pt x="19" y="1"/>
                  </a:lnTo>
                  <a:lnTo>
                    <a:pt x="16"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42" name="Freeform 60"/>
            <p:cNvSpPr>
              <a:spLocks/>
            </p:cNvSpPr>
            <p:nvPr/>
          </p:nvSpPr>
          <p:spPr bwMode="auto">
            <a:xfrm>
              <a:off x="10298113" y="9885363"/>
              <a:ext cx="58737" cy="19050"/>
            </a:xfrm>
            <a:custGeom>
              <a:avLst/>
              <a:gdLst>
                <a:gd name="T0" fmla="*/ 4 w 74"/>
                <a:gd name="T1" fmla="*/ 6 h 25"/>
                <a:gd name="T2" fmla="*/ 2 w 74"/>
                <a:gd name="T3" fmla="*/ 10 h 25"/>
                <a:gd name="T4" fmla="*/ 0 w 74"/>
                <a:gd name="T5" fmla="*/ 13 h 25"/>
                <a:gd name="T6" fmla="*/ 0 w 74"/>
                <a:gd name="T7" fmla="*/ 17 h 25"/>
                <a:gd name="T8" fmla="*/ 1 w 74"/>
                <a:gd name="T9" fmla="*/ 20 h 25"/>
                <a:gd name="T10" fmla="*/ 3 w 74"/>
                <a:gd name="T11" fmla="*/ 22 h 25"/>
                <a:gd name="T12" fmla="*/ 6 w 74"/>
                <a:gd name="T13" fmla="*/ 24 h 25"/>
                <a:gd name="T14" fmla="*/ 10 w 74"/>
                <a:gd name="T15" fmla="*/ 25 h 25"/>
                <a:gd name="T16" fmla="*/ 15 w 74"/>
                <a:gd name="T17" fmla="*/ 25 h 25"/>
                <a:gd name="T18" fmla="*/ 28 w 74"/>
                <a:gd name="T19" fmla="*/ 23 h 25"/>
                <a:gd name="T20" fmla="*/ 42 w 74"/>
                <a:gd name="T21" fmla="*/ 21 h 25"/>
                <a:gd name="T22" fmla="*/ 54 w 74"/>
                <a:gd name="T23" fmla="*/ 20 h 25"/>
                <a:gd name="T24" fmla="*/ 63 w 74"/>
                <a:gd name="T25" fmla="*/ 19 h 25"/>
                <a:gd name="T26" fmla="*/ 66 w 74"/>
                <a:gd name="T27" fmla="*/ 18 h 25"/>
                <a:gd name="T28" fmla="*/ 68 w 74"/>
                <a:gd name="T29" fmla="*/ 16 h 25"/>
                <a:gd name="T30" fmla="*/ 70 w 74"/>
                <a:gd name="T31" fmla="*/ 13 h 25"/>
                <a:gd name="T32" fmla="*/ 72 w 74"/>
                <a:gd name="T33" fmla="*/ 10 h 25"/>
                <a:gd name="T34" fmla="*/ 73 w 74"/>
                <a:gd name="T35" fmla="*/ 6 h 25"/>
                <a:gd name="T36" fmla="*/ 74 w 74"/>
                <a:gd name="T37" fmla="*/ 3 h 25"/>
                <a:gd name="T38" fmla="*/ 74 w 74"/>
                <a:gd name="T39" fmla="*/ 0 h 25"/>
                <a:gd name="T40" fmla="*/ 73 w 74"/>
                <a:gd name="T41" fmla="*/ 0 h 25"/>
                <a:gd name="T42" fmla="*/ 65 w 74"/>
                <a:gd name="T43" fmla="*/ 1 h 25"/>
                <a:gd name="T44" fmla="*/ 51 w 74"/>
                <a:gd name="T45" fmla="*/ 4 h 25"/>
                <a:gd name="T46" fmla="*/ 37 w 74"/>
                <a:gd name="T47" fmla="*/ 7 h 25"/>
                <a:gd name="T48" fmla="*/ 30 w 74"/>
                <a:gd name="T49" fmla="*/ 9 h 25"/>
                <a:gd name="T50" fmla="*/ 15 w 74"/>
                <a:gd name="T51" fmla="*/ 8 h 25"/>
                <a:gd name="T52" fmla="*/ 4 w 74"/>
                <a:gd name="T53" fmla="*/ 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4" h="25">
                  <a:moveTo>
                    <a:pt x="4" y="6"/>
                  </a:moveTo>
                  <a:lnTo>
                    <a:pt x="2" y="10"/>
                  </a:lnTo>
                  <a:lnTo>
                    <a:pt x="0" y="13"/>
                  </a:lnTo>
                  <a:lnTo>
                    <a:pt x="0" y="17"/>
                  </a:lnTo>
                  <a:lnTo>
                    <a:pt x="1" y="20"/>
                  </a:lnTo>
                  <a:lnTo>
                    <a:pt x="3" y="22"/>
                  </a:lnTo>
                  <a:lnTo>
                    <a:pt x="6" y="24"/>
                  </a:lnTo>
                  <a:lnTo>
                    <a:pt x="10" y="25"/>
                  </a:lnTo>
                  <a:lnTo>
                    <a:pt x="15" y="25"/>
                  </a:lnTo>
                  <a:lnTo>
                    <a:pt x="28" y="23"/>
                  </a:lnTo>
                  <a:lnTo>
                    <a:pt x="42" y="21"/>
                  </a:lnTo>
                  <a:lnTo>
                    <a:pt x="54" y="20"/>
                  </a:lnTo>
                  <a:lnTo>
                    <a:pt x="63" y="19"/>
                  </a:lnTo>
                  <a:lnTo>
                    <a:pt x="66" y="18"/>
                  </a:lnTo>
                  <a:lnTo>
                    <a:pt x="68" y="16"/>
                  </a:lnTo>
                  <a:lnTo>
                    <a:pt x="70" y="13"/>
                  </a:lnTo>
                  <a:lnTo>
                    <a:pt x="72" y="10"/>
                  </a:lnTo>
                  <a:lnTo>
                    <a:pt x="73" y="6"/>
                  </a:lnTo>
                  <a:lnTo>
                    <a:pt x="74" y="3"/>
                  </a:lnTo>
                  <a:lnTo>
                    <a:pt x="74" y="0"/>
                  </a:lnTo>
                  <a:lnTo>
                    <a:pt x="73" y="0"/>
                  </a:lnTo>
                  <a:lnTo>
                    <a:pt x="65" y="1"/>
                  </a:lnTo>
                  <a:lnTo>
                    <a:pt x="51" y="4"/>
                  </a:lnTo>
                  <a:lnTo>
                    <a:pt x="37" y="7"/>
                  </a:lnTo>
                  <a:lnTo>
                    <a:pt x="30" y="9"/>
                  </a:lnTo>
                  <a:lnTo>
                    <a:pt x="15" y="8"/>
                  </a:lnTo>
                  <a:lnTo>
                    <a:pt x="4" y="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43" name="Freeform 61"/>
            <p:cNvSpPr>
              <a:spLocks/>
            </p:cNvSpPr>
            <p:nvPr/>
          </p:nvSpPr>
          <p:spPr bwMode="auto">
            <a:xfrm>
              <a:off x="10383838" y="9872663"/>
              <a:ext cx="20637" cy="41275"/>
            </a:xfrm>
            <a:custGeom>
              <a:avLst/>
              <a:gdLst>
                <a:gd name="T0" fmla="*/ 23 w 26"/>
                <a:gd name="T1" fmla="*/ 0 h 53"/>
                <a:gd name="T2" fmla="*/ 20 w 26"/>
                <a:gd name="T3" fmla="*/ 0 h 53"/>
                <a:gd name="T4" fmla="*/ 18 w 26"/>
                <a:gd name="T5" fmla="*/ 1 h 53"/>
                <a:gd name="T6" fmla="*/ 16 w 26"/>
                <a:gd name="T7" fmla="*/ 3 h 53"/>
                <a:gd name="T8" fmla="*/ 13 w 26"/>
                <a:gd name="T9" fmla="*/ 5 h 53"/>
                <a:gd name="T10" fmla="*/ 9 w 26"/>
                <a:gd name="T11" fmla="*/ 13 h 53"/>
                <a:gd name="T12" fmla="*/ 4 w 26"/>
                <a:gd name="T13" fmla="*/ 23 h 53"/>
                <a:gd name="T14" fmla="*/ 1 w 26"/>
                <a:gd name="T15" fmla="*/ 33 h 53"/>
                <a:gd name="T16" fmla="*/ 0 w 26"/>
                <a:gd name="T17" fmla="*/ 42 h 53"/>
                <a:gd name="T18" fmla="*/ 0 w 26"/>
                <a:gd name="T19" fmla="*/ 45 h 53"/>
                <a:gd name="T20" fmla="*/ 1 w 26"/>
                <a:gd name="T21" fmla="*/ 50 h 53"/>
                <a:gd name="T22" fmla="*/ 3 w 26"/>
                <a:gd name="T23" fmla="*/ 52 h 53"/>
                <a:gd name="T24" fmla="*/ 5 w 26"/>
                <a:gd name="T25" fmla="*/ 53 h 53"/>
                <a:gd name="T26" fmla="*/ 9 w 26"/>
                <a:gd name="T27" fmla="*/ 53 h 53"/>
                <a:gd name="T28" fmla="*/ 11 w 26"/>
                <a:gd name="T29" fmla="*/ 52 h 53"/>
                <a:gd name="T30" fmla="*/ 14 w 26"/>
                <a:gd name="T31" fmla="*/ 50 h 53"/>
                <a:gd name="T32" fmla="*/ 16 w 26"/>
                <a:gd name="T33" fmla="*/ 48 h 53"/>
                <a:gd name="T34" fmla="*/ 20 w 26"/>
                <a:gd name="T35" fmla="*/ 39 h 53"/>
                <a:gd name="T36" fmla="*/ 23 w 26"/>
                <a:gd name="T37" fmla="*/ 30 h 53"/>
                <a:gd name="T38" fmla="*/ 25 w 26"/>
                <a:gd name="T39" fmla="*/ 20 h 53"/>
                <a:gd name="T40" fmla="*/ 26 w 26"/>
                <a:gd name="T41" fmla="*/ 11 h 53"/>
                <a:gd name="T42" fmla="*/ 25 w 26"/>
                <a:gd name="T43" fmla="*/ 7 h 53"/>
                <a:gd name="T44" fmla="*/ 25 w 26"/>
                <a:gd name="T45" fmla="*/ 4 h 53"/>
                <a:gd name="T46" fmla="*/ 24 w 26"/>
                <a:gd name="T47" fmla="*/ 2 h 53"/>
                <a:gd name="T48" fmla="*/ 23 w 26"/>
                <a:gd name="T4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 h="53">
                  <a:moveTo>
                    <a:pt x="23" y="0"/>
                  </a:moveTo>
                  <a:lnTo>
                    <a:pt x="20" y="0"/>
                  </a:lnTo>
                  <a:lnTo>
                    <a:pt x="18" y="1"/>
                  </a:lnTo>
                  <a:lnTo>
                    <a:pt x="16" y="3"/>
                  </a:lnTo>
                  <a:lnTo>
                    <a:pt x="13" y="5"/>
                  </a:lnTo>
                  <a:lnTo>
                    <a:pt x="9" y="13"/>
                  </a:lnTo>
                  <a:lnTo>
                    <a:pt x="4" y="23"/>
                  </a:lnTo>
                  <a:lnTo>
                    <a:pt x="1" y="33"/>
                  </a:lnTo>
                  <a:lnTo>
                    <a:pt x="0" y="42"/>
                  </a:lnTo>
                  <a:lnTo>
                    <a:pt x="0" y="45"/>
                  </a:lnTo>
                  <a:lnTo>
                    <a:pt x="1" y="50"/>
                  </a:lnTo>
                  <a:lnTo>
                    <a:pt x="3" y="52"/>
                  </a:lnTo>
                  <a:lnTo>
                    <a:pt x="5" y="53"/>
                  </a:lnTo>
                  <a:lnTo>
                    <a:pt x="9" y="53"/>
                  </a:lnTo>
                  <a:lnTo>
                    <a:pt x="11" y="52"/>
                  </a:lnTo>
                  <a:lnTo>
                    <a:pt x="14" y="50"/>
                  </a:lnTo>
                  <a:lnTo>
                    <a:pt x="16" y="48"/>
                  </a:lnTo>
                  <a:lnTo>
                    <a:pt x="20" y="39"/>
                  </a:lnTo>
                  <a:lnTo>
                    <a:pt x="23" y="30"/>
                  </a:lnTo>
                  <a:lnTo>
                    <a:pt x="25" y="20"/>
                  </a:lnTo>
                  <a:lnTo>
                    <a:pt x="26" y="11"/>
                  </a:lnTo>
                  <a:lnTo>
                    <a:pt x="25" y="7"/>
                  </a:lnTo>
                  <a:lnTo>
                    <a:pt x="25" y="4"/>
                  </a:lnTo>
                  <a:lnTo>
                    <a:pt x="24" y="2"/>
                  </a:lnTo>
                  <a:lnTo>
                    <a:pt x="23"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44" name="Freeform 62"/>
            <p:cNvSpPr>
              <a:spLocks/>
            </p:cNvSpPr>
            <p:nvPr/>
          </p:nvSpPr>
          <p:spPr bwMode="auto">
            <a:xfrm>
              <a:off x="10171113" y="9809163"/>
              <a:ext cx="114300" cy="146050"/>
            </a:xfrm>
            <a:custGeom>
              <a:avLst/>
              <a:gdLst>
                <a:gd name="T0" fmla="*/ 121 w 145"/>
                <a:gd name="T1" fmla="*/ 2 h 186"/>
                <a:gd name="T2" fmla="*/ 119 w 145"/>
                <a:gd name="T3" fmla="*/ 1 h 186"/>
                <a:gd name="T4" fmla="*/ 115 w 145"/>
                <a:gd name="T5" fmla="*/ 1 h 186"/>
                <a:gd name="T6" fmla="*/ 108 w 145"/>
                <a:gd name="T7" fmla="*/ 6 h 186"/>
                <a:gd name="T8" fmla="*/ 102 w 145"/>
                <a:gd name="T9" fmla="*/ 14 h 186"/>
                <a:gd name="T10" fmla="*/ 102 w 145"/>
                <a:gd name="T11" fmla="*/ 25 h 186"/>
                <a:gd name="T12" fmla="*/ 104 w 145"/>
                <a:gd name="T13" fmla="*/ 33 h 186"/>
                <a:gd name="T14" fmla="*/ 97 w 145"/>
                <a:gd name="T15" fmla="*/ 35 h 186"/>
                <a:gd name="T16" fmla="*/ 83 w 145"/>
                <a:gd name="T17" fmla="*/ 37 h 186"/>
                <a:gd name="T18" fmla="*/ 73 w 145"/>
                <a:gd name="T19" fmla="*/ 44 h 186"/>
                <a:gd name="T20" fmla="*/ 64 w 145"/>
                <a:gd name="T21" fmla="*/ 56 h 186"/>
                <a:gd name="T22" fmla="*/ 57 w 145"/>
                <a:gd name="T23" fmla="*/ 65 h 186"/>
                <a:gd name="T24" fmla="*/ 48 w 145"/>
                <a:gd name="T25" fmla="*/ 70 h 186"/>
                <a:gd name="T26" fmla="*/ 38 w 145"/>
                <a:gd name="T27" fmla="*/ 73 h 186"/>
                <a:gd name="T28" fmla="*/ 33 w 145"/>
                <a:gd name="T29" fmla="*/ 78 h 186"/>
                <a:gd name="T30" fmla="*/ 29 w 145"/>
                <a:gd name="T31" fmla="*/ 87 h 186"/>
                <a:gd name="T32" fmla="*/ 26 w 145"/>
                <a:gd name="T33" fmla="*/ 94 h 186"/>
                <a:gd name="T34" fmla="*/ 24 w 145"/>
                <a:gd name="T35" fmla="*/ 94 h 186"/>
                <a:gd name="T36" fmla="*/ 19 w 145"/>
                <a:gd name="T37" fmla="*/ 92 h 186"/>
                <a:gd name="T38" fmla="*/ 11 w 145"/>
                <a:gd name="T39" fmla="*/ 87 h 186"/>
                <a:gd name="T40" fmla="*/ 4 w 145"/>
                <a:gd name="T41" fmla="*/ 85 h 186"/>
                <a:gd name="T42" fmla="*/ 0 w 145"/>
                <a:gd name="T43" fmla="*/ 89 h 186"/>
                <a:gd name="T44" fmla="*/ 0 w 145"/>
                <a:gd name="T45" fmla="*/ 101 h 186"/>
                <a:gd name="T46" fmla="*/ 4 w 145"/>
                <a:gd name="T47" fmla="*/ 124 h 186"/>
                <a:gd name="T48" fmla="*/ 14 w 145"/>
                <a:gd name="T49" fmla="*/ 151 h 186"/>
                <a:gd name="T50" fmla="*/ 23 w 145"/>
                <a:gd name="T51" fmla="*/ 165 h 186"/>
                <a:gd name="T52" fmla="*/ 34 w 145"/>
                <a:gd name="T53" fmla="*/ 175 h 186"/>
                <a:gd name="T54" fmla="*/ 44 w 145"/>
                <a:gd name="T55" fmla="*/ 180 h 186"/>
                <a:gd name="T56" fmla="*/ 59 w 145"/>
                <a:gd name="T57" fmla="*/ 181 h 186"/>
                <a:gd name="T58" fmla="*/ 83 w 145"/>
                <a:gd name="T59" fmla="*/ 186 h 186"/>
                <a:gd name="T60" fmla="*/ 101 w 145"/>
                <a:gd name="T61" fmla="*/ 186 h 186"/>
                <a:gd name="T62" fmla="*/ 107 w 145"/>
                <a:gd name="T63" fmla="*/ 182 h 186"/>
                <a:gd name="T64" fmla="*/ 109 w 145"/>
                <a:gd name="T65" fmla="*/ 178 h 186"/>
                <a:gd name="T66" fmla="*/ 109 w 145"/>
                <a:gd name="T67" fmla="*/ 165 h 186"/>
                <a:gd name="T68" fmla="*/ 110 w 145"/>
                <a:gd name="T69" fmla="*/ 146 h 186"/>
                <a:gd name="T70" fmla="*/ 114 w 145"/>
                <a:gd name="T71" fmla="*/ 135 h 186"/>
                <a:gd name="T72" fmla="*/ 126 w 145"/>
                <a:gd name="T73" fmla="*/ 120 h 186"/>
                <a:gd name="T74" fmla="*/ 137 w 145"/>
                <a:gd name="T75" fmla="*/ 108 h 186"/>
                <a:gd name="T76" fmla="*/ 138 w 145"/>
                <a:gd name="T77" fmla="*/ 96 h 186"/>
                <a:gd name="T78" fmla="*/ 132 w 145"/>
                <a:gd name="T79" fmla="*/ 77 h 186"/>
                <a:gd name="T80" fmla="*/ 124 w 145"/>
                <a:gd name="T81" fmla="*/ 62 h 186"/>
                <a:gd name="T82" fmla="*/ 124 w 145"/>
                <a:gd name="T83" fmla="*/ 54 h 186"/>
                <a:gd name="T84" fmla="*/ 133 w 145"/>
                <a:gd name="T85" fmla="*/ 45 h 186"/>
                <a:gd name="T86" fmla="*/ 142 w 145"/>
                <a:gd name="T87" fmla="*/ 38 h 186"/>
                <a:gd name="T88" fmla="*/ 145 w 145"/>
                <a:gd name="T89" fmla="*/ 34 h 186"/>
                <a:gd name="T90" fmla="*/ 145 w 145"/>
                <a:gd name="T91" fmla="*/ 31 h 186"/>
                <a:gd name="T92" fmla="*/ 143 w 145"/>
                <a:gd name="T93" fmla="*/ 31 h 186"/>
                <a:gd name="T94" fmla="*/ 139 w 145"/>
                <a:gd name="T95" fmla="*/ 32 h 186"/>
                <a:gd name="T96" fmla="*/ 133 w 145"/>
                <a:gd name="T97" fmla="*/ 33 h 186"/>
                <a:gd name="T98" fmla="*/ 129 w 145"/>
                <a:gd name="T99" fmla="*/ 30 h 186"/>
                <a:gd name="T100" fmla="*/ 124 w 145"/>
                <a:gd name="T101" fmla="*/ 24 h 186"/>
                <a:gd name="T102" fmla="*/ 122 w 145"/>
                <a:gd name="T103" fmla="*/ 1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5" h="186">
                  <a:moveTo>
                    <a:pt x="121" y="4"/>
                  </a:moveTo>
                  <a:lnTo>
                    <a:pt x="121" y="2"/>
                  </a:lnTo>
                  <a:lnTo>
                    <a:pt x="120" y="1"/>
                  </a:lnTo>
                  <a:lnTo>
                    <a:pt x="119" y="1"/>
                  </a:lnTo>
                  <a:lnTo>
                    <a:pt x="118" y="0"/>
                  </a:lnTo>
                  <a:lnTo>
                    <a:pt x="115" y="1"/>
                  </a:lnTo>
                  <a:lnTo>
                    <a:pt x="112" y="3"/>
                  </a:lnTo>
                  <a:lnTo>
                    <a:pt x="108" y="6"/>
                  </a:lnTo>
                  <a:lnTo>
                    <a:pt x="105" y="9"/>
                  </a:lnTo>
                  <a:lnTo>
                    <a:pt x="102" y="14"/>
                  </a:lnTo>
                  <a:lnTo>
                    <a:pt x="101" y="18"/>
                  </a:lnTo>
                  <a:lnTo>
                    <a:pt x="102" y="25"/>
                  </a:lnTo>
                  <a:lnTo>
                    <a:pt x="104" y="30"/>
                  </a:lnTo>
                  <a:lnTo>
                    <a:pt x="104" y="33"/>
                  </a:lnTo>
                  <a:lnTo>
                    <a:pt x="102" y="34"/>
                  </a:lnTo>
                  <a:lnTo>
                    <a:pt x="97" y="35"/>
                  </a:lnTo>
                  <a:lnTo>
                    <a:pt x="91" y="36"/>
                  </a:lnTo>
                  <a:lnTo>
                    <a:pt x="83" y="37"/>
                  </a:lnTo>
                  <a:lnTo>
                    <a:pt x="77" y="40"/>
                  </a:lnTo>
                  <a:lnTo>
                    <a:pt x="73" y="44"/>
                  </a:lnTo>
                  <a:lnTo>
                    <a:pt x="69" y="48"/>
                  </a:lnTo>
                  <a:lnTo>
                    <a:pt x="64" y="56"/>
                  </a:lnTo>
                  <a:lnTo>
                    <a:pt x="61" y="62"/>
                  </a:lnTo>
                  <a:lnTo>
                    <a:pt x="57" y="65"/>
                  </a:lnTo>
                  <a:lnTo>
                    <a:pt x="53" y="67"/>
                  </a:lnTo>
                  <a:lnTo>
                    <a:pt x="48" y="70"/>
                  </a:lnTo>
                  <a:lnTo>
                    <a:pt x="42" y="72"/>
                  </a:lnTo>
                  <a:lnTo>
                    <a:pt x="38" y="73"/>
                  </a:lnTo>
                  <a:lnTo>
                    <a:pt x="35" y="75"/>
                  </a:lnTo>
                  <a:lnTo>
                    <a:pt x="33" y="78"/>
                  </a:lnTo>
                  <a:lnTo>
                    <a:pt x="31" y="81"/>
                  </a:lnTo>
                  <a:lnTo>
                    <a:pt x="29" y="87"/>
                  </a:lnTo>
                  <a:lnTo>
                    <a:pt x="27" y="93"/>
                  </a:lnTo>
                  <a:lnTo>
                    <a:pt x="26" y="94"/>
                  </a:lnTo>
                  <a:lnTo>
                    <a:pt x="25" y="94"/>
                  </a:lnTo>
                  <a:lnTo>
                    <a:pt x="24" y="94"/>
                  </a:lnTo>
                  <a:lnTo>
                    <a:pt x="23" y="94"/>
                  </a:lnTo>
                  <a:lnTo>
                    <a:pt x="19" y="92"/>
                  </a:lnTo>
                  <a:lnTo>
                    <a:pt x="16" y="90"/>
                  </a:lnTo>
                  <a:lnTo>
                    <a:pt x="11" y="87"/>
                  </a:lnTo>
                  <a:lnTo>
                    <a:pt x="7" y="85"/>
                  </a:lnTo>
                  <a:lnTo>
                    <a:pt x="4" y="85"/>
                  </a:lnTo>
                  <a:lnTo>
                    <a:pt x="2" y="86"/>
                  </a:lnTo>
                  <a:lnTo>
                    <a:pt x="0" y="89"/>
                  </a:lnTo>
                  <a:lnTo>
                    <a:pt x="0" y="93"/>
                  </a:lnTo>
                  <a:lnTo>
                    <a:pt x="0" y="101"/>
                  </a:lnTo>
                  <a:lnTo>
                    <a:pt x="0" y="108"/>
                  </a:lnTo>
                  <a:lnTo>
                    <a:pt x="4" y="124"/>
                  </a:lnTo>
                  <a:lnTo>
                    <a:pt x="9" y="143"/>
                  </a:lnTo>
                  <a:lnTo>
                    <a:pt x="14" y="151"/>
                  </a:lnTo>
                  <a:lnTo>
                    <a:pt x="18" y="159"/>
                  </a:lnTo>
                  <a:lnTo>
                    <a:pt x="23" y="165"/>
                  </a:lnTo>
                  <a:lnTo>
                    <a:pt x="29" y="170"/>
                  </a:lnTo>
                  <a:lnTo>
                    <a:pt x="34" y="175"/>
                  </a:lnTo>
                  <a:lnTo>
                    <a:pt x="39" y="178"/>
                  </a:lnTo>
                  <a:lnTo>
                    <a:pt x="44" y="180"/>
                  </a:lnTo>
                  <a:lnTo>
                    <a:pt x="47" y="180"/>
                  </a:lnTo>
                  <a:lnTo>
                    <a:pt x="59" y="181"/>
                  </a:lnTo>
                  <a:lnTo>
                    <a:pt x="74" y="183"/>
                  </a:lnTo>
                  <a:lnTo>
                    <a:pt x="83" y="186"/>
                  </a:lnTo>
                  <a:lnTo>
                    <a:pt x="95" y="186"/>
                  </a:lnTo>
                  <a:lnTo>
                    <a:pt x="101" y="186"/>
                  </a:lnTo>
                  <a:lnTo>
                    <a:pt x="106" y="183"/>
                  </a:lnTo>
                  <a:lnTo>
                    <a:pt x="107" y="182"/>
                  </a:lnTo>
                  <a:lnTo>
                    <a:pt x="109" y="180"/>
                  </a:lnTo>
                  <a:lnTo>
                    <a:pt x="109" y="178"/>
                  </a:lnTo>
                  <a:lnTo>
                    <a:pt x="109" y="176"/>
                  </a:lnTo>
                  <a:lnTo>
                    <a:pt x="109" y="165"/>
                  </a:lnTo>
                  <a:lnTo>
                    <a:pt x="109" y="152"/>
                  </a:lnTo>
                  <a:lnTo>
                    <a:pt x="110" y="146"/>
                  </a:lnTo>
                  <a:lnTo>
                    <a:pt x="111" y="141"/>
                  </a:lnTo>
                  <a:lnTo>
                    <a:pt x="114" y="135"/>
                  </a:lnTo>
                  <a:lnTo>
                    <a:pt x="118" y="130"/>
                  </a:lnTo>
                  <a:lnTo>
                    <a:pt x="126" y="120"/>
                  </a:lnTo>
                  <a:lnTo>
                    <a:pt x="134" y="112"/>
                  </a:lnTo>
                  <a:lnTo>
                    <a:pt x="137" y="108"/>
                  </a:lnTo>
                  <a:lnTo>
                    <a:pt x="138" y="103"/>
                  </a:lnTo>
                  <a:lnTo>
                    <a:pt x="138" y="96"/>
                  </a:lnTo>
                  <a:lnTo>
                    <a:pt x="137" y="90"/>
                  </a:lnTo>
                  <a:lnTo>
                    <a:pt x="132" y="77"/>
                  </a:lnTo>
                  <a:lnTo>
                    <a:pt x="126" y="66"/>
                  </a:lnTo>
                  <a:lnTo>
                    <a:pt x="124" y="62"/>
                  </a:lnTo>
                  <a:lnTo>
                    <a:pt x="123" y="58"/>
                  </a:lnTo>
                  <a:lnTo>
                    <a:pt x="124" y="54"/>
                  </a:lnTo>
                  <a:lnTo>
                    <a:pt x="126" y="51"/>
                  </a:lnTo>
                  <a:lnTo>
                    <a:pt x="133" y="45"/>
                  </a:lnTo>
                  <a:lnTo>
                    <a:pt x="139" y="41"/>
                  </a:lnTo>
                  <a:lnTo>
                    <a:pt x="142" y="38"/>
                  </a:lnTo>
                  <a:lnTo>
                    <a:pt x="143" y="36"/>
                  </a:lnTo>
                  <a:lnTo>
                    <a:pt x="145" y="34"/>
                  </a:lnTo>
                  <a:lnTo>
                    <a:pt x="145" y="32"/>
                  </a:lnTo>
                  <a:lnTo>
                    <a:pt x="145" y="31"/>
                  </a:lnTo>
                  <a:lnTo>
                    <a:pt x="144" y="30"/>
                  </a:lnTo>
                  <a:lnTo>
                    <a:pt x="143" y="31"/>
                  </a:lnTo>
                  <a:lnTo>
                    <a:pt x="142" y="31"/>
                  </a:lnTo>
                  <a:lnTo>
                    <a:pt x="139" y="32"/>
                  </a:lnTo>
                  <a:lnTo>
                    <a:pt x="135" y="33"/>
                  </a:lnTo>
                  <a:lnTo>
                    <a:pt x="133" y="33"/>
                  </a:lnTo>
                  <a:lnTo>
                    <a:pt x="131" y="32"/>
                  </a:lnTo>
                  <a:lnTo>
                    <a:pt x="129" y="30"/>
                  </a:lnTo>
                  <a:lnTo>
                    <a:pt x="126" y="28"/>
                  </a:lnTo>
                  <a:lnTo>
                    <a:pt x="124" y="24"/>
                  </a:lnTo>
                  <a:lnTo>
                    <a:pt x="123" y="19"/>
                  </a:lnTo>
                  <a:lnTo>
                    <a:pt x="122" y="13"/>
                  </a:lnTo>
                  <a:lnTo>
                    <a:pt x="121" y="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45" name="Freeform 63"/>
            <p:cNvSpPr>
              <a:spLocks/>
            </p:cNvSpPr>
            <p:nvPr/>
          </p:nvSpPr>
          <p:spPr bwMode="auto">
            <a:xfrm>
              <a:off x="10290175" y="9648825"/>
              <a:ext cx="57150" cy="106363"/>
            </a:xfrm>
            <a:custGeom>
              <a:avLst/>
              <a:gdLst>
                <a:gd name="T0" fmla="*/ 28 w 74"/>
                <a:gd name="T1" fmla="*/ 10 h 135"/>
                <a:gd name="T2" fmla="*/ 12 w 74"/>
                <a:gd name="T3" fmla="*/ 33 h 135"/>
                <a:gd name="T4" fmla="*/ 2 w 74"/>
                <a:gd name="T5" fmla="*/ 44 h 135"/>
                <a:gd name="T6" fmla="*/ 0 w 74"/>
                <a:gd name="T7" fmla="*/ 53 h 135"/>
                <a:gd name="T8" fmla="*/ 6 w 74"/>
                <a:gd name="T9" fmla="*/ 65 h 135"/>
                <a:gd name="T10" fmla="*/ 16 w 74"/>
                <a:gd name="T11" fmla="*/ 77 h 135"/>
                <a:gd name="T12" fmla="*/ 26 w 74"/>
                <a:gd name="T13" fmla="*/ 86 h 135"/>
                <a:gd name="T14" fmla="*/ 30 w 74"/>
                <a:gd name="T15" fmla="*/ 92 h 135"/>
                <a:gd name="T16" fmla="*/ 30 w 74"/>
                <a:gd name="T17" fmla="*/ 96 h 135"/>
                <a:gd name="T18" fmla="*/ 23 w 74"/>
                <a:gd name="T19" fmla="*/ 104 h 135"/>
                <a:gd name="T20" fmla="*/ 11 w 74"/>
                <a:gd name="T21" fmla="*/ 117 h 135"/>
                <a:gd name="T22" fmla="*/ 4 w 74"/>
                <a:gd name="T23" fmla="*/ 127 h 135"/>
                <a:gd name="T24" fmla="*/ 2 w 74"/>
                <a:gd name="T25" fmla="*/ 134 h 135"/>
                <a:gd name="T26" fmla="*/ 4 w 74"/>
                <a:gd name="T27" fmla="*/ 135 h 135"/>
                <a:gd name="T28" fmla="*/ 12 w 74"/>
                <a:gd name="T29" fmla="*/ 131 h 135"/>
                <a:gd name="T30" fmla="*/ 30 w 74"/>
                <a:gd name="T31" fmla="*/ 111 h 135"/>
                <a:gd name="T32" fmla="*/ 45 w 74"/>
                <a:gd name="T33" fmla="*/ 94 h 135"/>
                <a:gd name="T34" fmla="*/ 53 w 74"/>
                <a:gd name="T35" fmla="*/ 90 h 135"/>
                <a:gd name="T36" fmla="*/ 61 w 74"/>
                <a:gd name="T37" fmla="*/ 89 h 135"/>
                <a:gd name="T38" fmla="*/ 69 w 74"/>
                <a:gd name="T39" fmla="*/ 87 h 135"/>
                <a:gd name="T40" fmla="*/ 74 w 74"/>
                <a:gd name="T41" fmla="*/ 79 h 135"/>
                <a:gd name="T42" fmla="*/ 65 w 74"/>
                <a:gd name="T43" fmla="*/ 76 h 135"/>
                <a:gd name="T44" fmla="*/ 45 w 74"/>
                <a:gd name="T45" fmla="*/ 70 h 135"/>
                <a:gd name="T46" fmla="*/ 38 w 74"/>
                <a:gd name="T47" fmla="*/ 71 h 135"/>
                <a:gd name="T48" fmla="*/ 31 w 74"/>
                <a:gd name="T49" fmla="*/ 72 h 135"/>
                <a:gd name="T50" fmla="*/ 29 w 74"/>
                <a:gd name="T51" fmla="*/ 65 h 135"/>
                <a:gd name="T52" fmla="*/ 33 w 74"/>
                <a:gd name="T53" fmla="*/ 51 h 135"/>
                <a:gd name="T54" fmla="*/ 42 w 74"/>
                <a:gd name="T55" fmla="*/ 42 h 135"/>
                <a:gd name="T56" fmla="*/ 49 w 74"/>
                <a:gd name="T57" fmla="*/ 35 h 135"/>
                <a:gd name="T58" fmla="*/ 52 w 74"/>
                <a:gd name="T59" fmla="*/ 28 h 135"/>
                <a:gd name="T60" fmla="*/ 50 w 74"/>
                <a:gd name="T61" fmla="*/ 17 h 135"/>
                <a:gd name="T62" fmla="*/ 45 w 74"/>
                <a:gd name="T63" fmla="*/ 8 h 135"/>
                <a:gd name="T64" fmla="*/ 36 w 74"/>
                <a:gd name="T65" fmla="*/ 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135">
                  <a:moveTo>
                    <a:pt x="32" y="0"/>
                  </a:moveTo>
                  <a:lnTo>
                    <a:pt x="28" y="10"/>
                  </a:lnTo>
                  <a:lnTo>
                    <a:pt x="21" y="27"/>
                  </a:lnTo>
                  <a:lnTo>
                    <a:pt x="12" y="33"/>
                  </a:lnTo>
                  <a:lnTo>
                    <a:pt x="4" y="41"/>
                  </a:lnTo>
                  <a:lnTo>
                    <a:pt x="2" y="44"/>
                  </a:lnTo>
                  <a:lnTo>
                    <a:pt x="0" y="48"/>
                  </a:lnTo>
                  <a:lnTo>
                    <a:pt x="0" y="53"/>
                  </a:lnTo>
                  <a:lnTo>
                    <a:pt x="2" y="59"/>
                  </a:lnTo>
                  <a:lnTo>
                    <a:pt x="6" y="65"/>
                  </a:lnTo>
                  <a:lnTo>
                    <a:pt x="11" y="72"/>
                  </a:lnTo>
                  <a:lnTo>
                    <a:pt x="16" y="77"/>
                  </a:lnTo>
                  <a:lnTo>
                    <a:pt x="21" y="82"/>
                  </a:lnTo>
                  <a:lnTo>
                    <a:pt x="26" y="86"/>
                  </a:lnTo>
                  <a:lnTo>
                    <a:pt x="29" y="90"/>
                  </a:lnTo>
                  <a:lnTo>
                    <a:pt x="30" y="92"/>
                  </a:lnTo>
                  <a:lnTo>
                    <a:pt x="30" y="93"/>
                  </a:lnTo>
                  <a:lnTo>
                    <a:pt x="30" y="96"/>
                  </a:lnTo>
                  <a:lnTo>
                    <a:pt x="29" y="97"/>
                  </a:lnTo>
                  <a:lnTo>
                    <a:pt x="23" y="104"/>
                  </a:lnTo>
                  <a:lnTo>
                    <a:pt x="15" y="112"/>
                  </a:lnTo>
                  <a:lnTo>
                    <a:pt x="11" y="117"/>
                  </a:lnTo>
                  <a:lnTo>
                    <a:pt x="6" y="121"/>
                  </a:lnTo>
                  <a:lnTo>
                    <a:pt x="4" y="127"/>
                  </a:lnTo>
                  <a:lnTo>
                    <a:pt x="2" y="132"/>
                  </a:lnTo>
                  <a:lnTo>
                    <a:pt x="2" y="134"/>
                  </a:lnTo>
                  <a:lnTo>
                    <a:pt x="3" y="135"/>
                  </a:lnTo>
                  <a:lnTo>
                    <a:pt x="4" y="135"/>
                  </a:lnTo>
                  <a:lnTo>
                    <a:pt x="6" y="134"/>
                  </a:lnTo>
                  <a:lnTo>
                    <a:pt x="12" y="131"/>
                  </a:lnTo>
                  <a:lnTo>
                    <a:pt x="18" y="125"/>
                  </a:lnTo>
                  <a:lnTo>
                    <a:pt x="30" y="111"/>
                  </a:lnTo>
                  <a:lnTo>
                    <a:pt x="41" y="99"/>
                  </a:lnTo>
                  <a:lnTo>
                    <a:pt x="45" y="94"/>
                  </a:lnTo>
                  <a:lnTo>
                    <a:pt x="49" y="91"/>
                  </a:lnTo>
                  <a:lnTo>
                    <a:pt x="53" y="90"/>
                  </a:lnTo>
                  <a:lnTo>
                    <a:pt x="57" y="89"/>
                  </a:lnTo>
                  <a:lnTo>
                    <a:pt x="61" y="89"/>
                  </a:lnTo>
                  <a:lnTo>
                    <a:pt x="65" y="88"/>
                  </a:lnTo>
                  <a:lnTo>
                    <a:pt x="69" y="87"/>
                  </a:lnTo>
                  <a:lnTo>
                    <a:pt x="71" y="85"/>
                  </a:lnTo>
                  <a:lnTo>
                    <a:pt x="74" y="79"/>
                  </a:lnTo>
                  <a:lnTo>
                    <a:pt x="74" y="78"/>
                  </a:lnTo>
                  <a:lnTo>
                    <a:pt x="65" y="76"/>
                  </a:lnTo>
                  <a:lnTo>
                    <a:pt x="49" y="71"/>
                  </a:lnTo>
                  <a:lnTo>
                    <a:pt x="45" y="70"/>
                  </a:lnTo>
                  <a:lnTo>
                    <a:pt x="41" y="71"/>
                  </a:lnTo>
                  <a:lnTo>
                    <a:pt x="38" y="71"/>
                  </a:lnTo>
                  <a:lnTo>
                    <a:pt x="33" y="72"/>
                  </a:lnTo>
                  <a:lnTo>
                    <a:pt x="31" y="72"/>
                  </a:lnTo>
                  <a:lnTo>
                    <a:pt x="29" y="70"/>
                  </a:lnTo>
                  <a:lnTo>
                    <a:pt x="29" y="65"/>
                  </a:lnTo>
                  <a:lnTo>
                    <a:pt x="31" y="59"/>
                  </a:lnTo>
                  <a:lnTo>
                    <a:pt x="33" y="51"/>
                  </a:lnTo>
                  <a:lnTo>
                    <a:pt x="38" y="46"/>
                  </a:lnTo>
                  <a:lnTo>
                    <a:pt x="42" y="42"/>
                  </a:lnTo>
                  <a:lnTo>
                    <a:pt x="45" y="39"/>
                  </a:lnTo>
                  <a:lnTo>
                    <a:pt x="49" y="35"/>
                  </a:lnTo>
                  <a:lnTo>
                    <a:pt x="51" y="32"/>
                  </a:lnTo>
                  <a:lnTo>
                    <a:pt x="52" y="28"/>
                  </a:lnTo>
                  <a:lnTo>
                    <a:pt x="52" y="23"/>
                  </a:lnTo>
                  <a:lnTo>
                    <a:pt x="50" y="17"/>
                  </a:lnTo>
                  <a:lnTo>
                    <a:pt x="48" y="12"/>
                  </a:lnTo>
                  <a:lnTo>
                    <a:pt x="45" y="8"/>
                  </a:lnTo>
                  <a:lnTo>
                    <a:pt x="42" y="5"/>
                  </a:lnTo>
                  <a:lnTo>
                    <a:pt x="36" y="1"/>
                  </a:lnTo>
                  <a:lnTo>
                    <a:pt x="32"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46" name="Freeform 64"/>
            <p:cNvSpPr>
              <a:spLocks/>
            </p:cNvSpPr>
            <p:nvPr/>
          </p:nvSpPr>
          <p:spPr bwMode="auto">
            <a:xfrm>
              <a:off x="10317163" y="9748838"/>
              <a:ext cx="31750" cy="23813"/>
            </a:xfrm>
            <a:custGeom>
              <a:avLst/>
              <a:gdLst>
                <a:gd name="T0" fmla="*/ 9 w 40"/>
                <a:gd name="T1" fmla="*/ 1 h 30"/>
                <a:gd name="T2" fmla="*/ 7 w 40"/>
                <a:gd name="T3" fmla="*/ 3 h 30"/>
                <a:gd name="T4" fmla="*/ 5 w 40"/>
                <a:gd name="T5" fmla="*/ 6 h 30"/>
                <a:gd name="T6" fmla="*/ 3 w 40"/>
                <a:gd name="T7" fmla="*/ 10 h 30"/>
                <a:gd name="T8" fmla="*/ 0 w 40"/>
                <a:gd name="T9" fmla="*/ 15 h 30"/>
                <a:gd name="T10" fmla="*/ 0 w 40"/>
                <a:gd name="T11" fmla="*/ 20 h 30"/>
                <a:gd name="T12" fmla="*/ 0 w 40"/>
                <a:gd name="T13" fmla="*/ 24 h 30"/>
                <a:gd name="T14" fmla="*/ 1 w 40"/>
                <a:gd name="T15" fmla="*/ 25 h 30"/>
                <a:gd name="T16" fmla="*/ 3 w 40"/>
                <a:gd name="T17" fmla="*/ 28 h 30"/>
                <a:gd name="T18" fmla="*/ 5 w 40"/>
                <a:gd name="T19" fmla="*/ 28 h 30"/>
                <a:gd name="T20" fmla="*/ 7 w 40"/>
                <a:gd name="T21" fmla="*/ 29 h 30"/>
                <a:gd name="T22" fmla="*/ 18 w 40"/>
                <a:gd name="T23" fmla="*/ 29 h 30"/>
                <a:gd name="T24" fmla="*/ 30 w 40"/>
                <a:gd name="T25" fmla="*/ 30 h 30"/>
                <a:gd name="T26" fmla="*/ 35 w 40"/>
                <a:gd name="T27" fmla="*/ 30 h 30"/>
                <a:gd name="T28" fmla="*/ 38 w 40"/>
                <a:gd name="T29" fmla="*/ 29 h 30"/>
                <a:gd name="T30" fmla="*/ 39 w 40"/>
                <a:gd name="T31" fmla="*/ 29 h 30"/>
                <a:gd name="T32" fmla="*/ 40 w 40"/>
                <a:gd name="T33" fmla="*/ 28 h 30"/>
                <a:gd name="T34" fmla="*/ 40 w 40"/>
                <a:gd name="T35" fmla="*/ 26 h 30"/>
                <a:gd name="T36" fmla="*/ 39 w 40"/>
                <a:gd name="T37" fmla="*/ 25 h 30"/>
                <a:gd name="T38" fmla="*/ 34 w 40"/>
                <a:gd name="T39" fmla="*/ 17 h 30"/>
                <a:gd name="T40" fmla="*/ 27 w 40"/>
                <a:gd name="T41" fmla="*/ 8 h 30"/>
                <a:gd name="T42" fmla="*/ 22 w 40"/>
                <a:gd name="T43" fmla="*/ 4 h 30"/>
                <a:gd name="T44" fmla="*/ 18 w 40"/>
                <a:gd name="T45" fmla="*/ 1 h 30"/>
                <a:gd name="T46" fmla="*/ 16 w 40"/>
                <a:gd name="T47" fmla="*/ 0 h 30"/>
                <a:gd name="T48" fmla="*/ 13 w 40"/>
                <a:gd name="T49" fmla="*/ 0 h 30"/>
                <a:gd name="T50" fmla="*/ 11 w 40"/>
                <a:gd name="T51" fmla="*/ 0 h 30"/>
                <a:gd name="T52" fmla="*/ 9 w 40"/>
                <a:gd name="T53"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30">
                  <a:moveTo>
                    <a:pt x="9" y="1"/>
                  </a:moveTo>
                  <a:lnTo>
                    <a:pt x="7" y="3"/>
                  </a:lnTo>
                  <a:lnTo>
                    <a:pt x="5" y="6"/>
                  </a:lnTo>
                  <a:lnTo>
                    <a:pt x="3" y="10"/>
                  </a:lnTo>
                  <a:lnTo>
                    <a:pt x="0" y="15"/>
                  </a:lnTo>
                  <a:lnTo>
                    <a:pt x="0" y="20"/>
                  </a:lnTo>
                  <a:lnTo>
                    <a:pt x="0" y="24"/>
                  </a:lnTo>
                  <a:lnTo>
                    <a:pt x="1" y="25"/>
                  </a:lnTo>
                  <a:lnTo>
                    <a:pt x="3" y="28"/>
                  </a:lnTo>
                  <a:lnTo>
                    <a:pt x="5" y="28"/>
                  </a:lnTo>
                  <a:lnTo>
                    <a:pt x="7" y="29"/>
                  </a:lnTo>
                  <a:lnTo>
                    <a:pt x="18" y="29"/>
                  </a:lnTo>
                  <a:lnTo>
                    <a:pt x="30" y="30"/>
                  </a:lnTo>
                  <a:lnTo>
                    <a:pt x="35" y="30"/>
                  </a:lnTo>
                  <a:lnTo>
                    <a:pt x="38" y="29"/>
                  </a:lnTo>
                  <a:lnTo>
                    <a:pt x="39" y="29"/>
                  </a:lnTo>
                  <a:lnTo>
                    <a:pt x="40" y="28"/>
                  </a:lnTo>
                  <a:lnTo>
                    <a:pt x="40" y="26"/>
                  </a:lnTo>
                  <a:lnTo>
                    <a:pt x="39" y="25"/>
                  </a:lnTo>
                  <a:lnTo>
                    <a:pt x="34" y="17"/>
                  </a:lnTo>
                  <a:lnTo>
                    <a:pt x="27" y="8"/>
                  </a:lnTo>
                  <a:lnTo>
                    <a:pt x="22" y="4"/>
                  </a:lnTo>
                  <a:lnTo>
                    <a:pt x="18" y="1"/>
                  </a:lnTo>
                  <a:lnTo>
                    <a:pt x="16" y="0"/>
                  </a:lnTo>
                  <a:lnTo>
                    <a:pt x="13" y="0"/>
                  </a:lnTo>
                  <a:lnTo>
                    <a:pt x="11" y="0"/>
                  </a:lnTo>
                  <a:lnTo>
                    <a:pt x="9" y="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47" name="Freeform 65"/>
            <p:cNvSpPr>
              <a:spLocks/>
            </p:cNvSpPr>
            <p:nvPr/>
          </p:nvSpPr>
          <p:spPr bwMode="auto">
            <a:xfrm>
              <a:off x="10347325" y="9731375"/>
              <a:ext cx="20637" cy="23813"/>
            </a:xfrm>
            <a:custGeom>
              <a:avLst/>
              <a:gdLst>
                <a:gd name="T0" fmla="*/ 10 w 26"/>
                <a:gd name="T1" fmla="*/ 0 h 29"/>
                <a:gd name="T2" fmla="*/ 8 w 26"/>
                <a:gd name="T3" fmla="*/ 1 h 29"/>
                <a:gd name="T4" fmla="*/ 5 w 26"/>
                <a:gd name="T5" fmla="*/ 4 h 29"/>
                <a:gd name="T6" fmla="*/ 2 w 26"/>
                <a:gd name="T7" fmla="*/ 9 h 29"/>
                <a:gd name="T8" fmla="*/ 1 w 26"/>
                <a:gd name="T9" fmla="*/ 14 h 29"/>
                <a:gd name="T10" fmla="*/ 0 w 26"/>
                <a:gd name="T11" fmla="*/ 21 h 29"/>
                <a:gd name="T12" fmla="*/ 1 w 26"/>
                <a:gd name="T13" fmla="*/ 25 h 29"/>
                <a:gd name="T14" fmla="*/ 3 w 26"/>
                <a:gd name="T15" fmla="*/ 27 h 29"/>
                <a:gd name="T16" fmla="*/ 5 w 26"/>
                <a:gd name="T17" fmla="*/ 28 h 29"/>
                <a:gd name="T18" fmla="*/ 7 w 26"/>
                <a:gd name="T19" fmla="*/ 29 h 29"/>
                <a:gd name="T20" fmla="*/ 11 w 26"/>
                <a:gd name="T21" fmla="*/ 29 h 29"/>
                <a:gd name="T22" fmla="*/ 15 w 26"/>
                <a:gd name="T23" fmla="*/ 28 h 29"/>
                <a:gd name="T24" fmla="*/ 18 w 26"/>
                <a:gd name="T25" fmla="*/ 27 h 29"/>
                <a:gd name="T26" fmla="*/ 20 w 26"/>
                <a:gd name="T27" fmla="*/ 26 h 29"/>
                <a:gd name="T28" fmla="*/ 23 w 26"/>
                <a:gd name="T29" fmla="*/ 24 h 29"/>
                <a:gd name="T30" fmla="*/ 25 w 26"/>
                <a:gd name="T31" fmla="*/ 22 h 29"/>
                <a:gd name="T32" fmla="*/ 25 w 26"/>
                <a:gd name="T33" fmla="*/ 20 h 29"/>
                <a:gd name="T34" fmla="*/ 26 w 26"/>
                <a:gd name="T35" fmla="*/ 16 h 29"/>
                <a:gd name="T36" fmla="*/ 26 w 26"/>
                <a:gd name="T37" fmla="*/ 14 h 29"/>
                <a:gd name="T38" fmla="*/ 24 w 26"/>
                <a:gd name="T39" fmla="*/ 9 h 29"/>
                <a:gd name="T40" fmla="*/ 20 w 26"/>
                <a:gd name="T41" fmla="*/ 5 h 29"/>
                <a:gd name="T42" fmla="*/ 18 w 26"/>
                <a:gd name="T43" fmla="*/ 3 h 29"/>
                <a:gd name="T44" fmla="*/ 16 w 26"/>
                <a:gd name="T45" fmla="*/ 1 h 29"/>
                <a:gd name="T46" fmla="*/ 13 w 26"/>
                <a:gd name="T47" fmla="*/ 0 h 29"/>
                <a:gd name="T48" fmla="*/ 10 w 26"/>
                <a:gd name="T4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 h="29">
                  <a:moveTo>
                    <a:pt x="10" y="0"/>
                  </a:moveTo>
                  <a:lnTo>
                    <a:pt x="8" y="1"/>
                  </a:lnTo>
                  <a:lnTo>
                    <a:pt x="5" y="4"/>
                  </a:lnTo>
                  <a:lnTo>
                    <a:pt x="2" y="9"/>
                  </a:lnTo>
                  <a:lnTo>
                    <a:pt x="1" y="14"/>
                  </a:lnTo>
                  <a:lnTo>
                    <a:pt x="0" y="21"/>
                  </a:lnTo>
                  <a:lnTo>
                    <a:pt x="1" y="25"/>
                  </a:lnTo>
                  <a:lnTo>
                    <a:pt x="3" y="27"/>
                  </a:lnTo>
                  <a:lnTo>
                    <a:pt x="5" y="28"/>
                  </a:lnTo>
                  <a:lnTo>
                    <a:pt x="7" y="29"/>
                  </a:lnTo>
                  <a:lnTo>
                    <a:pt x="11" y="29"/>
                  </a:lnTo>
                  <a:lnTo>
                    <a:pt x="15" y="28"/>
                  </a:lnTo>
                  <a:lnTo>
                    <a:pt x="18" y="27"/>
                  </a:lnTo>
                  <a:lnTo>
                    <a:pt x="20" y="26"/>
                  </a:lnTo>
                  <a:lnTo>
                    <a:pt x="23" y="24"/>
                  </a:lnTo>
                  <a:lnTo>
                    <a:pt x="25" y="22"/>
                  </a:lnTo>
                  <a:lnTo>
                    <a:pt x="25" y="20"/>
                  </a:lnTo>
                  <a:lnTo>
                    <a:pt x="26" y="16"/>
                  </a:lnTo>
                  <a:lnTo>
                    <a:pt x="26" y="14"/>
                  </a:lnTo>
                  <a:lnTo>
                    <a:pt x="24" y="9"/>
                  </a:lnTo>
                  <a:lnTo>
                    <a:pt x="20" y="5"/>
                  </a:lnTo>
                  <a:lnTo>
                    <a:pt x="18" y="3"/>
                  </a:lnTo>
                  <a:lnTo>
                    <a:pt x="16" y="1"/>
                  </a:lnTo>
                  <a:lnTo>
                    <a:pt x="13" y="0"/>
                  </a:lnTo>
                  <a:lnTo>
                    <a:pt x="10"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48" name="Freeform 66"/>
            <p:cNvSpPr>
              <a:spLocks/>
            </p:cNvSpPr>
            <p:nvPr/>
          </p:nvSpPr>
          <p:spPr bwMode="auto">
            <a:xfrm>
              <a:off x="10313988" y="9774238"/>
              <a:ext cx="60325" cy="47625"/>
            </a:xfrm>
            <a:custGeom>
              <a:avLst/>
              <a:gdLst>
                <a:gd name="T0" fmla="*/ 57 w 78"/>
                <a:gd name="T1" fmla="*/ 0 h 59"/>
                <a:gd name="T2" fmla="*/ 52 w 78"/>
                <a:gd name="T3" fmla="*/ 8 h 59"/>
                <a:gd name="T4" fmla="*/ 48 w 78"/>
                <a:gd name="T5" fmla="*/ 14 h 59"/>
                <a:gd name="T6" fmla="*/ 45 w 78"/>
                <a:gd name="T7" fmla="*/ 17 h 59"/>
                <a:gd name="T8" fmla="*/ 42 w 78"/>
                <a:gd name="T9" fmla="*/ 18 h 59"/>
                <a:gd name="T10" fmla="*/ 37 w 78"/>
                <a:gd name="T11" fmla="*/ 18 h 59"/>
                <a:gd name="T12" fmla="*/ 29 w 78"/>
                <a:gd name="T13" fmla="*/ 14 h 59"/>
                <a:gd name="T14" fmla="*/ 24 w 78"/>
                <a:gd name="T15" fmla="*/ 13 h 59"/>
                <a:gd name="T16" fmla="*/ 19 w 78"/>
                <a:gd name="T17" fmla="*/ 14 h 59"/>
                <a:gd name="T18" fmla="*/ 14 w 78"/>
                <a:gd name="T19" fmla="*/ 16 h 59"/>
                <a:gd name="T20" fmla="*/ 10 w 78"/>
                <a:gd name="T21" fmla="*/ 19 h 59"/>
                <a:gd name="T22" fmla="*/ 5 w 78"/>
                <a:gd name="T23" fmla="*/ 24 h 59"/>
                <a:gd name="T24" fmla="*/ 2 w 78"/>
                <a:gd name="T25" fmla="*/ 28 h 59"/>
                <a:gd name="T26" fmla="*/ 0 w 78"/>
                <a:gd name="T27" fmla="*/ 32 h 59"/>
                <a:gd name="T28" fmla="*/ 1 w 78"/>
                <a:gd name="T29" fmla="*/ 35 h 59"/>
                <a:gd name="T30" fmla="*/ 3 w 78"/>
                <a:gd name="T31" fmla="*/ 37 h 59"/>
                <a:gd name="T32" fmla="*/ 8 w 78"/>
                <a:gd name="T33" fmla="*/ 38 h 59"/>
                <a:gd name="T34" fmla="*/ 13 w 78"/>
                <a:gd name="T35" fmla="*/ 38 h 59"/>
                <a:gd name="T36" fmla="*/ 19 w 78"/>
                <a:gd name="T37" fmla="*/ 38 h 59"/>
                <a:gd name="T38" fmla="*/ 24 w 78"/>
                <a:gd name="T39" fmla="*/ 39 h 59"/>
                <a:gd name="T40" fmla="*/ 30 w 78"/>
                <a:gd name="T41" fmla="*/ 40 h 59"/>
                <a:gd name="T42" fmla="*/ 32 w 78"/>
                <a:gd name="T43" fmla="*/ 41 h 59"/>
                <a:gd name="T44" fmla="*/ 34 w 78"/>
                <a:gd name="T45" fmla="*/ 42 h 59"/>
                <a:gd name="T46" fmla="*/ 37 w 78"/>
                <a:gd name="T47" fmla="*/ 44 h 59"/>
                <a:gd name="T48" fmla="*/ 38 w 78"/>
                <a:gd name="T49" fmla="*/ 46 h 59"/>
                <a:gd name="T50" fmla="*/ 42 w 78"/>
                <a:gd name="T51" fmla="*/ 54 h 59"/>
                <a:gd name="T52" fmla="*/ 45 w 78"/>
                <a:gd name="T53" fmla="*/ 58 h 59"/>
                <a:gd name="T54" fmla="*/ 47 w 78"/>
                <a:gd name="T55" fmla="*/ 59 h 59"/>
                <a:gd name="T56" fmla="*/ 49 w 78"/>
                <a:gd name="T57" fmla="*/ 59 h 59"/>
                <a:gd name="T58" fmla="*/ 52 w 78"/>
                <a:gd name="T59" fmla="*/ 59 h 59"/>
                <a:gd name="T60" fmla="*/ 56 w 78"/>
                <a:gd name="T61" fmla="*/ 58 h 59"/>
                <a:gd name="T62" fmla="*/ 61 w 78"/>
                <a:gd name="T63" fmla="*/ 56 h 59"/>
                <a:gd name="T64" fmla="*/ 66 w 78"/>
                <a:gd name="T65" fmla="*/ 53 h 59"/>
                <a:gd name="T66" fmla="*/ 70 w 78"/>
                <a:gd name="T67" fmla="*/ 48 h 59"/>
                <a:gd name="T68" fmla="*/ 73 w 78"/>
                <a:gd name="T69" fmla="*/ 44 h 59"/>
                <a:gd name="T70" fmla="*/ 76 w 78"/>
                <a:gd name="T71" fmla="*/ 39 h 59"/>
                <a:gd name="T72" fmla="*/ 77 w 78"/>
                <a:gd name="T73" fmla="*/ 34 h 59"/>
                <a:gd name="T74" fmla="*/ 78 w 78"/>
                <a:gd name="T75" fmla="*/ 29 h 59"/>
                <a:gd name="T76" fmla="*/ 77 w 78"/>
                <a:gd name="T77" fmla="*/ 25 h 59"/>
                <a:gd name="T78" fmla="*/ 73 w 78"/>
                <a:gd name="T79" fmla="*/ 16 h 59"/>
                <a:gd name="T80" fmla="*/ 67 w 78"/>
                <a:gd name="T81" fmla="*/ 8 h 59"/>
                <a:gd name="T82" fmla="*/ 60 w 78"/>
                <a:gd name="T83" fmla="*/ 2 h 59"/>
                <a:gd name="T84" fmla="*/ 57 w 78"/>
                <a:gd name="T8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 h="59">
                  <a:moveTo>
                    <a:pt x="57" y="0"/>
                  </a:moveTo>
                  <a:lnTo>
                    <a:pt x="52" y="8"/>
                  </a:lnTo>
                  <a:lnTo>
                    <a:pt x="48" y="14"/>
                  </a:lnTo>
                  <a:lnTo>
                    <a:pt x="45" y="17"/>
                  </a:lnTo>
                  <a:lnTo>
                    <a:pt x="42" y="18"/>
                  </a:lnTo>
                  <a:lnTo>
                    <a:pt x="37" y="18"/>
                  </a:lnTo>
                  <a:lnTo>
                    <a:pt x="29" y="14"/>
                  </a:lnTo>
                  <a:lnTo>
                    <a:pt x="24" y="13"/>
                  </a:lnTo>
                  <a:lnTo>
                    <a:pt x="19" y="14"/>
                  </a:lnTo>
                  <a:lnTo>
                    <a:pt x="14" y="16"/>
                  </a:lnTo>
                  <a:lnTo>
                    <a:pt x="10" y="19"/>
                  </a:lnTo>
                  <a:lnTo>
                    <a:pt x="5" y="24"/>
                  </a:lnTo>
                  <a:lnTo>
                    <a:pt x="2" y="28"/>
                  </a:lnTo>
                  <a:lnTo>
                    <a:pt x="0" y="32"/>
                  </a:lnTo>
                  <a:lnTo>
                    <a:pt x="1" y="35"/>
                  </a:lnTo>
                  <a:lnTo>
                    <a:pt x="3" y="37"/>
                  </a:lnTo>
                  <a:lnTo>
                    <a:pt x="8" y="38"/>
                  </a:lnTo>
                  <a:lnTo>
                    <a:pt x="13" y="38"/>
                  </a:lnTo>
                  <a:lnTo>
                    <a:pt x="19" y="38"/>
                  </a:lnTo>
                  <a:lnTo>
                    <a:pt x="24" y="39"/>
                  </a:lnTo>
                  <a:lnTo>
                    <a:pt x="30" y="40"/>
                  </a:lnTo>
                  <a:lnTo>
                    <a:pt x="32" y="41"/>
                  </a:lnTo>
                  <a:lnTo>
                    <a:pt x="34" y="42"/>
                  </a:lnTo>
                  <a:lnTo>
                    <a:pt x="37" y="44"/>
                  </a:lnTo>
                  <a:lnTo>
                    <a:pt x="38" y="46"/>
                  </a:lnTo>
                  <a:lnTo>
                    <a:pt x="42" y="54"/>
                  </a:lnTo>
                  <a:lnTo>
                    <a:pt x="45" y="58"/>
                  </a:lnTo>
                  <a:lnTo>
                    <a:pt x="47" y="59"/>
                  </a:lnTo>
                  <a:lnTo>
                    <a:pt x="49" y="59"/>
                  </a:lnTo>
                  <a:lnTo>
                    <a:pt x="52" y="59"/>
                  </a:lnTo>
                  <a:lnTo>
                    <a:pt x="56" y="58"/>
                  </a:lnTo>
                  <a:lnTo>
                    <a:pt x="61" y="56"/>
                  </a:lnTo>
                  <a:lnTo>
                    <a:pt x="66" y="53"/>
                  </a:lnTo>
                  <a:lnTo>
                    <a:pt x="70" y="48"/>
                  </a:lnTo>
                  <a:lnTo>
                    <a:pt x="73" y="44"/>
                  </a:lnTo>
                  <a:lnTo>
                    <a:pt x="76" y="39"/>
                  </a:lnTo>
                  <a:lnTo>
                    <a:pt x="77" y="34"/>
                  </a:lnTo>
                  <a:lnTo>
                    <a:pt x="78" y="29"/>
                  </a:lnTo>
                  <a:lnTo>
                    <a:pt x="77" y="25"/>
                  </a:lnTo>
                  <a:lnTo>
                    <a:pt x="73" y="16"/>
                  </a:lnTo>
                  <a:lnTo>
                    <a:pt x="67" y="8"/>
                  </a:lnTo>
                  <a:lnTo>
                    <a:pt x="60" y="2"/>
                  </a:lnTo>
                  <a:lnTo>
                    <a:pt x="57"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sp>
          <p:nvSpPr>
            <p:cNvPr id="149" name="Freeform 67"/>
            <p:cNvSpPr>
              <a:spLocks/>
            </p:cNvSpPr>
            <p:nvPr/>
          </p:nvSpPr>
          <p:spPr bwMode="auto">
            <a:xfrm>
              <a:off x="10418763" y="9904413"/>
              <a:ext cx="225425" cy="147638"/>
            </a:xfrm>
            <a:custGeom>
              <a:avLst/>
              <a:gdLst>
                <a:gd name="T0" fmla="*/ 0 w 283"/>
                <a:gd name="T1" fmla="*/ 19 h 187"/>
                <a:gd name="T2" fmla="*/ 8 w 283"/>
                <a:gd name="T3" fmla="*/ 23 h 187"/>
                <a:gd name="T4" fmla="*/ 35 w 283"/>
                <a:gd name="T5" fmla="*/ 30 h 187"/>
                <a:gd name="T6" fmla="*/ 36 w 283"/>
                <a:gd name="T7" fmla="*/ 37 h 187"/>
                <a:gd name="T8" fmla="*/ 24 w 283"/>
                <a:gd name="T9" fmla="*/ 58 h 187"/>
                <a:gd name="T10" fmla="*/ 24 w 283"/>
                <a:gd name="T11" fmla="*/ 68 h 187"/>
                <a:gd name="T12" fmla="*/ 44 w 283"/>
                <a:gd name="T13" fmla="*/ 67 h 187"/>
                <a:gd name="T14" fmla="*/ 57 w 283"/>
                <a:gd name="T15" fmla="*/ 67 h 187"/>
                <a:gd name="T16" fmla="*/ 60 w 283"/>
                <a:gd name="T17" fmla="*/ 75 h 187"/>
                <a:gd name="T18" fmla="*/ 86 w 283"/>
                <a:gd name="T19" fmla="*/ 82 h 187"/>
                <a:gd name="T20" fmla="*/ 102 w 283"/>
                <a:gd name="T21" fmla="*/ 89 h 187"/>
                <a:gd name="T22" fmla="*/ 118 w 283"/>
                <a:gd name="T23" fmla="*/ 107 h 187"/>
                <a:gd name="T24" fmla="*/ 125 w 283"/>
                <a:gd name="T25" fmla="*/ 122 h 187"/>
                <a:gd name="T26" fmla="*/ 124 w 283"/>
                <a:gd name="T27" fmla="*/ 125 h 187"/>
                <a:gd name="T28" fmla="*/ 115 w 283"/>
                <a:gd name="T29" fmla="*/ 128 h 187"/>
                <a:gd name="T30" fmla="*/ 108 w 283"/>
                <a:gd name="T31" fmla="*/ 136 h 187"/>
                <a:gd name="T32" fmla="*/ 109 w 283"/>
                <a:gd name="T33" fmla="*/ 141 h 187"/>
                <a:gd name="T34" fmla="*/ 131 w 283"/>
                <a:gd name="T35" fmla="*/ 140 h 187"/>
                <a:gd name="T36" fmla="*/ 140 w 283"/>
                <a:gd name="T37" fmla="*/ 141 h 187"/>
                <a:gd name="T38" fmla="*/ 152 w 283"/>
                <a:gd name="T39" fmla="*/ 164 h 187"/>
                <a:gd name="T40" fmla="*/ 166 w 283"/>
                <a:gd name="T41" fmla="*/ 172 h 187"/>
                <a:gd name="T42" fmla="*/ 178 w 283"/>
                <a:gd name="T43" fmla="*/ 162 h 187"/>
                <a:gd name="T44" fmla="*/ 191 w 283"/>
                <a:gd name="T45" fmla="*/ 137 h 187"/>
                <a:gd name="T46" fmla="*/ 204 w 283"/>
                <a:gd name="T47" fmla="*/ 131 h 187"/>
                <a:gd name="T48" fmla="*/ 219 w 283"/>
                <a:gd name="T49" fmla="*/ 132 h 187"/>
                <a:gd name="T50" fmla="*/ 224 w 283"/>
                <a:gd name="T51" fmla="*/ 136 h 187"/>
                <a:gd name="T52" fmla="*/ 228 w 283"/>
                <a:gd name="T53" fmla="*/ 148 h 187"/>
                <a:gd name="T54" fmla="*/ 236 w 283"/>
                <a:gd name="T55" fmla="*/ 162 h 187"/>
                <a:gd name="T56" fmla="*/ 249 w 283"/>
                <a:gd name="T57" fmla="*/ 173 h 187"/>
                <a:gd name="T58" fmla="*/ 275 w 283"/>
                <a:gd name="T59" fmla="*/ 186 h 187"/>
                <a:gd name="T60" fmla="*/ 283 w 283"/>
                <a:gd name="T61" fmla="*/ 184 h 187"/>
                <a:gd name="T62" fmla="*/ 275 w 283"/>
                <a:gd name="T63" fmla="*/ 157 h 187"/>
                <a:gd name="T64" fmla="*/ 265 w 283"/>
                <a:gd name="T65" fmla="*/ 144 h 187"/>
                <a:gd name="T66" fmla="*/ 253 w 283"/>
                <a:gd name="T67" fmla="*/ 133 h 187"/>
                <a:gd name="T68" fmla="*/ 241 w 283"/>
                <a:gd name="T69" fmla="*/ 114 h 187"/>
                <a:gd name="T70" fmla="*/ 238 w 283"/>
                <a:gd name="T71" fmla="*/ 101 h 187"/>
                <a:gd name="T72" fmla="*/ 230 w 283"/>
                <a:gd name="T73" fmla="*/ 93 h 187"/>
                <a:gd name="T74" fmla="*/ 210 w 283"/>
                <a:gd name="T75" fmla="*/ 77 h 187"/>
                <a:gd name="T76" fmla="*/ 196 w 283"/>
                <a:gd name="T77" fmla="*/ 58 h 187"/>
                <a:gd name="T78" fmla="*/ 178 w 283"/>
                <a:gd name="T79" fmla="*/ 50 h 187"/>
                <a:gd name="T80" fmla="*/ 162 w 283"/>
                <a:gd name="T81" fmla="*/ 44 h 187"/>
                <a:gd name="T82" fmla="*/ 132 w 283"/>
                <a:gd name="T83" fmla="*/ 25 h 187"/>
                <a:gd name="T84" fmla="*/ 101 w 283"/>
                <a:gd name="T85" fmla="*/ 20 h 187"/>
                <a:gd name="T86" fmla="*/ 81 w 283"/>
                <a:gd name="T87" fmla="*/ 21 h 187"/>
                <a:gd name="T88" fmla="*/ 75 w 283"/>
                <a:gd name="T89" fmla="*/ 24 h 187"/>
                <a:gd name="T90" fmla="*/ 74 w 283"/>
                <a:gd name="T91" fmla="*/ 27 h 187"/>
                <a:gd name="T92" fmla="*/ 61 w 283"/>
                <a:gd name="T93" fmla="*/ 19 h 187"/>
                <a:gd name="T94" fmla="*/ 38 w 283"/>
                <a:gd name="T95" fmla="*/ 15 h 187"/>
                <a:gd name="T96" fmla="*/ 31 w 283"/>
                <a:gd name="T97" fmla="*/ 9 h 187"/>
                <a:gd name="T98" fmla="*/ 25 w 283"/>
                <a:gd name="T99" fmla="*/ 0 h 187"/>
                <a:gd name="T100" fmla="*/ 15 w 283"/>
                <a:gd name="T101" fmla="*/ 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3" h="187">
                  <a:moveTo>
                    <a:pt x="7" y="9"/>
                  </a:moveTo>
                  <a:lnTo>
                    <a:pt x="2" y="15"/>
                  </a:lnTo>
                  <a:lnTo>
                    <a:pt x="0" y="19"/>
                  </a:lnTo>
                  <a:lnTo>
                    <a:pt x="1" y="20"/>
                  </a:lnTo>
                  <a:lnTo>
                    <a:pt x="4" y="22"/>
                  </a:lnTo>
                  <a:lnTo>
                    <a:pt x="8" y="23"/>
                  </a:lnTo>
                  <a:lnTo>
                    <a:pt x="15" y="24"/>
                  </a:lnTo>
                  <a:lnTo>
                    <a:pt x="28" y="27"/>
                  </a:lnTo>
                  <a:lnTo>
                    <a:pt x="35" y="30"/>
                  </a:lnTo>
                  <a:lnTo>
                    <a:pt x="37" y="31"/>
                  </a:lnTo>
                  <a:lnTo>
                    <a:pt x="37" y="33"/>
                  </a:lnTo>
                  <a:lnTo>
                    <a:pt x="36" y="37"/>
                  </a:lnTo>
                  <a:lnTo>
                    <a:pt x="33" y="41"/>
                  </a:lnTo>
                  <a:lnTo>
                    <a:pt x="28" y="50"/>
                  </a:lnTo>
                  <a:lnTo>
                    <a:pt x="24" y="58"/>
                  </a:lnTo>
                  <a:lnTo>
                    <a:pt x="23" y="62"/>
                  </a:lnTo>
                  <a:lnTo>
                    <a:pt x="23" y="65"/>
                  </a:lnTo>
                  <a:lnTo>
                    <a:pt x="24" y="68"/>
                  </a:lnTo>
                  <a:lnTo>
                    <a:pt x="26" y="69"/>
                  </a:lnTo>
                  <a:lnTo>
                    <a:pt x="34" y="68"/>
                  </a:lnTo>
                  <a:lnTo>
                    <a:pt x="44" y="67"/>
                  </a:lnTo>
                  <a:lnTo>
                    <a:pt x="49" y="67"/>
                  </a:lnTo>
                  <a:lnTo>
                    <a:pt x="53" y="66"/>
                  </a:lnTo>
                  <a:lnTo>
                    <a:pt x="57" y="67"/>
                  </a:lnTo>
                  <a:lnTo>
                    <a:pt x="58" y="69"/>
                  </a:lnTo>
                  <a:lnTo>
                    <a:pt x="59" y="72"/>
                  </a:lnTo>
                  <a:lnTo>
                    <a:pt x="60" y="75"/>
                  </a:lnTo>
                  <a:lnTo>
                    <a:pt x="65" y="77"/>
                  </a:lnTo>
                  <a:lnTo>
                    <a:pt x="78" y="80"/>
                  </a:lnTo>
                  <a:lnTo>
                    <a:pt x="86" y="82"/>
                  </a:lnTo>
                  <a:lnTo>
                    <a:pt x="93" y="84"/>
                  </a:lnTo>
                  <a:lnTo>
                    <a:pt x="98" y="87"/>
                  </a:lnTo>
                  <a:lnTo>
                    <a:pt x="102" y="89"/>
                  </a:lnTo>
                  <a:lnTo>
                    <a:pt x="109" y="96"/>
                  </a:lnTo>
                  <a:lnTo>
                    <a:pt x="113" y="101"/>
                  </a:lnTo>
                  <a:lnTo>
                    <a:pt x="118" y="107"/>
                  </a:lnTo>
                  <a:lnTo>
                    <a:pt x="123" y="115"/>
                  </a:lnTo>
                  <a:lnTo>
                    <a:pt x="125" y="119"/>
                  </a:lnTo>
                  <a:lnTo>
                    <a:pt x="125" y="122"/>
                  </a:lnTo>
                  <a:lnTo>
                    <a:pt x="125" y="124"/>
                  </a:lnTo>
                  <a:lnTo>
                    <a:pt x="125" y="125"/>
                  </a:lnTo>
                  <a:lnTo>
                    <a:pt x="124" y="125"/>
                  </a:lnTo>
                  <a:lnTo>
                    <a:pt x="122" y="126"/>
                  </a:lnTo>
                  <a:lnTo>
                    <a:pt x="119" y="126"/>
                  </a:lnTo>
                  <a:lnTo>
                    <a:pt x="115" y="128"/>
                  </a:lnTo>
                  <a:lnTo>
                    <a:pt x="112" y="130"/>
                  </a:lnTo>
                  <a:lnTo>
                    <a:pt x="109" y="133"/>
                  </a:lnTo>
                  <a:lnTo>
                    <a:pt x="108" y="136"/>
                  </a:lnTo>
                  <a:lnTo>
                    <a:pt x="107" y="138"/>
                  </a:lnTo>
                  <a:lnTo>
                    <a:pt x="107" y="140"/>
                  </a:lnTo>
                  <a:lnTo>
                    <a:pt x="109" y="141"/>
                  </a:lnTo>
                  <a:lnTo>
                    <a:pt x="117" y="141"/>
                  </a:lnTo>
                  <a:lnTo>
                    <a:pt x="126" y="140"/>
                  </a:lnTo>
                  <a:lnTo>
                    <a:pt x="131" y="140"/>
                  </a:lnTo>
                  <a:lnTo>
                    <a:pt x="136" y="139"/>
                  </a:lnTo>
                  <a:lnTo>
                    <a:pt x="139" y="140"/>
                  </a:lnTo>
                  <a:lnTo>
                    <a:pt x="140" y="141"/>
                  </a:lnTo>
                  <a:lnTo>
                    <a:pt x="143" y="148"/>
                  </a:lnTo>
                  <a:lnTo>
                    <a:pt x="148" y="159"/>
                  </a:lnTo>
                  <a:lnTo>
                    <a:pt x="152" y="164"/>
                  </a:lnTo>
                  <a:lnTo>
                    <a:pt x="156" y="168"/>
                  </a:lnTo>
                  <a:lnTo>
                    <a:pt x="160" y="171"/>
                  </a:lnTo>
                  <a:lnTo>
                    <a:pt x="166" y="172"/>
                  </a:lnTo>
                  <a:lnTo>
                    <a:pt x="170" y="170"/>
                  </a:lnTo>
                  <a:lnTo>
                    <a:pt x="174" y="167"/>
                  </a:lnTo>
                  <a:lnTo>
                    <a:pt x="178" y="162"/>
                  </a:lnTo>
                  <a:lnTo>
                    <a:pt x="181" y="157"/>
                  </a:lnTo>
                  <a:lnTo>
                    <a:pt x="186" y="145"/>
                  </a:lnTo>
                  <a:lnTo>
                    <a:pt x="191" y="137"/>
                  </a:lnTo>
                  <a:lnTo>
                    <a:pt x="195" y="134"/>
                  </a:lnTo>
                  <a:lnTo>
                    <a:pt x="199" y="132"/>
                  </a:lnTo>
                  <a:lnTo>
                    <a:pt x="204" y="131"/>
                  </a:lnTo>
                  <a:lnTo>
                    <a:pt x="209" y="130"/>
                  </a:lnTo>
                  <a:lnTo>
                    <a:pt x="214" y="130"/>
                  </a:lnTo>
                  <a:lnTo>
                    <a:pt x="219" y="132"/>
                  </a:lnTo>
                  <a:lnTo>
                    <a:pt x="222" y="133"/>
                  </a:lnTo>
                  <a:lnTo>
                    <a:pt x="223" y="134"/>
                  </a:lnTo>
                  <a:lnTo>
                    <a:pt x="224" y="136"/>
                  </a:lnTo>
                  <a:lnTo>
                    <a:pt x="225" y="138"/>
                  </a:lnTo>
                  <a:lnTo>
                    <a:pt x="226" y="143"/>
                  </a:lnTo>
                  <a:lnTo>
                    <a:pt x="228" y="148"/>
                  </a:lnTo>
                  <a:lnTo>
                    <a:pt x="230" y="153"/>
                  </a:lnTo>
                  <a:lnTo>
                    <a:pt x="233" y="158"/>
                  </a:lnTo>
                  <a:lnTo>
                    <a:pt x="236" y="162"/>
                  </a:lnTo>
                  <a:lnTo>
                    <a:pt x="240" y="166"/>
                  </a:lnTo>
                  <a:lnTo>
                    <a:pt x="244" y="170"/>
                  </a:lnTo>
                  <a:lnTo>
                    <a:pt x="249" y="173"/>
                  </a:lnTo>
                  <a:lnTo>
                    <a:pt x="261" y="179"/>
                  </a:lnTo>
                  <a:lnTo>
                    <a:pt x="271" y="185"/>
                  </a:lnTo>
                  <a:lnTo>
                    <a:pt x="275" y="186"/>
                  </a:lnTo>
                  <a:lnTo>
                    <a:pt x="279" y="187"/>
                  </a:lnTo>
                  <a:lnTo>
                    <a:pt x="282" y="186"/>
                  </a:lnTo>
                  <a:lnTo>
                    <a:pt x="283" y="184"/>
                  </a:lnTo>
                  <a:lnTo>
                    <a:pt x="282" y="175"/>
                  </a:lnTo>
                  <a:lnTo>
                    <a:pt x="278" y="163"/>
                  </a:lnTo>
                  <a:lnTo>
                    <a:pt x="275" y="157"/>
                  </a:lnTo>
                  <a:lnTo>
                    <a:pt x="272" y="151"/>
                  </a:lnTo>
                  <a:lnTo>
                    <a:pt x="269" y="146"/>
                  </a:lnTo>
                  <a:lnTo>
                    <a:pt x="265" y="144"/>
                  </a:lnTo>
                  <a:lnTo>
                    <a:pt x="262" y="141"/>
                  </a:lnTo>
                  <a:lnTo>
                    <a:pt x="257" y="138"/>
                  </a:lnTo>
                  <a:lnTo>
                    <a:pt x="253" y="133"/>
                  </a:lnTo>
                  <a:lnTo>
                    <a:pt x="248" y="127"/>
                  </a:lnTo>
                  <a:lnTo>
                    <a:pt x="244" y="120"/>
                  </a:lnTo>
                  <a:lnTo>
                    <a:pt x="241" y="114"/>
                  </a:lnTo>
                  <a:lnTo>
                    <a:pt x="239" y="109"/>
                  </a:lnTo>
                  <a:lnTo>
                    <a:pt x="238" y="105"/>
                  </a:lnTo>
                  <a:lnTo>
                    <a:pt x="238" y="101"/>
                  </a:lnTo>
                  <a:lnTo>
                    <a:pt x="236" y="99"/>
                  </a:lnTo>
                  <a:lnTo>
                    <a:pt x="233" y="96"/>
                  </a:lnTo>
                  <a:lnTo>
                    <a:pt x="230" y="93"/>
                  </a:lnTo>
                  <a:lnTo>
                    <a:pt x="223" y="89"/>
                  </a:lnTo>
                  <a:lnTo>
                    <a:pt x="216" y="84"/>
                  </a:lnTo>
                  <a:lnTo>
                    <a:pt x="210" y="77"/>
                  </a:lnTo>
                  <a:lnTo>
                    <a:pt x="204" y="68"/>
                  </a:lnTo>
                  <a:lnTo>
                    <a:pt x="201" y="62"/>
                  </a:lnTo>
                  <a:lnTo>
                    <a:pt x="196" y="58"/>
                  </a:lnTo>
                  <a:lnTo>
                    <a:pt x="190" y="54"/>
                  </a:lnTo>
                  <a:lnTo>
                    <a:pt x="184" y="52"/>
                  </a:lnTo>
                  <a:lnTo>
                    <a:pt x="178" y="50"/>
                  </a:lnTo>
                  <a:lnTo>
                    <a:pt x="172" y="48"/>
                  </a:lnTo>
                  <a:lnTo>
                    <a:pt x="168" y="46"/>
                  </a:lnTo>
                  <a:lnTo>
                    <a:pt x="162" y="44"/>
                  </a:lnTo>
                  <a:lnTo>
                    <a:pt x="153" y="37"/>
                  </a:lnTo>
                  <a:lnTo>
                    <a:pt x="141" y="29"/>
                  </a:lnTo>
                  <a:lnTo>
                    <a:pt x="132" y="25"/>
                  </a:lnTo>
                  <a:lnTo>
                    <a:pt x="122" y="22"/>
                  </a:lnTo>
                  <a:lnTo>
                    <a:pt x="112" y="21"/>
                  </a:lnTo>
                  <a:lnTo>
                    <a:pt x="101" y="20"/>
                  </a:lnTo>
                  <a:lnTo>
                    <a:pt x="91" y="20"/>
                  </a:lnTo>
                  <a:lnTo>
                    <a:pt x="84" y="21"/>
                  </a:lnTo>
                  <a:lnTo>
                    <a:pt x="81" y="21"/>
                  </a:lnTo>
                  <a:lnTo>
                    <a:pt x="78" y="22"/>
                  </a:lnTo>
                  <a:lnTo>
                    <a:pt x="77" y="23"/>
                  </a:lnTo>
                  <a:lnTo>
                    <a:pt x="75" y="24"/>
                  </a:lnTo>
                  <a:lnTo>
                    <a:pt x="75" y="26"/>
                  </a:lnTo>
                  <a:lnTo>
                    <a:pt x="74" y="27"/>
                  </a:lnTo>
                  <a:lnTo>
                    <a:pt x="74" y="27"/>
                  </a:lnTo>
                  <a:lnTo>
                    <a:pt x="73" y="26"/>
                  </a:lnTo>
                  <a:lnTo>
                    <a:pt x="69" y="23"/>
                  </a:lnTo>
                  <a:lnTo>
                    <a:pt x="61" y="19"/>
                  </a:lnTo>
                  <a:lnTo>
                    <a:pt x="51" y="16"/>
                  </a:lnTo>
                  <a:lnTo>
                    <a:pt x="41" y="15"/>
                  </a:lnTo>
                  <a:lnTo>
                    <a:pt x="38" y="15"/>
                  </a:lnTo>
                  <a:lnTo>
                    <a:pt x="35" y="14"/>
                  </a:lnTo>
                  <a:lnTo>
                    <a:pt x="33" y="12"/>
                  </a:lnTo>
                  <a:lnTo>
                    <a:pt x="31" y="9"/>
                  </a:lnTo>
                  <a:lnTo>
                    <a:pt x="30" y="5"/>
                  </a:lnTo>
                  <a:lnTo>
                    <a:pt x="28" y="2"/>
                  </a:lnTo>
                  <a:lnTo>
                    <a:pt x="25" y="0"/>
                  </a:lnTo>
                  <a:lnTo>
                    <a:pt x="22" y="0"/>
                  </a:lnTo>
                  <a:lnTo>
                    <a:pt x="19" y="0"/>
                  </a:lnTo>
                  <a:lnTo>
                    <a:pt x="15" y="1"/>
                  </a:lnTo>
                  <a:lnTo>
                    <a:pt x="11" y="4"/>
                  </a:lnTo>
                  <a:lnTo>
                    <a:pt x="7" y="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ru-RU"/>
            </a:p>
          </p:txBody>
        </p:sp>
      </p:grpSp>
      <p:sp>
        <p:nvSpPr>
          <p:cNvPr id="151" name="TextBox 150"/>
          <p:cNvSpPr txBox="1"/>
          <p:nvPr/>
        </p:nvSpPr>
        <p:spPr>
          <a:xfrm>
            <a:off x="3820498" y="7538573"/>
            <a:ext cx="1168271" cy="861774"/>
          </a:xfrm>
          <a:prstGeom prst="rect">
            <a:avLst/>
          </a:prstGeom>
          <a:noFill/>
        </p:spPr>
        <p:txBody>
          <a:bodyPr wrap="square" rtlCol="0">
            <a:spAutoFit/>
          </a:bodyPr>
          <a:lstStyle/>
          <a:p>
            <a:pPr algn="ctr"/>
            <a:r>
              <a:rPr lang="en-US" sz="2500" b="1" dirty="0" smtClean="0">
                <a:solidFill>
                  <a:schemeClr val="bg2"/>
                </a:solidFill>
                <a:latin typeface="Roboto" panose="02000000000000000000" pitchFamily="2" charset="0"/>
                <a:ea typeface="Roboto" panose="02000000000000000000" pitchFamily="2" charset="0"/>
                <a:cs typeface="Open Sans" panose="020B0606030504020204" pitchFamily="34" charset="0"/>
              </a:rPr>
              <a:t>Ben &amp; Jerry’s</a:t>
            </a:r>
            <a:endParaRPr lang="ru-RU" sz="2500" b="1" dirty="0">
              <a:solidFill>
                <a:schemeClr val="bg2"/>
              </a:solidFill>
              <a:latin typeface="Roboto" panose="02000000000000000000" pitchFamily="2" charset="0"/>
              <a:ea typeface="Roboto" panose="02000000000000000000" pitchFamily="2" charset="0"/>
              <a:cs typeface="Open Sans" panose="020B0606030504020204" pitchFamily="34" charset="0"/>
            </a:endParaRPr>
          </a:p>
        </p:txBody>
      </p:sp>
      <p:sp>
        <p:nvSpPr>
          <p:cNvPr id="153" name="TextBox 152"/>
          <p:cNvSpPr txBox="1"/>
          <p:nvPr/>
        </p:nvSpPr>
        <p:spPr>
          <a:xfrm>
            <a:off x="13186234" y="7484230"/>
            <a:ext cx="1168271" cy="861774"/>
          </a:xfrm>
          <a:prstGeom prst="rect">
            <a:avLst/>
          </a:prstGeom>
          <a:noFill/>
        </p:spPr>
        <p:txBody>
          <a:bodyPr wrap="square" rtlCol="0">
            <a:spAutoFit/>
          </a:bodyPr>
          <a:lstStyle/>
          <a:p>
            <a:pPr algn="ctr"/>
            <a:r>
              <a:rPr lang="en-US" sz="2500" b="1" dirty="0" smtClean="0">
                <a:solidFill>
                  <a:schemeClr val="bg2"/>
                </a:solidFill>
                <a:latin typeface="Roboto" panose="02000000000000000000" pitchFamily="2" charset="0"/>
                <a:ea typeface="Roboto" panose="02000000000000000000" pitchFamily="2" charset="0"/>
                <a:cs typeface="Open Sans" panose="020B0606030504020204" pitchFamily="34" charset="0"/>
              </a:rPr>
              <a:t>Mars, Inc.</a:t>
            </a:r>
            <a:endParaRPr lang="ru-RU" sz="2500" b="1" dirty="0">
              <a:solidFill>
                <a:schemeClr val="bg2"/>
              </a:solidFill>
              <a:latin typeface="Roboto" panose="02000000000000000000" pitchFamily="2" charset="0"/>
              <a:ea typeface="Roboto" panose="02000000000000000000" pitchFamily="2" charset="0"/>
              <a:cs typeface="Open Sans" panose="020B0606030504020204" pitchFamily="34" charset="0"/>
            </a:endParaRPr>
          </a:p>
        </p:txBody>
      </p:sp>
      <p:grpSp>
        <p:nvGrpSpPr>
          <p:cNvPr id="155" name="Группа 154"/>
          <p:cNvGrpSpPr/>
          <p:nvPr/>
        </p:nvGrpSpPr>
        <p:grpSpPr>
          <a:xfrm>
            <a:off x="8106443" y="4818182"/>
            <a:ext cx="2075116" cy="847943"/>
            <a:chOff x="12789961" y="7521627"/>
            <a:chExt cx="2075116" cy="847943"/>
          </a:xfrm>
        </p:grpSpPr>
        <p:sp>
          <p:nvSpPr>
            <p:cNvPr id="156" name="TextBox 155"/>
            <p:cNvSpPr txBox="1"/>
            <p:nvPr/>
          </p:nvSpPr>
          <p:spPr>
            <a:xfrm>
              <a:off x="12789961" y="7969460"/>
              <a:ext cx="2075116" cy="400110"/>
            </a:xfrm>
            <a:prstGeom prst="rect">
              <a:avLst/>
            </a:prstGeom>
            <a:noFill/>
          </p:spPr>
          <p:txBody>
            <a:bodyPr wrap="square" rtlCol="0">
              <a:spAutoFit/>
            </a:bodyPr>
            <a:lstStyle/>
            <a:p>
              <a:pPr algn="ctr" defTabSz="360000"/>
              <a:endParaRPr lang="ru-RU" sz="20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157" name="TextBox 156"/>
            <p:cNvSpPr txBox="1"/>
            <p:nvPr/>
          </p:nvSpPr>
          <p:spPr>
            <a:xfrm>
              <a:off x="12838506" y="7521627"/>
              <a:ext cx="1855788" cy="477054"/>
            </a:xfrm>
            <a:prstGeom prst="rect">
              <a:avLst/>
            </a:prstGeom>
            <a:noFill/>
          </p:spPr>
          <p:txBody>
            <a:bodyPr wrap="square" rtlCol="0">
              <a:spAutoFit/>
            </a:bodyPr>
            <a:lstStyle/>
            <a:p>
              <a:pPr algn="ctr"/>
              <a:r>
                <a:rPr lang="en-US" sz="2500" b="1" dirty="0" smtClean="0">
                  <a:solidFill>
                    <a:schemeClr val="bg2"/>
                  </a:solidFill>
                  <a:latin typeface="Roboto" panose="02000000000000000000" pitchFamily="2" charset="0"/>
                  <a:ea typeface="Roboto" panose="02000000000000000000" pitchFamily="2" charset="0"/>
                  <a:cs typeface="Open Sans" panose="020B0606030504020204" pitchFamily="34" charset="0"/>
                </a:rPr>
                <a:t>Starbucks</a:t>
              </a:r>
              <a:endParaRPr lang="ru-RU" sz="2500" b="1" dirty="0">
                <a:solidFill>
                  <a:schemeClr val="bg2"/>
                </a:solidFill>
                <a:latin typeface="Roboto" panose="02000000000000000000" pitchFamily="2" charset="0"/>
                <a:ea typeface="Roboto" panose="02000000000000000000" pitchFamily="2" charset="0"/>
                <a:cs typeface="Open Sans" panose="020B0606030504020204" pitchFamily="34" charset="0"/>
              </a:endParaRPr>
            </a:p>
          </p:txBody>
        </p:sp>
      </p:grpSp>
      <p:sp>
        <p:nvSpPr>
          <p:cNvPr id="2" name="TextBox 1"/>
          <p:cNvSpPr txBox="1"/>
          <p:nvPr/>
        </p:nvSpPr>
        <p:spPr>
          <a:xfrm>
            <a:off x="6997700" y="1634640"/>
            <a:ext cx="4270788" cy="1631216"/>
          </a:xfrm>
          <a:prstGeom prst="rect">
            <a:avLst/>
          </a:prstGeom>
          <a:noFill/>
        </p:spPr>
        <p:txBody>
          <a:bodyPr wrap="square" rtlCol="0">
            <a:spAutoFit/>
          </a:bodyPr>
          <a:lstStyle/>
          <a:p>
            <a:r>
              <a:rPr lang="en-US" sz="2000" b="1" dirty="0">
                <a:latin typeface="Roboto"/>
              </a:rPr>
              <a:t>Starbucks Corporation </a:t>
            </a:r>
            <a:r>
              <a:rPr lang="en-US" sz="2000" dirty="0" smtClean="0">
                <a:latin typeface="Roboto"/>
              </a:rPr>
              <a:t> </a:t>
            </a:r>
            <a:r>
              <a:rPr lang="en-US" sz="2000" dirty="0">
                <a:latin typeface="Roboto"/>
              </a:rPr>
              <a:t>which has been socially and environmentally focused since its inception in 1971, promises to hire 25,000 veterans before 2025.</a:t>
            </a:r>
          </a:p>
        </p:txBody>
      </p:sp>
    </p:spTree>
    <p:extLst>
      <p:ext uri="{BB962C8B-B14F-4D97-AF65-F5344CB8AC3E}">
        <p14:creationId xmlns:p14="http://schemas.microsoft.com/office/powerpoint/2010/main" val="18749344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0744" r="30744"/>
          <a:stretch>
            <a:fillRect/>
          </a:stretch>
        </p:blipFill>
        <p:spPr>
          <a:xfrm>
            <a:off x="9272016" y="256032"/>
            <a:ext cx="9015984" cy="85953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Прямоугольник 8"/>
          <p:cNvSpPr/>
          <p:nvPr/>
        </p:nvSpPr>
        <p:spPr>
          <a:xfrm rot="10800000">
            <a:off x="525497" y="5146577"/>
            <a:ext cx="8929388" cy="3338286"/>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grpSp>
        <p:nvGrpSpPr>
          <p:cNvPr id="14" name="Группа 13"/>
          <p:cNvGrpSpPr/>
          <p:nvPr/>
        </p:nvGrpSpPr>
        <p:grpSpPr>
          <a:xfrm>
            <a:off x="882270" y="5465527"/>
            <a:ext cx="7386187" cy="755680"/>
            <a:chOff x="1774144" y="6339440"/>
            <a:chExt cx="7386187" cy="755680"/>
          </a:xfrm>
        </p:grpSpPr>
        <p:sp>
          <p:nvSpPr>
            <p:cNvPr id="10" name="Freeform: Shape 56"/>
            <p:cNvSpPr/>
            <p:nvPr/>
          </p:nvSpPr>
          <p:spPr>
            <a:xfrm>
              <a:off x="1774144" y="6339440"/>
              <a:ext cx="893092" cy="755680"/>
            </a:xfrm>
            <a:custGeom>
              <a:avLst/>
              <a:gdLst/>
              <a:ahLst/>
              <a:cxnLst/>
              <a:rect l="l" t="t" r="r" b="b"/>
              <a:pathLst>
                <a:path w="212256" h="179598">
                  <a:moveTo>
                    <a:pt x="179599" y="0"/>
                  </a:moveTo>
                  <a:lnTo>
                    <a:pt x="187763" y="0"/>
                  </a:lnTo>
                  <a:cubicBezTo>
                    <a:pt x="190056" y="61"/>
                    <a:pt x="191975" y="863"/>
                    <a:pt x="193519" y="2406"/>
                  </a:cubicBezTo>
                  <a:cubicBezTo>
                    <a:pt x="195063" y="3950"/>
                    <a:pt x="195866" y="5868"/>
                    <a:pt x="195927" y="8160"/>
                  </a:cubicBezTo>
                  <a:lnTo>
                    <a:pt x="195927" y="24481"/>
                  </a:lnTo>
                  <a:cubicBezTo>
                    <a:pt x="195866" y="26773"/>
                    <a:pt x="195063" y="28691"/>
                    <a:pt x="193519" y="30234"/>
                  </a:cubicBezTo>
                  <a:cubicBezTo>
                    <a:pt x="191975" y="31778"/>
                    <a:pt x="190056" y="32580"/>
                    <a:pt x="187763" y="32641"/>
                  </a:cubicBezTo>
                  <a:lnTo>
                    <a:pt x="179599" y="32641"/>
                  </a:lnTo>
                  <a:cubicBezTo>
                    <a:pt x="173533" y="32711"/>
                    <a:pt x="168046" y="34201"/>
                    <a:pt x="163138" y="37111"/>
                  </a:cubicBezTo>
                  <a:cubicBezTo>
                    <a:pt x="158230" y="40020"/>
                    <a:pt x="154321" y="43929"/>
                    <a:pt x="151411" y="48837"/>
                  </a:cubicBezTo>
                  <a:cubicBezTo>
                    <a:pt x="148501" y="53745"/>
                    <a:pt x="147011" y="59232"/>
                    <a:pt x="146941" y="65298"/>
                  </a:cubicBezTo>
                  <a:lnTo>
                    <a:pt x="146941" y="69380"/>
                  </a:lnTo>
                  <a:cubicBezTo>
                    <a:pt x="147029" y="72849"/>
                    <a:pt x="148225" y="75735"/>
                    <a:pt x="150529" y="78039"/>
                  </a:cubicBezTo>
                  <a:cubicBezTo>
                    <a:pt x="152833" y="80343"/>
                    <a:pt x="155720" y="81539"/>
                    <a:pt x="159188" y="81627"/>
                  </a:cubicBezTo>
                  <a:lnTo>
                    <a:pt x="187763" y="81627"/>
                  </a:lnTo>
                  <a:cubicBezTo>
                    <a:pt x="194699" y="81802"/>
                    <a:pt x="200472" y="84194"/>
                    <a:pt x="205080" y="88802"/>
                  </a:cubicBezTo>
                  <a:cubicBezTo>
                    <a:pt x="209688" y="93411"/>
                    <a:pt x="212080" y="99183"/>
                    <a:pt x="212256" y="106120"/>
                  </a:cubicBezTo>
                  <a:lnTo>
                    <a:pt x="212256" y="155105"/>
                  </a:lnTo>
                  <a:cubicBezTo>
                    <a:pt x="212080" y="162042"/>
                    <a:pt x="209688" y="167814"/>
                    <a:pt x="205080" y="172423"/>
                  </a:cubicBezTo>
                  <a:cubicBezTo>
                    <a:pt x="200472" y="177031"/>
                    <a:pt x="194699" y="179423"/>
                    <a:pt x="187763" y="179598"/>
                  </a:cubicBezTo>
                  <a:lnTo>
                    <a:pt x="138781" y="179598"/>
                  </a:lnTo>
                  <a:cubicBezTo>
                    <a:pt x="131848" y="179423"/>
                    <a:pt x="126078" y="177031"/>
                    <a:pt x="121472" y="172423"/>
                  </a:cubicBezTo>
                  <a:cubicBezTo>
                    <a:pt x="116866" y="167814"/>
                    <a:pt x="114476" y="162042"/>
                    <a:pt x="114300" y="155105"/>
                  </a:cubicBezTo>
                  <a:lnTo>
                    <a:pt x="114300" y="65298"/>
                  </a:lnTo>
                  <a:cubicBezTo>
                    <a:pt x="114440" y="53167"/>
                    <a:pt x="117419" y="42195"/>
                    <a:pt x="123236" y="32381"/>
                  </a:cubicBezTo>
                  <a:cubicBezTo>
                    <a:pt x="129052" y="22567"/>
                    <a:pt x="136868" y="14752"/>
                    <a:pt x="146682" y="8935"/>
                  </a:cubicBezTo>
                  <a:cubicBezTo>
                    <a:pt x="156496" y="3118"/>
                    <a:pt x="167468" y="140"/>
                    <a:pt x="179599" y="0"/>
                  </a:cubicBezTo>
                  <a:close/>
                  <a:moveTo>
                    <a:pt x="65305" y="0"/>
                  </a:moveTo>
                  <a:lnTo>
                    <a:pt x="73471" y="0"/>
                  </a:lnTo>
                  <a:cubicBezTo>
                    <a:pt x="75765" y="61"/>
                    <a:pt x="77684" y="863"/>
                    <a:pt x="79229" y="2406"/>
                  </a:cubicBezTo>
                  <a:cubicBezTo>
                    <a:pt x="80773" y="3950"/>
                    <a:pt x="81576" y="5868"/>
                    <a:pt x="81637" y="8160"/>
                  </a:cubicBezTo>
                  <a:lnTo>
                    <a:pt x="81637" y="24481"/>
                  </a:lnTo>
                  <a:cubicBezTo>
                    <a:pt x="81576" y="26773"/>
                    <a:pt x="80773" y="28691"/>
                    <a:pt x="79229" y="30234"/>
                  </a:cubicBezTo>
                  <a:cubicBezTo>
                    <a:pt x="77684" y="31778"/>
                    <a:pt x="75765" y="32580"/>
                    <a:pt x="73471" y="32641"/>
                  </a:cubicBezTo>
                  <a:lnTo>
                    <a:pt x="65305" y="32641"/>
                  </a:lnTo>
                  <a:cubicBezTo>
                    <a:pt x="59238" y="32711"/>
                    <a:pt x="53750" y="34201"/>
                    <a:pt x="48841" y="37111"/>
                  </a:cubicBezTo>
                  <a:cubicBezTo>
                    <a:pt x="43932" y="40020"/>
                    <a:pt x="40022" y="43929"/>
                    <a:pt x="37112" y="48837"/>
                  </a:cubicBezTo>
                  <a:cubicBezTo>
                    <a:pt x="34202" y="53745"/>
                    <a:pt x="32712" y="59232"/>
                    <a:pt x="32641" y="65298"/>
                  </a:cubicBezTo>
                  <a:lnTo>
                    <a:pt x="32641" y="69380"/>
                  </a:lnTo>
                  <a:cubicBezTo>
                    <a:pt x="32729" y="72849"/>
                    <a:pt x="33925" y="75735"/>
                    <a:pt x="36230" y="78039"/>
                  </a:cubicBezTo>
                  <a:cubicBezTo>
                    <a:pt x="38535" y="80343"/>
                    <a:pt x="41421" y="81539"/>
                    <a:pt x="44890" y="81627"/>
                  </a:cubicBezTo>
                  <a:lnTo>
                    <a:pt x="73471" y="81627"/>
                  </a:lnTo>
                  <a:cubicBezTo>
                    <a:pt x="80409" y="81802"/>
                    <a:pt x="86182" y="84194"/>
                    <a:pt x="90792" y="88802"/>
                  </a:cubicBezTo>
                  <a:cubicBezTo>
                    <a:pt x="95401" y="93411"/>
                    <a:pt x="97793" y="99183"/>
                    <a:pt x="97969" y="106120"/>
                  </a:cubicBezTo>
                  <a:lnTo>
                    <a:pt x="97969" y="155105"/>
                  </a:lnTo>
                  <a:cubicBezTo>
                    <a:pt x="97793" y="162042"/>
                    <a:pt x="95401" y="167814"/>
                    <a:pt x="90792" y="172423"/>
                  </a:cubicBezTo>
                  <a:cubicBezTo>
                    <a:pt x="86182" y="177031"/>
                    <a:pt x="80409" y="179423"/>
                    <a:pt x="73471" y="179598"/>
                  </a:cubicBezTo>
                  <a:lnTo>
                    <a:pt x="24481" y="179598"/>
                  </a:lnTo>
                  <a:cubicBezTo>
                    <a:pt x="17548" y="179423"/>
                    <a:pt x="11778" y="177031"/>
                    <a:pt x="7172" y="172423"/>
                  </a:cubicBezTo>
                  <a:cubicBezTo>
                    <a:pt x="2566" y="167814"/>
                    <a:pt x="176" y="162042"/>
                    <a:pt x="0" y="155105"/>
                  </a:cubicBezTo>
                  <a:lnTo>
                    <a:pt x="0" y="65298"/>
                  </a:lnTo>
                  <a:cubicBezTo>
                    <a:pt x="140" y="53167"/>
                    <a:pt x="3119" y="42195"/>
                    <a:pt x="8936" y="32381"/>
                  </a:cubicBezTo>
                  <a:cubicBezTo>
                    <a:pt x="14753" y="22567"/>
                    <a:pt x="22569" y="14752"/>
                    <a:pt x="32384" y="8935"/>
                  </a:cubicBezTo>
                  <a:cubicBezTo>
                    <a:pt x="42198" y="3118"/>
                    <a:pt x="53172" y="140"/>
                    <a:pt x="65305" y="0"/>
                  </a:cubicBez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accent5"/>
                </a:solidFill>
              </a:endParaRPr>
            </a:p>
          </p:txBody>
        </p:sp>
        <p:sp>
          <p:nvSpPr>
            <p:cNvPr id="11" name="TextBox 10"/>
            <p:cNvSpPr txBox="1"/>
            <p:nvPr/>
          </p:nvSpPr>
          <p:spPr>
            <a:xfrm>
              <a:off x="2826921" y="6638075"/>
              <a:ext cx="6333410" cy="355290"/>
            </a:xfrm>
            <a:prstGeom prst="rect">
              <a:avLst/>
            </a:prstGeom>
            <a:noFill/>
          </p:spPr>
          <p:txBody>
            <a:bodyPr wrap="square" rtlCol="0">
              <a:spAutoFit/>
            </a:bodyPr>
            <a:lstStyle/>
            <a:p>
              <a:pPr defTabSz="360000">
                <a:lnSpc>
                  <a:spcPct val="150000"/>
                </a:lnSpc>
              </a:pPr>
              <a:endParaRPr lang="ru-RU" sz="1300" i="1" spc="-150" dirty="0">
                <a:solidFill>
                  <a:schemeClr val="bg1"/>
                </a:solidFill>
                <a:latin typeface="Merriweather Light" panose="02060503050406030704" pitchFamily="18" charset="-52"/>
                <a:ea typeface="Roboto Light" panose="02000000000000000000" pitchFamily="2" charset="0"/>
                <a:cs typeface="Open Sans Light" panose="020B0306030504020204" pitchFamily="34" charset="0"/>
              </a:endParaRPr>
            </a:p>
          </p:txBody>
        </p:sp>
      </p:grpSp>
      <p:sp>
        <p:nvSpPr>
          <p:cNvPr id="20" name="TextBox 19"/>
          <p:cNvSpPr txBox="1"/>
          <p:nvPr/>
        </p:nvSpPr>
        <p:spPr>
          <a:xfrm>
            <a:off x="882270" y="506800"/>
            <a:ext cx="8215843" cy="3323987"/>
          </a:xfrm>
          <a:prstGeom prst="rect">
            <a:avLst/>
          </a:prstGeom>
          <a:noFill/>
        </p:spPr>
        <p:txBody>
          <a:bodyPr wrap="square" rtlCol="0">
            <a:spAutoFit/>
          </a:bodyPr>
          <a:lstStyle/>
          <a:p>
            <a:r>
              <a:rPr lang="en-US" sz="7000" dirty="0" smtClean="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What about Higher Education?</a:t>
            </a:r>
            <a:endParaRPr lang="ru-RU" sz="70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3" name="Rectangle 2"/>
          <p:cNvSpPr/>
          <p:nvPr/>
        </p:nvSpPr>
        <p:spPr>
          <a:xfrm>
            <a:off x="1775362" y="5261448"/>
            <a:ext cx="7496654" cy="2785378"/>
          </a:xfrm>
          <a:prstGeom prst="rect">
            <a:avLst/>
          </a:prstGeom>
        </p:spPr>
        <p:txBody>
          <a:bodyPr wrap="square">
            <a:spAutoFit/>
          </a:bodyPr>
          <a:lstStyle/>
          <a:p>
            <a:r>
              <a:rPr lang="en-US" sz="2500" dirty="0">
                <a:latin typeface="Roboto"/>
              </a:rPr>
              <a:t>“Even more alarming is the perception among a growing number of young people today that, with escalating college costs and diminishing payoffs in terms of guaranteed career opportunities, a postsecondary education simply may not be worth the huge investment.” </a:t>
            </a:r>
            <a:r>
              <a:rPr lang="en-US" sz="2500" dirty="0" smtClean="0">
                <a:latin typeface="Roboto"/>
              </a:rPr>
              <a:t>Jack Maguire (Boston College Magazine).</a:t>
            </a:r>
            <a:endParaRPr lang="en-US" sz="2500" dirty="0">
              <a:latin typeface="Roboto"/>
            </a:endParaRPr>
          </a:p>
        </p:txBody>
      </p:sp>
    </p:spTree>
    <p:extLst>
      <p:ext uri="{BB962C8B-B14F-4D97-AF65-F5344CB8AC3E}">
        <p14:creationId xmlns:p14="http://schemas.microsoft.com/office/powerpoint/2010/main" val="3259887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Прямая соединительная линия 8"/>
          <p:cNvCxnSpPr/>
          <p:nvPr/>
        </p:nvCxnSpPr>
        <p:spPr>
          <a:xfrm>
            <a:off x="3027515" y="5451255"/>
            <a:ext cx="0" cy="2854545"/>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reeform: Shape 111"/>
          <p:cNvSpPr/>
          <p:nvPr/>
        </p:nvSpPr>
        <p:spPr>
          <a:xfrm>
            <a:off x="1940710" y="3277650"/>
            <a:ext cx="2173611" cy="2173605"/>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Овал 9"/>
          <p:cNvSpPr/>
          <p:nvPr/>
        </p:nvSpPr>
        <p:spPr>
          <a:xfrm>
            <a:off x="2894575" y="8088996"/>
            <a:ext cx="265880" cy="265880"/>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212413" y="4072064"/>
            <a:ext cx="1630204" cy="584775"/>
          </a:xfrm>
          <a:prstGeom prst="rect">
            <a:avLst/>
          </a:prstGeom>
          <a:noFill/>
        </p:spPr>
        <p:txBody>
          <a:bodyPr wrap="square" rtlCol="0">
            <a:spAutoFit/>
          </a:bodyPr>
          <a:lstStyle/>
          <a:p>
            <a:r>
              <a:rPr lang="en-US" sz="3200" b="1" dirty="0" smtClean="0">
                <a:solidFill>
                  <a:schemeClr val="bg1"/>
                </a:solidFill>
                <a:latin typeface="Merriweather Light" panose="02060503050406030704" pitchFamily="18" charset="-52"/>
                <a:ea typeface="Merriweather Bold" panose="02060503050406030704" pitchFamily="18" charset="-52"/>
                <a:cs typeface="Open Sans" panose="020B0606030504020204" pitchFamily="34" charset="0"/>
              </a:rPr>
              <a:t>1980’s</a:t>
            </a:r>
            <a:endParaRPr lang="ru-RU" sz="3200" b="1" dirty="0">
              <a:solidFill>
                <a:schemeClr val="bg1"/>
              </a:solidFill>
              <a:latin typeface="Merriweather Light" panose="02060503050406030704" pitchFamily="18" charset="-52"/>
              <a:ea typeface="Merriweather Bold" panose="02060503050406030704" pitchFamily="18" charset="-52"/>
              <a:cs typeface="Open Sans" panose="020B0606030504020204" pitchFamily="34" charset="0"/>
            </a:endParaRPr>
          </a:p>
        </p:txBody>
      </p:sp>
      <p:cxnSp>
        <p:nvCxnSpPr>
          <p:cNvPr id="14" name="Прямая соединительная линия 13"/>
          <p:cNvCxnSpPr/>
          <p:nvPr/>
        </p:nvCxnSpPr>
        <p:spPr>
          <a:xfrm>
            <a:off x="8018615" y="5451255"/>
            <a:ext cx="0" cy="2854545"/>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6" name="Freeform: Shape 111"/>
          <p:cNvSpPr/>
          <p:nvPr/>
        </p:nvSpPr>
        <p:spPr>
          <a:xfrm>
            <a:off x="6931810" y="3277650"/>
            <a:ext cx="2173611" cy="2173605"/>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Овал 17"/>
          <p:cNvSpPr/>
          <p:nvPr/>
        </p:nvSpPr>
        <p:spPr>
          <a:xfrm>
            <a:off x="7885675" y="8088996"/>
            <a:ext cx="265880" cy="265880"/>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8367785" y="5621790"/>
            <a:ext cx="4641930" cy="2862322"/>
          </a:xfrm>
          <a:prstGeom prst="rect">
            <a:avLst/>
          </a:prstGeom>
          <a:noFill/>
        </p:spPr>
        <p:txBody>
          <a:bodyPr wrap="square" rtlCol="0">
            <a:spAutoFit/>
          </a:bodyPr>
          <a:lstStyle/>
          <a:p>
            <a:pPr marL="342900" indent="-342900" defTabSz="360000">
              <a:lnSpc>
                <a:spcPct val="150000"/>
              </a:lnSpc>
              <a:buFont typeface="Arial" panose="020B0604020202020204" pitchFamily="34" charset="0"/>
              <a:buChar char="•"/>
            </a:pPr>
            <a:r>
              <a:rPr lang="en-US" sz="2000" dirty="0" smtClean="0">
                <a:latin typeface="Roboto"/>
              </a:rPr>
              <a:t>The cost of attendance. </a:t>
            </a:r>
          </a:p>
          <a:p>
            <a:pPr marL="342900" indent="-342900" defTabSz="360000">
              <a:lnSpc>
                <a:spcPct val="150000"/>
              </a:lnSpc>
              <a:buFont typeface="Arial" panose="020B0604020202020204" pitchFamily="34" charset="0"/>
              <a:buChar char="•"/>
            </a:pPr>
            <a:r>
              <a:rPr lang="en-US" sz="2000" dirty="0" smtClean="0">
                <a:latin typeface="Roboto"/>
              </a:rPr>
              <a:t>Enrollments</a:t>
            </a:r>
          </a:p>
          <a:p>
            <a:pPr marL="342900" indent="-342900" defTabSz="360000">
              <a:lnSpc>
                <a:spcPct val="150000"/>
              </a:lnSpc>
              <a:buFont typeface="Arial" panose="020B0604020202020204" pitchFamily="34" charset="0"/>
              <a:buChar char="•"/>
            </a:pPr>
            <a:r>
              <a:rPr lang="en-US" sz="2000" dirty="0" smtClean="0">
                <a:latin typeface="Roboto"/>
              </a:rPr>
              <a:t>Financial-aid programs. </a:t>
            </a:r>
          </a:p>
          <a:p>
            <a:pPr marL="342900" indent="-342900" defTabSz="360000">
              <a:lnSpc>
                <a:spcPct val="150000"/>
              </a:lnSpc>
              <a:buFont typeface="Arial" panose="020B0604020202020204" pitchFamily="34" charset="0"/>
              <a:buChar char="•"/>
            </a:pPr>
            <a:r>
              <a:rPr lang="en-US" sz="2000" dirty="0" smtClean="0">
                <a:latin typeface="Roboto"/>
              </a:rPr>
              <a:t>Elasticity to withstand periodic, short-term fluctuations in demand and cost. </a:t>
            </a:r>
            <a:endParaRPr lang="ru-RU" sz="2000" i="1" spc="-150" dirty="0">
              <a:solidFill>
                <a:schemeClr val="bg1"/>
              </a:solidFill>
              <a:latin typeface="Roboto"/>
              <a:ea typeface="Roboto Light" panose="02000000000000000000" pitchFamily="2" charset="0"/>
              <a:cs typeface="Open Sans Light" panose="020B0306030504020204" pitchFamily="34" charset="0"/>
            </a:endParaRPr>
          </a:p>
        </p:txBody>
      </p:sp>
      <p:sp>
        <p:nvSpPr>
          <p:cNvPr id="21" name="TextBox 20"/>
          <p:cNvSpPr txBox="1"/>
          <p:nvPr/>
        </p:nvSpPr>
        <p:spPr>
          <a:xfrm>
            <a:off x="7322624" y="3579622"/>
            <a:ext cx="1391981" cy="1569660"/>
          </a:xfrm>
          <a:prstGeom prst="rect">
            <a:avLst/>
          </a:prstGeom>
          <a:noFill/>
        </p:spPr>
        <p:txBody>
          <a:bodyPr wrap="square" rtlCol="0">
            <a:spAutoFit/>
          </a:bodyPr>
          <a:lstStyle/>
          <a:p>
            <a:pPr algn="ctr"/>
            <a:r>
              <a:rPr lang="en-US" sz="3200" b="1" dirty="0" smtClean="0">
                <a:solidFill>
                  <a:schemeClr val="bg1"/>
                </a:solidFill>
                <a:latin typeface="Merriweather Light" panose="02060503050406030704" pitchFamily="18" charset="-52"/>
                <a:ea typeface="Merriweather Bold" panose="02060503050406030704" pitchFamily="18" charset="-52"/>
                <a:cs typeface="Open Sans" panose="020B0606030504020204" pitchFamily="34" charset="0"/>
              </a:rPr>
              <a:t>1990’s to 2008</a:t>
            </a:r>
            <a:endParaRPr lang="ru-RU" sz="3200" b="1" dirty="0">
              <a:solidFill>
                <a:schemeClr val="bg1"/>
              </a:solidFill>
              <a:latin typeface="Merriweather Light" panose="02060503050406030704" pitchFamily="18" charset="-52"/>
              <a:ea typeface="Merriweather Bold" panose="02060503050406030704" pitchFamily="18" charset="-52"/>
              <a:cs typeface="Open Sans" panose="020B0606030504020204" pitchFamily="34" charset="0"/>
            </a:endParaRPr>
          </a:p>
        </p:txBody>
      </p:sp>
      <p:cxnSp>
        <p:nvCxnSpPr>
          <p:cNvPr id="32" name="Прямая соединительная линия 31"/>
          <p:cNvCxnSpPr/>
          <p:nvPr/>
        </p:nvCxnSpPr>
        <p:spPr>
          <a:xfrm>
            <a:off x="13009715" y="5451255"/>
            <a:ext cx="0" cy="2854545"/>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4" name="Freeform: Shape 111"/>
          <p:cNvSpPr/>
          <p:nvPr/>
        </p:nvSpPr>
        <p:spPr>
          <a:xfrm>
            <a:off x="11922910" y="3277650"/>
            <a:ext cx="2173611" cy="2173605"/>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6" name="Овал 35"/>
          <p:cNvSpPr/>
          <p:nvPr/>
        </p:nvSpPr>
        <p:spPr>
          <a:xfrm>
            <a:off x="12876775" y="8088996"/>
            <a:ext cx="265880" cy="265880"/>
          </a:xfrm>
          <a:prstGeom prst="ellipse">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13816830" y="5691783"/>
            <a:ext cx="3350682" cy="958660"/>
          </a:xfrm>
          <a:prstGeom prst="rect">
            <a:avLst/>
          </a:prstGeom>
          <a:noFill/>
        </p:spPr>
        <p:txBody>
          <a:bodyPr wrap="square" rtlCol="0">
            <a:spAutoFit/>
          </a:bodyPr>
          <a:lstStyle/>
          <a:p>
            <a:pPr defTabSz="360000">
              <a:lnSpc>
                <a:spcPct val="150000"/>
              </a:lnSpc>
            </a:pPr>
            <a:r>
              <a:rPr lang="en-US" sz="2000" dirty="0" smtClean="0">
                <a:latin typeface="Roboto"/>
              </a:rPr>
              <a:t>University endowments</a:t>
            </a:r>
          </a:p>
          <a:p>
            <a:pPr defTabSz="360000">
              <a:lnSpc>
                <a:spcPct val="150000"/>
              </a:lnSpc>
            </a:pPr>
            <a:r>
              <a:rPr lang="en-US" sz="2000" dirty="0" smtClean="0">
                <a:latin typeface="Roboto"/>
              </a:rPr>
              <a:t>Established a “new normal”</a:t>
            </a:r>
            <a:endParaRPr lang="ru-RU" sz="2000" i="1" spc="-150" dirty="0">
              <a:solidFill>
                <a:schemeClr val="bg1"/>
              </a:solidFill>
              <a:latin typeface="Roboto"/>
              <a:ea typeface="Roboto Light" panose="02000000000000000000" pitchFamily="2" charset="0"/>
              <a:cs typeface="Open Sans Light" panose="020B0306030504020204" pitchFamily="34" charset="0"/>
            </a:endParaRPr>
          </a:p>
        </p:txBody>
      </p:sp>
      <p:sp>
        <p:nvSpPr>
          <p:cNvPr id="39" name="TextBox 38"/>
          <p:cNvSpPr txBox="1"/>
          <p:nvPr/>
        </p:nvSpPr>
        <p:spPr>
          <a:xfrm>
            <a:off x="12446664" y="4072063"/>
            <a:ext cx="1391981" cy="584775"/>
          </a:xfrm>
          <a:prstGeom prst="rect">
            <a:avLst/>
          </a:prstGeom>
          <a:noFill/>
        </p:spPr>
        <p:txBody>
          <a:bodyPr wrap="square" rtlCol="0">
            <a:spAutoFit/>
          </a:bodyPr>
          <a:lstStyle/>
          <a:p>
            <a:r>
              <a:rPr lang="en-US" sz="3200" b="1" dirty="0" smtClean="0">
                <a:solidFill>
                  <a:schemeClr val="bg2"/>
                </a:solidFill>
                <a:latin typeface="Merriweather Light" panose="02060503050406030704" pitchFamily="18" charset="-52"/>
                <a:ea typeface="Merriweather Bold" panose="02060503050406030704" pitchFamily="18" charset="-52"/>
                <a:cs typeface="Open Sans" panose="020B0606030504020204" pitchFamily="34" charset="0"/>
              </a:rPr>
              <a:t>2008</a:t>
            </a:r>
            <a:endParaRPr lang="ru-RU" sz="3200" b="1" dirty="0">
              <a:solidFill>
                <a:schemeClr val="bg2"/>
              </a:solidFill>
              <a:latin typeface="Merriweather Light" panose="02060503050406030704" pitchFamily="18" charset="-52"/>
              <a:ea typeface="Merriweather Bold" panose="02060503050406030704" pitchFamily="18" charset="-52"/>
              <a:cs typeface="Open Sans" panose="020B0606030504020204" pitchFamily="34" charset="0"/>
            </a:endParaRPr>
          </a:p>
        </p:txBody>
      </p:sp>
      <p:sp>
        <p:nvSpPr>
          <p:cNvPr id="27" name="TextBox 26"/>
          <p:cNvSpPr txBox="1"/>
          <p:nvPr/>
        </p:nvSpPr>
        <p:spPr>
          <a:xfrm>
            <a:off x="1085851" y="8959882"/>
            <a:ext cx="16116300" cy="646331"/>
          </a:xfrm>
          <a:prstGeom prst="rect">
            <a:avLst/>
          </a:prstGeom>
          <a:noFill/>
        </p:spPr>
        <p:txBody>
          <a:bodyPr wrap="square" rtlCol="0">
            <a:spAutoFit/>
          </a:bodyPr>
          <a:lstStyle/>
          <a:p>
            <a:pPr algn="ctr" defTabSz="360000">
              <a:lnSpc>
                <a:spcPct val="150000"/>
              </a:lnSpc>
            </a:pPr>
            <a:r>
              <a:rPr lang="en-US" sz="1200" dirty="0"/>
              <a:t>The Great Enrollment Crash - The Chronicle of Higher </a:t>
            </a:r>
            <a:r>
              <a:rPr lang="en-US" sz="1200" dirty="0" smtClean="0"/>
              <a:t>Education. </a:t>
            </a:r>
          </a:p>
          <a:p>
            <a:pPr algn="ctr" defTabSz="360000">
              <a:lnSpc>
                <a:spcPct val="150000"/>
              </a:lnSpc>
            </a:pPr>
            <a:r>
              <a:rPr lang="en-US" sz="1200" dirty="0"/>
              <a:t>https://www.chronicle.com/interactives/20190906-Conley 2/8 September 6, </a:t>
            </a:r>
            <a:r>
              <a:rPr lang="en-US" sz="1200" dirty="0" smtClean="0"/>
              <a:t>2019</a:t>
            </a:r>
            <a:endParaRPr lang="ru-RU" sz="1200" spc="-150" dirty="0">
              <a:solidFill>
                <a:schemeClr val="bg1"/>
              </a:solidFill>
              <a:latin typeface="Merriweather Light" panose="02060503050406030704" pitchFamily="18" charset="-52"/>
              <a:ea typeface="Open Sans Light" panose="020B0306030504020204" pitchFamily="34" charset="0"/>
              <a:cs typeface="Open Sans Light" panose="020B0306030504020204" pitchFamily="34" charset="0"/>
            </a:endParaRPr>
          </a:p>
        </p:txBody>
      </p:sp>
      <p:grpSp>
        <p:nvGrpSpPr>
          <p:cNvPr id="23" name="Группа 22"/>
          <p:cNvGrpSpPr/>
          <p:nvPr/>
        </p:nvGrpSpPr>
        <p:grpSpPr>
          <a:xfrm>
            <a:off x="2971800" y="889915"/>
            <a:ext cx="12344400" cy="1497552"/>
            <a:chOff x="2971800" y="889915"/>
            <a:chExt cx="12344400" cy="1497552"/>
          </a:xfrm>
        </p:grpSpPr>
        <p:sp>
          <p:nvSpPr>
            <p:cNvPr id="24" name="TextBox 23"/>
            <p:cNvSpPr txBox="1"/>
            <p:nvPr/>
          </p:nvSpPr>
          <p:spPr>
            <a:xfrm>
              <a:off x="2971800" y="889915"/>
              <a:ext cx="12344400" cy="1169551"/>
            </a:xfrm>
            <a:prstGeom prst="rect">
              <a:avLst/>
            </a:prstGeom>
            <a:noFill/>
          </p:spPr>
          <p:txBody>
            <a:bodyPr wrap="square" rtlCol="0">
              <a:spAutoFit/>
            </a:bodyPr>
            <a:lstStyle/>
            <a:p>
              <a:pPr algn="ctr"/>
              <a:r>
                <a:rPr lang="en-US" sz="7000" dirty="0" smtClean="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Growing Issues?</a:t>
              </a:r>
              <a:endParaRPr lang="en-US" sz="70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25" name="TextBox 24"/>
            <p:cNvSpPr txBox="1"/>
            <p:nvPr/>
          </p:nvSpPr>
          <p:spPr>
            <a:xfrm>
              <a:off x="6079702" y="2064302"/>
              <a:ext cx="6128596" cy="323165"/>
            </a:xfrm>
            <a:prstGeom prst="rect">
              <a:avLst/>
            </a:prstGeom>
            <a:noFill/>
          </p:spPr>
          <p:txBody>
            <a:bodyPr wrap="square" rtlCol="0">
              <a:spAutoFit/>
            </a:bodyPr>
            <a:lstStyle/>
            <a:p>
              <a:pPr algn="ctr"/>
              <a:endParaRPr lang="ru-RU" sz="1500" dirty="0">
                <a:solidFill>
                  <a:schemeClr val="bg1">
                    <a:lumMod val="40000"/>
                    <a:lumOff val="60000"/>
                  </a:schemeClr>
                </a:solidFill>
                <a:latin typeface="Roboto Light" panose="02000000000000000000" pitchFamily="2" charset="0"/>
                <a:ea typeface="Roboto Light" panose="02000000000000000000" pitchFamily="2" charset="0"/>
                <a:cs typeface="Open Sans Light" panose="020B0306030504020204" pitchFamily="34" charset="0"/>
              </a:endParaRPr>
            </a:p>
          </p:txBody>
        </p:sp>
      </p:grpSp>
      <p:sp>
        <p:nvSpPr>
          <p:cNvPr id="2" name="Right Arrow 1"/>
          <p:cNvSpPr/>
          <p:nvPr/>
        </p:nvSpPr>
        <p:spPr>
          <a:xfrm rot="16200000">
            <a:off x="7034380" y="6620129"/>
            <a:ext cx="2453101" cy="484632"/>
          </a:xfrm>
          <a:prstGeom prst="rightArrow">
            <a:avLst/>
          </a:prstGeom>
          <a:solidFill>
            <a:srgbClr val="232B3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own Arrow 2"/>
          <p:cNvSpPr/>
          <p:nvPr/>
        </p:nvSpPr>
        <p:spPr>
          <a:xfrm>
            <a:off x="13405104" y="5870448"/>
            <a:ext cx="433541" cy="2218548"/>
          </a:xfrm>
          <a:prstGeom prst="downArrow">
            <a:avLst/>
          </a:prstGeom>
          <a:solidFill>
            <a:srgbClr val="232B3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401569" y="5691783"/>
            <a:ext cx="3921056" cy="1631216"/>
          </a:xfrm>
          <a:prstGeom prst="rect">
            <a:avLst/>
          </a:prstGeom>
          <a:noFill/>
        </p:spPr>
        <p:txBody>
          <a:bodyPr wrap="square" rtlCol="0">
            <a:spAutoFit/>
          </a:bodyPr>
          <a:lstStyle/>
          <a:p>
            <a:r>
              <a:rPr lang="en-US" sz="2000" dirty="0" smtClean="0">
                <a:latin typeface="Roboto"/>
              </a:rPr>
              <a:t>Alarms go of:</a:t>
            </a:r>
          </a:p>
          <a:p>
            <a:pPr marL="285750" indent="-285750">
              <a:buFont typeface="Arial" panose="020B0604020202020204" pitchFamily="34" charset="0"/>
              <a:buChar char="•"/>
            </a:pPr>
            <a:r>
              <a:rPr lang="en-US" sz="2000" dirty="0" smtClean="0">
                <a:latin typeface="Roboto"/>
              </a:rPr>
              <a:t>Student  perception  changing</a:t>
            </a:r>
          </a:p>
          <a:p>
            <a:pPr marL="285750" indent="-285750">
              <a:buFont typeface="Arial" panose="020B0604020202020204" pitchFamily="34" charset="0"/>
              <a:buChar char="•"/>
            </a:pPr>
            <a:r>
              <a:rPr lang="en-US" sz="2000" dirty="0" smtClean="0">
                <a:latin typeface="Roboto"/>
              </a:rPr>
              <a:t>Escalating college costs </a:t>
            </a:r>
          </a:p>
          <a:p>
            <a:pPr marL="285750" indent="-285750">
              <a:buFont typeface="Arial" panose="020B0604020202020204" pitchFamily="34" charset="0"/>
              <a:buChar char="•"/>
            </a:pPr>
            <a:r>
              <a:rPr lang="en-US" sz="2000" dirty="0" smtClean="0">
                <a:latin typeface="Roboto"/>
              </a:rPr>
              <a:t>Diminishing payoffs </a:t>
            </a:r>
          </a:p>
          <a:p>
            <a:pPr marL="285750" indent="-285750">
              <a:buFont typeface="Arial" panose="020B0604020202020204" pitchFamily="34" charset="0"/>
              <a:buChar char="•"/>
            </a:pPr>
            <a:r>
              <a:rPr lang="en-US" sz="2000" dirty="0" smtClean="0">
                <a:latin typeface="Roboto"/>
              </a:rPr>
              <a:t>Is it worth the investment?</a:t>
            </a:r>
            <a:endParaRPr lang="en-US" sz="2000" dirty="0">
              <a:latin typeface="Roboto"/>
            </a:endParaRPr>
          </a:p>
        </p:txBody>
      </p:sp>
    </p:spTree>
    <p:extLst>
      <p:ext uri="{BB962C8B-B14F-4D97-AF65-F5344CB8AC3E}">
        <p14:creationId xmlns:p14="http://schemas.microsoft.com/office/powerpoint/2010/main" val="2602157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1150619" y="889915"/>
            <a:ext cx="9552359" cy="1569660"/>
          </a:xfrm>
          <a:prstGeom prst="rect">
            <a:avLst/>
          </a:prstGeom>
          <a:noFill/>
        </p:spPr>
        <p:txBody>
          <a:bodyPr wrap="square" rtlCol="0">
            <a:spAutoFit/>
          </a:bodyPr>
          <a:lstStyle/>
          <a:p>
            <a:r>
              <a:rPr lang="en-US" sz="3200" b="1" dirty="0" smtClean="0">
                <a:solidFill>
                  <a:schemeClr val="accent4"/>
                </a:solidFill>
                <a:latin typeface="Montserrat ExtraBold" panose="00000900000000000000" pitchFamily="50" charset="0"/>
                <a:ea typeface="Roboto Black" panose="02000000000000000000" pitchFamily="2" charset="0"/>
                <a:cs typeface="Open Sans Light" panose="020B0306030504020204" pitchFamily="34" charset="0"/>
              </a:rPr>
              <a:t>So, If these are the objectives of successful businesses, what are the objectives of Higher Education?</a:t>
            </a:r>
            <a:endParaRPr lang="ru-RU" sz="3200" b="1" dirty="0">
              <a:solidFill>
                <a:schemeClr val="accent4"/>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42" name="Полилиния 41"/>
          <p:cNvSpPr>
            <a:spLocks/>
          </p:cNvSpPr>
          <p:nvPr/>
        </p:nvSpPr>
        <p:spPr bwMode="auto">
          <a:xfrm rot="396997">
            <a:off x="10747256" y="3510686"/>
            <a:ext cx="816377" cy="815705"/>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44" name="Полилиния 43"/>
          <p:cNvSpPr>
            <a:spLocks/>
          </p:cNvSpPr>
          <p:nvPr/>
        </p:nvSpPr>
        <p:spPr bwMode="auto">
          <a:xfrm rot="396997">
            <a:off x="12316542" y="1834788"/>
            <a:ext cx="816377" cy="815705"/>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45" name="Полилиния 44"/>
          <p:cNvSpPr>
            <a:spLocks/>
          </p:cNvSpPr>
          <p:nvPr/>
        </p:nvSpPr>
        <p:spPr bwMode="auto">
          <a:xfrm rot="396997">
            <a:off x="13204085" y="1923503"/>
            <a:ext cx="1450011" cy="1448817"/>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46" name="Полилиния 45"/>
          <p:cNvSpPr>
            <a:spLocks/>
          </p:cNvSpPr>
          <p:nvPr/>
        </p:nvSpPr>
        <p:spPr bwMode="auto">
          <a:xfrm rot="396997">
            <a:off x="14579389" y="2945607"/>
            <a:ext cx="816377" cy="815705"/>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47" name="Полилиния 46"/>
          <p:cNvSpPr>
            <a:spLocks/>
          </p:cNvSpPr>
          <p:nvPr/>
        </p:nvSpPr>
        <p:spPr bwMode="auto">
          <a:xfrm rot="396997">
            <a:off x="14858640" y="3852703"/>
            <a:ext cx="816377" cy="815705"/>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48" name="Полилиния 47"/>
          <p:cNvSpPr>
            <a:spLocks/>
          </p:cNvSpPr>
          <p:nvPr/>
        </p:nvSpPr>
        <p:spPr bwMode="auto">
          <a:xfrm rot="396997">
            <a:off x="13873089" y="4601771"/>
            <a:ext cx="1537402" cy="1536136"/>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49" name="Полилиния 48"/>
          <p:cNvSpPr>
            <a:spLocks/>
          </p:cNvSpPr>
          <p:nvPr/>
        </p:nvSpPr>
        <p:spPr bwMode="auto">
          <a:xfrm rot="396997">
            <a:off x="10831315" y="4408453"/>
            <a:ext cx="1059451" cy="1058579"/>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50" name="Полилиния 49"/>
          <p:cNvSpPr>
            <a:spLocks/>
          </p:cNvSpPr>
          <p:nvPr/>
        </p:nvSpPr>
        <p:spPr bwMode="auto">
          <a:xfrm rot="396997">
            <a:off x="11590039" y="5191148"/>
            <a:ext cx="1487042" cy="1485818"/>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51" name="Полилиния 50"/>
          <p:cNvSpPr>
            <a:spLocks/>
          </p:cNvSpPr>
          <p:nvPr/>
        </p:nvSpPr>
        <p:spPr bwMode="auto">
          <a:xfrm rot="396997">
            <a:off x="12754026" y="6597957"/>
            <a:ext cx="816377" cy="815705"/>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52" name="Полилиния 51"/>
          <p:cNvSpPr>
            <a:spLocks/>
          </p:cNvSpPr>
          <p:nvPr/>
        </p:nvSpPr>
        <p:spPr bwMode="auto">
          <a:xfrm rot="396997">
            <a:off x="13393451" y="5940274"/>
            <a:ext cx="816377" cy="815705"/>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54" name="Полилиния 53"/>
          <p:cNvSpPr>
            <a:spLocks/>
          </p:cNvSpPr>
          <p:nvPr/>
        </p:nvSpPr>
        <p:spPr bwMode="auto">
          <a:xfrm rot="396997">
            <a:off x="11252443" y="2383654"/>
            <a:ext cx="1276267" cy="1275216"/>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55" name="Полилиния 54"/>
          <p:cNvSpPr>
            <a:spLocks/>
          </p:cNvSpPr>
          <p:nvPr/>
        </p:nvSpPr>
        <p:spPr bwMode="auto">
          <a:xfrm rot="396997">
            <a:off x="12188002" y="3321619"/>
            <a:ext cx="1921488" cy="1919906"/>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56" name="Полилиния 55"/>
          <p:cNvSpPr>
            <a:spLocks/>
          </p:cNvSpPr>
          <p:nvPr/>
        </p:nvSpPr>
        <p:spPr bwMode="auto">
          <a:xfrm rot="396997">
            <a:off x="14254826" y="4004835"/>
            <a:ext cx="477255" cy="476862"/>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71" name="Полилиния 70"/>
          <p:cNvSpPr>
            <a:spLocks/>
          </p:cNvSpPr>
          <p:nvPr/>
        </p:nvSpPr>
        <p:spPr bwMode="auto">
          <a:xfrm rot="396997">
            <a:off x="11641414" y="3894956"/>
            <a:ext cx="477255" cy="476862"/>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72" name="Полилиния 71"/>
          <p:cNvSpPr>
            <a:spLocks/>
          </p:cNvSpPr>
          <p:nvPr/>
        </p:nvSpPr>
        <p:spPr bwMode="auto">
          <a:xfrm rot="396997">
            <a:off x="13208383" y="5332002"/>
            <a:ext cx="477255" cy="476862"/>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73" name="Полилиния 72"/>
          <p:cNvSpPr>
            <a:spLocks/>
          </p:cNvSpPr>
          <p:nvPr/>
        </p:nvSpPr>
        <p:spPr bwMode="auto">
          <a:xfrm rot="396997">
            <a:off x="14064215" y="3428991"/>
            <a:ext cx="477255" cy="476862"/>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nvGrpSpPr>
          <p:cNvPr id="74" name="Группа 73"/>
          <p:cNvGrpSpPr/>
          <p:nvPr/>
        </p:nvGrpSpPr>
        <p:grpSpPr>
          <a:xfrm>
            <a:off x="12094403" y="7594180"/>
            <a:ext cx="2233466" cy="1972410"/>
            <a:chOff x="8166100" y="4281488"/>
            <a:chExt cx="1955800" cy="1727201"/>
          </a:xfrm>
        </p:grpSpPr>
        <p:sp>
          <p:nvSpPr>
            <p:cNvPr id="75" name="Freeform 5"/>
            <p:cNvSpPr>
              <a:spLocks/>
            </p:cNvSpPr>
            <p:nvPr/>
          </p:nvSpPr>
          <p:spPr bwMode="auto">
            <a:xfrm>
              <a:off x="8289925" y="4484688"/>
              <a:ext cx="1708150" cy="1524000"/>
            </a:xfrm>
            <a:custGeom>
              <a:avLst/>
              <a:gdLst>
                <a:gd name="T0" fmla="*/ 11182 w 13984"/>
                <a:gd name="T1" fmla="*/ 5 h 13444"/>
                <a:gd name="T2" fmla="*/ 11625 w 13984"/>
                <a:gd name="T3" fmla="*/ 66 h 13444"/>
                <a:gd name="T4" fmla="*/ 12044 w 13984"/>
                <a:gd name="T5" fmla="*/ 194 h 13444"/>
                <a:gd name="T6" fmla="*/ 12436 w 13984"/>
                <a:gd name="T7" fmla="*/ 384 h 13444"/>
                <a:gd name="T8" fmla="*/ 12796 w 13984"/>
                <a:gd name="T9" fmla="*/ 632 h 13444"/>
                <a:gd name="T10" fmla="*/ 13117 w 13984"/>
                <a:gd name="T11" fmla="*/ 930 h 13444"/>
                <a:gd name="T12" fmla="*/ 13396 w 13984"/>
                <a:gd name="T13" fmla="*/ 1276 h 13444"/>
                <a:gd name="T14" fmla="*/ 13627 w 13984"/>
                <a:gd name="T15" fmla="*/ 1661 h 13444"/>
                <a:gd name="T16" fmla="*/ 13805 w 13984"/>
                <a:gd name="T17" fmla="*/ 2081 h 13444"/>
                <a:gd name="T18" fmla="*/ 13924 w 13984"/>
                <a:gd name="T19" fmla="*/ 2532 h 13444"/>
                <a:gd name="T20" fmla="*/ 13980 w 13984"/>
                <a:gd name="T21" fmla="*/ 3006 h 13444"/>
                <a:gd name="T22" fmla="*/ 13983 w 13984"/>
                <a:gd name="T23" fmla="*/ 7903 h 13444"/>
                <a:gd name="T24" fmla="*/ 13959 w 13984"/>
                <a:gd name="T25" fmla="*/ 8225 h 13444"/>
                <a:gd name="T26" fmla="*/ 13907 w 13984"/>
                <a:gd name="T27" fmla="*/ 8537 h 13444"/>
                <a:gd name="T28" fmla="*/ 13828 w 13984"/>
                <a:gd name="T29" fmla="*/ 8837 h 13444"/>
                <a:gd name="T30" fmla="*/ 13723 w 13984"/>
                <a:gd name="T31" fmla="*/ 9123 h 13444"/>
                <a:gd name="T32" fmla="*/ 13592 w 13984"/>
                <a:gd name="T33" fmla="*/ 9396 h 13444"/>
                <a:gd name="T34" fmla="*/ 13434 w 13984"/>
                <a:gd name="T35" fmla="*/ 9652 h 13444"/>
                <a:gd name="T36" fmla="*/ 13254 w 13984"/>
                <a:gd name="T37" fmla="*/ 9892 h 13444"/>
                <a:gd name="T38" fmla="*/ 13049 w 13984"/>
                <a:gd name="T39" fmla="*/ 10113 h 13444"/>
                <a:gd name="T40" fmla="*/ 12822 w 13984"/>
                <a:gd name="T41" fmla="*/ 10315 h 13444"/>
                <a:gd name="T42" fmla="*/ 12572 w 13984"/>
                <a:gd name="T43" fmla="*/ 10496 h 13444"/>
                <a:gd name="T44" fmla="*/ 8318 w 13984"/>
                <a:gd name="T45" fmla="*/ 13074 h 13444"/>
                <a:gd name="T46" fmla="*/ 8051 w 13984"/>
                <a:gd name="T47" fmla="*/ 13208 h 13444"/>
                <a:gd name="T48" fmla="*/ 7779 w 13984"/>
                <a:gd name="T49" fmla="*/ 13312 h 13444"/>
                <a:gd name="T50" fmla="*/ 7503 w 13984"/>
                <a:gd name="T51" fmla="*/ 13386 h 13444"/>
                <a:gd name="T52" fmla="*/ 7224 w 13984"/>
                <a:gd name="T53" fmla="*/ 13430 h 13444"/>
                <a:gd name="T54" fmla="*/ 6944 w 13984"/>
                <a:gd name="T55" fmla="*/ 13444 h 13444"/>
                <a:gd name="T56" fmla="*/ 6665 w 13984"/>
                <a:gd name="T57" fmla="*/ 13428 h 13444"/>
                <a:gd name="T58" fmla="*/ 6386 w 13984"/>
                <a:gd name="T59" fmla="*/ 13383 h 13444"/>
                <a:gd name="T60" fmla="*/ 6110 w 13984"/>
                <a:gd name="T61" fmla="*/ 13307 h 13444"/>
                <a:gd name="T62" fmla="*/ 5839 w 13984"/>
                <a:gd name="T63" fmla="*/ 13200 h 13444"/>
                <a:gd name="T64" fmla="*/ 5572 w 13984"/>
                <a:gd name="T65" fmla="*/ 13065 h 13444"/>
                <a:gd name="T66" fmla="*/ 1397 w 13984"/>
                <a:gd name="T67" fmla="*/ 10499 h 13444"/>
                <a:gd name="T68" fmla="*/ 1150 w 13984"/>
                <a:gd name="T69" fmla="*/ 10318 h 13444"/>
                <a:gd name="T70" fmla="*/ 924 w 13984"/>
                <a:gd name="T71" fmla="*/ 10116 h 13444"/>
                <a:gd name="T72" fmla="*/ 722 w 13984"/>
                <a:gd name="T73" fmla="*/ 9895 h 13444"/>
                <a:gd name="T74" fmla="*/ 543 w 13984"/>
                <a:gd name="T75" fmla="*/ 9657 h 13444"/>
                <a:gd name="T76" fmla="*/ 388 w 13984"/>
                <a:gd name="T77" fmla="*/ 9400 h 13444"/>
                <a:gd name="T78" fmla="*/ 258 w 13984"/>
                <a:gd name="T79" fmla="*/ 9130 h 13444"/>
                <a:gd name="T80" fmla="*/ 154 w 13984"/>
                <a:gd name="T81" fmla="*/ 8844 h 13444"/>
                <a:gd name="T82" fmla="*/ 76 w 13984"/>
                <a:gd name="T83" fmla="*/ 8546 h 13444"/>
                <a:gd name="T84" fmla="*/ 25 w 13984"/>
                <a:gd name="T85" fmla="*/ 8235 h 13444"/>
                <a:gd name="T86" fmla="*/ 1 w 13984"/>
                <a:gd name="T87" fmla="*/ 7915 h 13444"/>
                <a:gd name="T88" fmla="*/ 3 w 13984"/>
                <a:gd name="T89" fmla="*/ 3006 h 13444"/>
                <a:gd name="T90" fmla="*/ 60 w 13984"/>
                <a:gd name="T91" fmla="*/ 2532 h 13444"/>
                <a:gd name="T92" fmla="*/ 179 w 13984"/>
                <a:gd name="T93" fmla="*/ 2081 h 13444"/>
                <a:gd name="T94" fmla="*/ 357 w 13984"/>
                <a:gd name="T95" fmla="*/ 1661 h 13444"/>
                <a:gd name="T96" fmla="*/ 588 w 13984"/>
                <a:gd name="T97" fmla="*/ 1276 h 13444"/>
                <a:gd name="T98" fmla="*/ 867 w 13984"/>
                <a:gd name="T99" fmla="*/ 930 h 13444"/>
                <a:gd name="T100" fmla="*/ 1188 w 13984"/>
                <a:gd name="T101" fmla="*/ 632 h 13444"/>
                <a:gd name="T102" fmla="*/ 1548 w 13984"/>
                <a:gd name="T103" fmla="*/ 384 h 13444"/>
                <a:gd name="T104" fmla="*/ 1939 w 13984"/>
                <a:gd name="T105" fmla="*/ 194 h 13444"/>
                <a:gd name="T106" fmla="*/ 2359 w 13984"/>
                <a:gd name="T107" fmla="*/ 66 h 13444"/>
                <a:gd name="T108" fmla="*/ 2802 w 13984"/>
                <a:gd name="T109" fmla="*/ 5 h 13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984" h="13444">
                  <a:moveTo>
                    <a:pt x="2953" y="0"/>
                  </a:moveTo>
                  <a:lnTo>
                    <a:pt x="11031" y="0"/>
                  </a:lnTo>
                  <a:lnTo>
                    <a:pt x="11182" y="5"/>
                  </a:lnTo>
                  <a:lnTo>
                    <a:pt x="11332" y="18"/>
                  </a:lnTo>
                  <a:lnTo>
                    <a:pt x="11479" y="38"/>
                  </a:lnTo>
                  <a:lnTo>
                    <a:pt x="11625" y="66"/>
                  </a:lnTo>
                  <a:lnTo>
                    <a:pt x="11768" y="101"/>
                  </a:lnTo>
                  <a:lnTo>
                    <a:pt x="11907" y="143"/>
                  </a:lnTo>
                  <a:lnTo>
                    <a:pt x="12044" y="194"/>
                  </a:lnTo>
                  <a:lnTo>
                    <a:pt x="12178" y="251"/>
                  </a:lnTo>
                  <a:lnTo>
                    <a:pt x="12309" y="314"/>
                  </a:lnTo>
                  <a:lnTo>
                    <a:pt x="12436" y="384"/>
                  </a:lnTo>
                  <a:lnTo>
                    <a:pt x="12561" y="461"/>
                  </a:lnTo>
                  <a:lnTo>
                    <a:pt x="12680" y="544"/>
                  </a:lnTo>
                  <a:lnTo>
                    <a:pt x="12796" y="632"/>
                  </a:lnTo>
                  <a:lnTo>
                    <a:pt x="12908" y="726"/>
                  </a:lnTo>
                  <a:lnTo>
                    <a:pt x="13015" y="826"/>
                  </a:lnTo>
                  <a:lnTo>
                    <a:pt x="13117" y="930"/>
                  </a:lnTo>
                  <a:lnTo>
                    <a:pt x="13215" y="1041"/>
                  </a:lnTo>
                  <a:lnTo>
                    <a:pt x="13308" y="1156"/>
                  </a:lnTo>
                  <a:lnTo>
                    <a:pt x="13396" y="1276"/>
                  </a:lnTo>
                  <a:lnTo>
                    <a:pt x="13478" y="1399"/>
                  </a:lnTo>
                  <a:lnTo>
                    <a:pt x="13556" y="1528"/>
                  </a:lnTo>
                  <a:lnTo>
                    <a:pt x="13627" y="1661"/>
                  </a:lnTo>
                  <a:lnTo>
                    <a:pt x="13693" y="1798"/>
                  </a:lnTo>
                  <a:lnTo>
                    <a:pt x="13752" y="1937"/>
                  </a:lnTo>
                  <a:lnTo>
                    <a:pt x="13805" y="2081"/>
                  </a:lnTo>
                  <a:lnTo>
                    <a:pt x="13851" y="2228"/>
                  </a:lnTo>
                  <a:lnTo>
                    <a:pt x="13891" y="2378"/>
                  </a:lnTo>
                  <a:lnTo>
                    <a:pt x="13924" y="2532"/>
                  </a:lnTo>
                  <a:lnTo>
                    <a:pt x="13950" y="2687"/>
                  </a:lnTo>
                  <a:lnTo>
                    <a:pt x="13969" y="2845"/>
                  </a:lnTo>
                  <a:lnTo>
                    <a:pt x="13980" y="3006"/>
                  </a:lnTo>
                  <a:lnTo>
                    <a:pt x="13984" y="3168"/>
                  </a:lnTo>
                  <a:lnTo>
                    <a:pt x="13984" y="7793"/>
                  </a:lnTo>
                  <a:lnTo>
                    <a:pt x="13983" y="7903"/>
                  </a:lnTo>
                  <a:lnTo>
                    <a:pt x="13978" y="8011"/>
                  </a:lnTo>
                  <a:lnTo>
                    <a:pt x="13970" y="8118"/>
                  </a:lnTo>
                  <a:lnTo>
                    <a:pt x="13959" y="8225"/>
                  </a:lnTo>
                  <a:lnTo>
                    <a:pt x="13945" y="8330"/>
                  </a:lnTo>
                  <a:lnTo>
                    <a:pt x="13928" y="8434"/>
                  </a:lnTo>
                  <a:lnTo>
                    <a:pt x="13907" y="8537"/>
                  </a:lnTo>
                  <a:lnTo>
                    <a:pt x="13884" y="8638"/>
                  </a:lnTo>
                  <a:lnTo>
                    <a:pt x="13858" y="8738"/>
                  </a:lnTo>
                  <a:lnTo>
                    <a:pt x="13828" y="8837"/>
                  </a:lnTo>
                  <a:lnTo>
                    <a:pt x="13796" y="8934"/>
                  </a:lnTo>
                  <a:lnTo>
                    <a:pt x="13761" y="9030"/>
                  </a:lnTo>
                  <a:lnTo>
                    <a:pt x="13723" y="9123"/>
                  </a:lnTo>
                  <a:lnTo>
                    <a:pt x="13682" y="9215"/>
                  </a:lnTo>
                  <a:lnTo>
                    <a:pt x="13638" y="9307"/>
                  </a:lnTo>
                  <a:lnTo>
                    <a:pt x="13592" y="9396"/>
                  </a:lnTo>
                  <a:lnTo>
                    <a:pt x="13542" y="9483"/>
                  </a:lnTo>
                  <a:lnTo>
                    <a:pt x="13489" y="9569"/>
                  </a:lnTo>
                  <a:lnTo>
                    <a:pt x="13434" y="9652"/>
                  </a:lnTo>
                  <a:lnTo>
                    <a:pt x="13377" y="9734"/>
                  </a:lnTo>
                  <a:lnTo>
                    <a:pt x="13317" y="9814"/>
                  </a:lnTo>
                  <a:lnTo>
                    <a:pt x="13254" y="9892"/>
                  </a:lnTo>
                  <a:lnTo>
                    <a:pt x="13188" y="9968"/>
                  </a:lnTo>
                  <a:lnTo>
                    <a:pt x="13120" y="10042"/>
                  </a:lnTo>
                  <a:lnTo>
                    <a:pt x="13049" y="10113"/>
                  </a:lnTo>
                  <a:lnTo>
                    <a:pt x="12976" y="10183"/>
                  </a:lnTo>
                  <a:lnTo>
                    <a:pt x="12900" y="10250"/>
                  </a:lnTo>
                  <a:lnTo>
                    <a:pt x="12822" y="10315"/>
                  </a:lnTo>
                  <a:lnTo>
                    <a:pt x="12741" y="10378"/>
                  </a:lnTo>
                  <a:lnTo>
                    <a:pt x="12658" y="10438"/>
                  </a:lnTo>
                  <a:lnTo>
                    <a:pt x="12572" y="10496"/>
                  </a:lnTo>
                  <a:lnTo>
                    <a:pt x="12483" y="10551"/>
                  </a:lnTo>
                  <a:lnTo>
                    <a:pt x="8406" y="13022"/>
                  </a:lnTo>
                  <a:lnTo>
                    <a:pt x="8318" y="13074"/>
                  </a:lnTo>
                  <a:lnTo>
                    <a:pt x="8230" y="13122"/>
                  </a:lnTo>
                  <a:lnTo>
                    <a:pt x="8141" y="13166"/>
                  </a:lnTo>
                  <a:lnTo>
                    <a:pt x="8051" y="13208"/>
                  </a:lnTo>
                  <a:lnTo>
                    <a:pt x="7961" y="13245"/>
                  </a:lnTo>
                  <a:lnTo>
                    <a:pt x="7870" y="13281"/>
                  </a:lnTo>
                  <a:lnTo>
                    <a:pt x="7779" y="13312"/>
                  </a:lnTo>
                  <a:lnTo>
                    <a:pt x="7687" y="13340"/>
                  </a:lnTo>
                  <a:lnTo>
                    <a:pt x="7595" y="13365"/>
                  </a:lnTo>
                  <a:lnTo>
                    <a:pt x="7503" y="13386"/>
                  </a:lnTo>
                  <a:lnTo>
                    <a:pt x="7409" y="13404"/>
                  </a:lnTo>
                  <a:lnTo>
                    <a:pt x="7317" y="13418"/>
                  </a:lnTo>
                  <a:lnTo>
                    <a:pt x="7224" y="13430"/>
                  </a:lnTo>
                  <a:lnTo>
                    <a:pt x="7131" y="13438"/>
                  </a:lnTo>
                  <a:lnTo>
                    <a:pt x="7037" y="13443"/>
                  </a:lnTo>
                  <a:lnTo>
                    <a:pt x="6944" y="13444"/>
                  </a:lnTo>
                  <a:lnTo>
                    <a:pt x="6851" y="13442"/>
                  </a:lnTo>
                  <a:lnTo>
                    <a:pt x="6758" y="13436"/>
                  </a:lnTo>
                  <a:lnTo>
                    <a:pt x="6665" y="13428"/>
                  </a:lnTo>
                  <a:lnTo>
                    <a:pt x="6572" y="13416"/>
                  </a:lnTo>
                  <a:lnTo>
                    <a:pt x="6478" y="13401"/>
                  </a:lnTo>
                  <a:lnTo>
                    <a:pt x="6386" y="13383"/>
                  </a:lnTo>
                  <a:lnTo>
                    <a:pt x="6294" y="13360"/>
                  </a:lnTo>
                  <a:lnTo>
                    <a:pt x="6202" y="13336"/>
                  </a:lnTo>
                  <a:lnTo>
                    <a:pt x="6110" y="13307"/>
                  </a:lnTo>
                  <a:lnTo>
                    <a:pt x="6019" y="13274"/>
                  </a:lnTo>
                  <a:lnTo>
                    <a:pt x="5929" y="13239"/>
                  </a:lnTo>
                  <a:lnTo>
                    <a:pt x="5839" y="13200"/>
                  </a:lnTo>
                  <a:lnTo>
                    <a:pt x="5749" y="13158"/>
                  </a:lnTo>
                  <a:lnTo>
                    <a:pt x="5660" y="13113"/>
                  </a:lnTo>
                  <a:lnTo>
                    <a:pt x="5572" y="13065"/>
                  </a:lnTo>
                  <a:lnTo>
                    <a:pt x="5484" y="13012"/>
                  </a:lnTo>
                  <a:lnTo>
                    <a:pt x="1484" y="10554"/>
                  </a:lnTo>
                  <a:lnTo>
                    <a:pt x="1397" y="10499"/>
                  </a:lnTo>
                  <a:lnTo>
                    <a:pt x="1312" y="10441"/>
                  </a:lnTo>
                  <a:lnTo>
                    <a:pt x="1230" y="10380"/>
                  </a:lnTo>
                  <a:lnTo>
                    <a:pt x="1150" y="10318"/>
                  </a:lnTo>
                  <a:lnTo>
                    <a:pt x="1072" y="10252"/>
                  </a:lnTo>
                  <a:lnTo>
                    <a:pt x="997" y="10186"/>
                  </a:lnTo>
                  <a:lnTo>
                    <a:pt x="924" y="10116"/>
                  </a:lnTo>
                  <a:lnTo>
                    <a:pt x="855" y="10044"/>
                  </a:lnTo>
                  <a:lnTo>
                    <a:pt x="787" y="9971"/>
                  </a:lnTo>
                  <a:lnTo>
                    <a:pt x="722" y="9895"/>
                  </a:lnTo>
                  <a:lnTo>
                    <a:pt x="660" y="9818"/>
                  </a:lnTo>
                  <a:lnTo>
                    <a:pt x="600" y="9737"/>
                  </a:lnTo>
                  <a:lnTo>
                    <a:pt x="543" y="9657"/>
                  </a:lnTo>
                  <a:lnTo>
                    <a:pt x="489" y="9573"/>
                  </a:lnTo>
                  <a:lnTo>
                    <a:pt x="437" y="9487"/>
                  </a:lnTo>
                  <a:lnTo>
                    <a:pt x="388" y="9400"/>
                  </a:lnTo>
                  <a:lnTo>
                    <a:pt x="342" y="9312"/>
                  </a:lnTo>
                  <a:lnTo>
                    <a:pt x="298" y="9221"/>
                  </a:lnTo>
                  <a:lnTo>
                    <a:pt x="258" y="9130"/>
                  </a:lnTo>
                  <a:lnTo>
                    <a:pt x="220" y="9035"/>
                  </a:lnTo>
                  <a:lnTo>
                    <a:pt x="186" y="8941"/>
                  </a:lnTo>
                  <a:lnTo>
                    <a:pt x="154" y="8844"/>
                  </a:lnTo>
                  <a:lnTo>
                    <a:pt x="125" y="8746"/>
                  </a:lnTo>
                  <a:lnTo>
                    <a:pt x="99" y="8646"/>
                  </a:lnTo>
                  <a:lnTo>
                    <a:pt x="76" y="8546"/>
                  </a:lnTo>
                  <a:lnTo>
                    <a:pt x="56" y="8444"/>
                  </a:lnTo>
                  <a:lnTo>
                    <a:pt x="39" y="8341"/>
                  </a:lnTo>
                  <a:lnTo>
                    <a:pt x="25" y="8235"/>
                  </a:lnTo>
                  <a:lnTo>
                    <a:pt x="14" y="8130"/>
                  </a:lnTo>
                  <a:lnTo>
                    <a:pt x="6" y="8023"/>
                  </a:lnTo>
                  <a:lnTo>
                    <a:pt x="1" y="7915"/>
                  </a:lnTo>
                  <a:lnTo>
                    <a:pt x="0" y="7806"/>
                  </a:lnTo>
                  <a:lnTo>
                    <a:pt x="0" y="3168"/>
                  </a:lnTo>
                  <a:lnTo>
                    <a:pt x="3" y="3006"/>
                  </a:lnTo>
                  <a:lnTo>
                    <a:pt x="15" y="2845"/>
                  </a:lnTo>
                  <a:lnTo>
                    <a:pt x="34" y="2687"/>
                  </a:lnTo>
                  <a:lnTo>
                    <a:pt x="60" y="2532"/>
                  </a:lnTo>
                  <a:lnTo>
                    <a:pt x="93" y="2378"/>
                  </a:lnTo>
                  <a:lnTo>
                    <a:pt x="133" y="2228"/>
                  </a:lnTo>
                  <a:lnTo>
                    <a:pt x="179" y="2081"/>
                  </a:lnTo>
                  <a:lnTo>
                    <a:pt x="232" y="1937"/>
                  </a:lnTo>
                  <a:lnTo>
                    <a:pt x="291" y="1798"/>
                  </a:lnTo>
                  <a:lnTo>
                    <a:pt x="357" y="1661"/>
                  </a:lnTo>
                  <a:lnTo>
                    <a:pt x="428" y="1528"/>
                  </a:lnTo>
                  <a:lnTo>
                    <a:pt x="506" y="1399"/>
                  </a:lnTo>
                  <a:lnTo>
                    <a:pt x="588" y="1276"/>
                  </a:lnTo>
                  <a:lnTo>
                    <a:pt x="676" y="1156"/>
                  </a:lnTo>
                  <a:lnTo>
                    <a:pt x="769" y="1041"/>
                  </a:lnTo>
                  <a:lnTo>
                    <a:pt x="867" y="930"/>
                  </a:lnTo>
                  <a:lnTo>
                    <a:pt x="969" y="826"/>
                  </a:lnTo>
                  <a:lnTo>
                    <a:pt x="1076" y="726"/>
                  </a:lnTo>
                  <a:lnTo>
                    <a:pt x="1188" y="632"/>
                  </a:lnTo>
                  <a:lnTo>
                    <a:pt x="1303" y="544"/>
                  </a:lnTo>
                  <a:lnTo>
                    <a:pt x="1423" y="461"/>
                  </a:lnTo>
                  <a:lnTo>
                    <a:pt x="1548" y="384"/>
                  </a:lnTo>
                  <a:lnTo>
                    <a:pt x="1675" y="314"/>
                  </a:lnTo>
                  <a:lnTo>
                    <a:pt x="1806" y="251"/>
                  </a:lnTo>
                  <a:lnTo>
                    <a:pt x="1939" y="194"/>
                  </a:lnTo>
                  <a:lnTo>
                    <a:pt x="2076" y="143"/>
                  </a:lnTo>
                  <a:lnTo>
                    <a:pt x="2216" y="101"/>
                  </a:lnTo>
                  <a:lnTo>
                    <a:pt x="2359" y="66"/>
                  </a:lnTo>
                  <a:lnTo>
                    <a:pt x="2505" y="38"/>
                  </a:lnTo>
                  <a:lnTo>
                    <a:pt x="2652" y="18"/>
                  </a:lnTo>
                  <a:lnTo>
                    <a:pt x="2802" y="5"/>
                  </a:lnTo>
                  <a:lnTo>
                    <a:pt x="2953" y="0"/>
                  </a:lnTo>
                  <a:close/>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6" name="Freeform 6"/>
            <p:cNvSpPr>
              <a:spLocks/>
            </p:cNvSpPr>
            <p:nvPr/>
          </p:nvSpPr>
          <p:spPr bwMode="auto">
            <a:xfrm>
              <a:off x="8166100" y="4281488"/>
              <a:ext cx="1955800" cy="455613"/>
            </a:xfrm>
            <a:custGeom>
              <a:avLst/>
              <a:gdLst>
                <a:gd name="T0" fmla="*/ 289 w 16016"/>
                <a:gd name="T1" fmla="*/ 26 h 4021"/>
                <a:gd name="T2" fmla="*/ 890 w 16016"/>
                <a:gd name="T3" fmla="*/ 101 h 4021"/>
                <a:gd name="T4" fmla="*/ 1530 w 16016"/>
                <a:gd name="T5" fmla="*/ 169 h 4021"/>
                <a:gd name="T6" fmla="*/ 2203 w 16016"/>
                <a:gd name="T7" fmla="*/ 231 h 4021"/>
                <a:gd name="T8" fmla="*/ 2911 w 16016"/>
                <a:gd name="T9" fmla="*/ 286 h 4021"/>
                <a:gd name="T10" fmla="*/ 3650 w 16016"/>
                <a:gd name="T11" fmla="*/ 334 h 4021"/>
                <a:gd name="T12" fmla="*/ 4416 w 16016"/>
                <a:gd name="T13" fmla="*/ 375 h 4021"/>
                <a:gd name="T14" fmla="*/ 5209 w 16016"/>
                <a:gd name="T15" fmla="*/ 407 h 4021"/>
                <a:gd name="T16" fmla="*/ 6025 w 16016"/>
                <a:gd name="T17" fmla="*/ 433 h 4021"/>
                <a:gd name="T18" fmla="*/ 6863 w 16016"/>
                <a:gd name="T19" fmla="*/ 449 h 4021"/>
                <a:gd name="T20" fmla="*/ 7719 w 16016"/>
                <a:gd name="T21" fmla="*/ 456 h 4021"/>
                <a:gd name="T22" fmla="*/ 8585 w 16016"/>
                <a:gd name="T23" fmla="*/ 454 h 4021"/>
                <a:gd name="T24" fmla="*/ 9434 w 16016"/>
                <a:gd name="T25" fmla="*/ 443 h 4021"/>
                <a:gd name="T26" fmla="*/ 10265 w 16016"/>
                <a:gd name="T27" fmla="*/ 425 h 4021"/>
                <a:gd name="T28" fmla="*/ 11074 w 16016"/>
                <a:gd name="T29" fmla="*/ 397 h 4021"/>
                <a:gd name="T30" fmla="*/ 11859 w 16016"/>
                <a:gd name="T31" fmla="*/ 362 h 4021"/>
                <a:gd name="T32" fmla="*/ 12616 w 16016"/>
                <a:gd name="T33" fmla="*/ 319 h 4021"/>
                <a:gd name="T34" fmla="*/ 13344 w 16016"/>
                <a:gd name="T35" fmla="*/ 268 h 4021"/>
                <a:gd name="T36" fmla="*/ 14041 w 16016"/>
                <a:gd name="T37" fmla="*/ 210 h 4021"/>
                <a:gd name="T38" fmla="*/ 14704 w 16016"/>
                <a:gd name="T39" fmla="*/ 147 h 4021"/>
                <a:gd name="T40" fmla="*/ 15330 w 16016"/>
                <a:gd name="T41" fmla="*/ 76 h 4021"/>
                <a:gd name="T42" fmla="*/ 15918 w 16016"/>
                <a:gd name="T43" fmla="*/ 0 h 4021"/>
                <a:gd name="T44" fmla="*/ 16012 w 16016"/>
                <a:gd name="T45" fmla="*/ 1017 h 4021"/>
                <a:gd name="T46" fmla="*/ 15956 w 16016"/>
                <a:gd name="T47" fmla="*/ 1491 h 4021"/>
                <a:gd name="T48" fmla="*/ 15836 w 16016"/>
                <a:gd name="T49" fmla="*/ 1941 h 4021"/>
                <a:gd name="T50" fmla="*/ 15659 w 16016"/>
                <a:gd name="T51" fmla="*/ 2362 h 4021"/>
                <a:gd name="T52" fmla="*/ 15427 w 16016"/>
                <a:gd name="T53" fmla="*/ 2747 h 4021"/>
                <a:gd name="T54" fmla="*/ 15149 w 16016"/>
                <a:gd name="T55" fmla="*/ 3092 h 4021"/>
                <a:gd name="T56" fmla="*/ 14828 w 16016"/>
                <a:gd name="T57" fmla="*/ 3391 h 4021"/>
                <a:gd name="T58" fmla="*/ 14468 w 16016"/>
                <a:gd name="T59" fmla="*/ 3638 h 4021"/>
                <a:gd name="T60" fmla="*/ 14076 w 16016"/>
                <a:gd name="T61" fmla="*/ 3829 h 4021"/>
                <a:gd name="T62" fmla="*/ 13657 w 16016"/>
                <a:gd name="T63" fmla="*/ 3957 h 4021"/>
                <a:gd name="T64" fmla="*/ 13214 w 16016"/>
                <a:gd name="T65" fmla="*/ 4018 h 4021"/>
                <a:gd name="T66" fmla="*/ 2802 w 16016"/>
                <a:gd name="T67" fmla="*/ 4018 h 4021"/>
                <a:gd name="T68" fmla="*/ 2359 w 16016"/>
                <a:gd name="T69" fmla="*/ 3957 h 4021"/>
                <a:gd name="T70" fmla="*/ 1940 w 16016"/>
                <a:gd name="T71" fmla="*/ 3829 h 4021"/>
                <a:gd name="T72" fmla="*/ 1548 w 16016"/>
                <a:gd name="T73" fmla="*/ 3638 h 4021"/>
                <a:gd name="T74" fmla="*/ 1188 w 16016"/>
                <a:gd name="T75" fmla="*/ 3391 h 4021"/>
                <a:gd name="T76" fmla="*/ 867 w 16016"/>
                <a:gd name="T77" fmla="*/ 3092 h 4021"/>
                <a:gd name="T78" fmla="*/ 588 w 16016"/>
                <a:gd name="T79" fmla="*/ 2747 h 4021"/>
                <a:gd name="T80" fmla="*/ 357 w 16016"/>
                <a:gd name="T81" fmla="*/ 2362 h 4021"/>
                <a:gd name="T82" fmla="*/ 179 w 16016"/>
                <a:gd name="T83" fmla="*/ 1941 h 4021"/>
                <a:gd name="T84" fmla="*/ 60 w 16016"/>
                <a:gd name="T85" fmla="*/ 1491 h 4021"/>
                <a:gd name="T86" fmla="*/ 4 w 16016"/>
                <a:gd name="T87" fmla="*/ 1017 h 40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016" h="4021">
                  <a:moveTo>
                    <a:pt x="0" y="0"/>
                  </a:moveTo>
                  <a:lnTo>
                    <a:pt x="98" y="0"/>
                  </a:lnTo>
                  <a:lnTo>
                    <a:pt x="289" y="26"/>
                  </a:lnTo>
                  <a:lnTo>
                    <a:pt x="485" y="52"/>
                  </a:lnTo>
                  <a:lnTo>
                    <a:pt x="686" y="76"/>
                  </a:lnTo>
                  <a:lnTo>
                    <a:pt x="890" y="101"/>
                  </a:lnTo>
                  <a:lnTo>
                    <a:pt x="1099" y="125"/>
                  </a:lnTo>
                  <a:lnTo>
                    <a:pt x="1312" y="147"/>
                  </a:lnTo>
                  <a:lnTo>
                    <a:pt x="1530" y="169"/>
                  </a:lnTo>
                  <a:lnTo>
                    <a:pt x="1750" y="190"/>
                  </a:lnTo>
                  <a:lnTo>
                    <a:pt x="1975" y="210"/>
                  </a:lnTo>
                  <a:lnTo>
                    <a:pt x="2203" y="231"/>
                  </a:lnTo>
                  <a:lnTo>
                    <a:pt x="2435" y="250"/>
                  </a:lnTo>
                  <a:lnTo>
                    <a:pt x="2672" y="268"/>
                  </a:lnTo>
                  <a:lnTo>
                    <a:pt x="2911" y="286"/>
                  </a:lnTo>
                  <a:lnTo>
                    <a:pt x="3154" y="303"/>
                  </a:lnTo>
                  <a:lnTo>
                    <a:pt x="3400" y="319"/>
                  </a:lnTo>
                  <a:lnTo>
                    <a:pt x="3650" y="334"/>
                  </a:lnTo>
                  <a:lnTo>
                    <a:pt x="3902" y="348"/>
                  </a:lnTo>
                  <a:lnTo>
                    <a:pt x="4157" y="362"/>
                  </a:lnTo>
                  <a:lnTo>
                    <a:pt x="4416" y="375"/>
                  </a:lnTo>
                  <a:lnTo>
                    <a:pt x="4678" y="386"/>
                  </a:lnTo>
                  <a:lnTo>
                    <a:pt x="4942" y="397"/>
                  </a:lnTo>
                  <a:lnTo>
                    <a:pt x="5209" y="407"/>
                  </a:lnTo>
                  <a:lnTo>
                    <a:pt x="5478" y="417"/>
                  </a:lnTo>
                  <a:lnTo>
                    <a:pt x="5751" y="425"/>
                  </a:lnTo>
                  <a:lnTo>
                    <a:pt x="6025" y="433"/>
                  </a:lnTo>
                  <a:lnTo>
                    <a:pt x="6302" y="438"/>
                  </a:lnTo>
                  <a:lnTo>
                    <a:pt x="6582" y="443"/>
                  </a:lnTo>
                  <a:lnTo>
                    <a:pt x="6863" y="449"/>
                  </a:lnTo>
                  <a:lnTo>
                    <a:pt x="7146" y="452"/>
                  </a:lnTo>
                  <a:lnTo>
                    <a:pt x="7431" y="454"/>
                  </a:lnTo>
                  <a:lnTo>
                    <a:pt x="7719" y="456"/>
                  </a:lnTo>
                  <a:lnTo>
                    <a:pt x="8008" y="456"/>
                  </a:lnTo>
                  <a:lnTo>
                    <a:pt x="8297" y="456"/>
                  </a:lnTo>
                  <a:lnTo>
                    <a:pt x="8585" y="454"/>
                  </a:lnTo>
                  <a:lnTo>
                    <a:pt x="8870" y="452"/>
                  </a:lnTo>
                  <a:lnTo>
                    <a:pt x="9153" y="449"/>
                  </a:lnTo>
                  <a:lnTo>
                    <a:pt x="9434" y="443"/>
                  </a:lnTo>
                  <a:lnTo>
                    <a:pt x="9714" y="438"/>
                  </a:lnTo>
                  <a:lnTo>
                    <a:pt x="9991" y="433"/>
                  </a:lnTo>
                  <a:lnTo>
                    <a:pt x="10265" y="425"/>
                  </a:lnTo>
                  <a:lnTo>
                    <a:pt x="10538" y="417"/>
                  </a:lnTo>
                  <a:lnTo>
                    <a:pt x="10807" y="407"/>
                  </a:lnTo>
                  <a:lnTo>
                    <a:pt x="11074" y="397"/>
                  </a:lnTo>
                  <a:lnTo>
                    <a:pt x="11338" y="386"/>
                  </a:lnTo>
                  <a:lnTo>
                    <a:pt x="11600" y="375"/>
                  </a:lnTo>
                  <a:lnTo>
                    <a:pt x="11859" y="362"/>
                  </a:lnTo>
                  <a:lnTo>
                    <a:pt x="12114" y="348"/>
                  </a:lnTo>
                  <a:lnTo>
                    <a:pt x="12366" y="334"/>
                  </a:lnTo>
                  <a:lnTo>
                    <a:pt x="12616" y="319"/>
                  </a:lnTo>
                  <a:lnTo>
                    <a:pt x="12862" y="303"/>
                  </a:lnTo>
                  <a:lnTo>
                    <a:pt x="13105" y="286"/>
                  </a:lnTo>
                  <a:lnTo>
                    <a:pt x="13344" y="268"/>
                  </a:lnTo>
                  <a:lnTo>
                    <a:pt x="13581" y="250"/>
                  </a:lnTo>
                  <a:lnTo>
                    <a:pt x="13813" y="231"/>
                  </a:lnTo>
                  <a:lnTo>
                    <a:pt x="14041" y="210"/>
                  </a:lnTo>
                  <a:lnTo>
                    <a:pt x="14266" y="190"/>
                  </a:lnTo>
                  <a:lnTo>
                    <a:pt x="14486" y="169"/>
                  </a:lnTo>
                  <a:lnTo>
                    <a:pt x="14704" y="147"/>
                  </a:lnTo>
                  <a:lnTo>
                    <a:pt x="14917" y="125"/>
                  </a:lnTo>
                  <a:lnTo>
                    <a:pt x="15125" y="101"/>
                  </a:lnTo>
                  <a:lnTo>
                    <a:pt x="15330" y="76"/>
                  </a:lnTo>
                  <a:lnTo>
                    <a:pt x="15531" y="52"/>
                  </a:lnTo>
                  <a:lnTo>
                    <a:pt x="15727" y="26"/>
                  </a:lnTo>
                  <a:lnTo>
                    <a:pt x="15918" y="0"/>
                  </a:lnTo>
                  <a:lnTo>
                    <a:pt x="16016" y="0"/>
                  </a:lnTo>
                  <a:lnTo>
                    <a:pt x="16016" y="855"/>
                  </a:lnTo>
                  <a:lnTo>
                    <a:pt x="16012" y="1017"/>
                  </a:lnTo>
                  <a:lnTo>
                    <a:pt x="16001" y="1178"/>
                  </a:lnTo>
                  <a:lnTo>
                    <a:pt x="15982" y="1335"/>
                  </a:lnTo>
                  <a:lnTo>
                    <a:pt x="15956" y="1491"/>
                  </a:lnTo>
                  <a:lnTo>
                    <a:pt x="15923" y="1645"/>
                  </a:lnTo>
                  <a:lnTo>
                    <a:pt x="15883" y="1795"/>
                  </a:lnTo>
                  <a:lnTo>
                    <a:pt x="15836" y="1941"/>
                  </a:lnTo>
                  <a:lnTo>
                    <a:pt x="15783" y="2085"/>
                  </a:lnTo>
                  <a:lnTo>
                    <a:pt x="15724" y="2225"/>
                  </a:lnTo>
                  <a:lnTo>
                    <a:pt x="15659" y="2362"/>
                  </a:lnTo>
                  <a:lnTo>
                    <a:pt x="15588" y="2495"/>
                  </a:lnTo>
                  <a:lnTo>
                    <a:pt x="15510" y="2624"/>
                  </a:lnTo>
                  <a:lnTo>
                    <a:pt x="15427" y="2747"/>
                  </a:lnTo>
                  <a:lnTo>
                    <a:pt x="15340" y="2867"/>
                  </a:lnTo>
                  <a:lnTo>
                    <a:pt x="15247" y="2982"/>
                  </a:lnTo>
                  <a:lnTo>
                    <a:pt x="15149" y="3092"/>
                  </a:lnTo>
                  <a:lnTo>
                    <a:pt x="15047" y="3197"/>
                  </a:lnTo>
                  <a:lnTo>
                    <a:pt x="14939" y="3297"/>
                  </a:lnTo>
                  <a:lnTo>
                    <a:pt x="14828" y="3391"/>
                  </a:lnTo>
                  <a:lnTo>
                    <a:pt x="14712" y="3479"/>
                  </a:lnTo>
                  <a:lnTo>
                    <a:pt x="14592" y="3562"/>
                  </a:lnTo>
                  <a:lnTo>
                    <a:pt x="14468" y="3638"/>
                  </a:lnTo>
                  <a:lnTo>
                    <a:pt x="14341" y="3709"/>
                  </a:lnTo>
                  <a:lnTo>
                    <a:pt x="14210" y="3772"/>
                  </a:lnTo>
                  <a:lnTo>
                    <a:pt x="14076" y="3829"/>
                  </a:lnTo>
                  <a:lnTo>
                    <a:pt x="13939" y="3879"/>
                  </a:lnTo>
                  <a:lnTo>
                    <a:pt x="13799" y="3922"/>
                  </a:lnTo>
                  <a:lnTo>
                    <a:pt x="13657" y="3957"/>
                  </a:lnTo>
                  <a:lnTo>
                    <a:pt x="13511" y="3985"/>
                  </a:lnTo>
                  <a:lnTo>
                    <a:pt x="13363" y="4005"/>
                  </a:lnTo>
                  <a:lnTo>
                    <a:pt x="13214" y="4018"/>
                  </a:lnTo>
                  <a:lnTo>
                    <a:pt x="13062" y="4021"/>
                  </a:lnTo>
                  <a:lnTo>
                    <a:pt x="2954" y="4021"/>
                  </a:lnTo>
                  <a:lnTo>
                    <a:pt x="2802" y="4018"/>
                  </a:lnTo>
                  <a:lnTo>
                    <a:pt x="2653" y="4005"/>
                  </a:lnTo>
                  <a:lnTo>
                    <a:pt x="2505" y="3985"/>
                  </a:lnTo>
                  <a:lnTo>
                    <a:pt x="2359" y="3957"/>
                  </a:lnTo>
                  <a:lnTo>
                    <a:pt x="2217" y="3922"/>
                  </a:lnTo>
                  <a:lnTo>
                    <a:pt x="2077" y="3879"/>
                  </a:lnTo>
                  <a:lnTo>
                    <a:pt x="1940" y="3829"/>
                  </a:lnTo>
                  <a:lnTo>
                    <a:pt x="1806" y="3772"/>
                  </a:lnTo>
                  <a:lnTo>
                    <a:pt x="1675" y="3709"/>
                  </a:lnTo>
                  <a:lnTo>
                    <a:pt x="1548" y="3638"/>
                  </a:lnTo>
                  <a:lnTo>
                    <a:pt x="1424" y="3562"/>
                  </a:lnTo>
                  <a:lnTo>
                    <a:pt x="1304" y="3479"/>
                  </a:lnTo>
                  <a:lnTo>
                    <a:pt x="1188" y="3391"/>
                  </a:lnTo>
                  <a:lnTo>
                    <a:pt x="1077" y="3297"/>
                  </a:lnTo>
                  <a:lnTo>
                    <a:pt x="969" y="3197"/>
                  </a:lnTo>
                  <a:lnTo>
                    <a:pt x="867" y="3092"/>
                  </a:lnTo>
                  <a:lnTo>
                    <a:pt x="769" y="2982"/>
                  </a:lnTo>
                  <a:lnTo>
                    <a:pt x="676" y="2867"/>
                  </a:lnTo>
                  <a:lnTo>
                    <a:pt x="588" y="2747"/>
                  </a:lnTo>
                  <a:lnTo>
                    <a:pt x="506" y="2624"/>
                  </a:lnTo>
                  <a:lnTo>
                    <a:pt x="428" y="2495"/>
                  </a:lnTo>
                  <a:lnTo>
                    <a:pt x="357" y="2362"/>
                  </a:lnTo>
                  <a:lnTo>
                    <a:pt x="292" y="2225"/>
                  </a:lnTo>
                  <a:lnTo>
                    <a:pt x="232" y="2085"/>
                  </a:lnTo>
                  <a:lnTo>
                    <a:pt x="179" y="1941"/>
                  </a:lnTo>
                  <a:lnTo>
                    <a:pt x="133" y="1795"/>
                  </a:lnTo>
                  <a:lnTo>
                    <a:pt x="93" y="1645"/>
                  </a:lnTo>
                  <a:lnTo>
                    <a:pt x="60" y="1491"/>
                  </a:lnTo>
                  <a:lnTo>
                    <a:pt x="34" y="1335"/>
                  </a:lnTo>
                  <a:lnTo>
                    <a:pt x="15" y="1178"/>
                  </a:lnTo>
                  <a:lnTo>
                    <a:pt x="4" y="1017"/>
                  </a:lnTo>
                  <a:lnTo>
                    <a:pt x="0" y="855"/>
                  </a:lnTo>
                  <a:lnTo>
                    <a:pt x="0" y="0"/>
                  </a:ln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7" name="Freeform 7"/>
            <p:cNvSpPr>
              <a:spLocks/>
            </p:cNvSpPr>
            <p:nvPr/>
          </p:nvSpPr>
          <p:spPr bwMode="auto">
            <a:xfrm>
              <a:off x="8207375" y="4856163"/>
              <a:ext cx="1873250" cy="107950"/>
            </a:xfrm>
            <a:custGeom>
              <a:avLst/>
              <a:gdLst>
                <a:gd name="T0" fmla="*/ 14922 w 15344"/>
                <a:gd name="T1" fmla="*/ 0 h 953"/>
                <a:gd name="T2" fmla="*/ 14988 w 15344"/>
                <a:gd name="T3" fmla="*/ 10 h 953"/>
                <a:gd name="T4" fmla="*/ 15051 w 15344"/>
                <a:gd name="T5" fmla="*/ 29 h 953"/>
                <a:gd name="T6" fmla="*/ 15110 w 15344"/>
                <a:gd name="T7" fmla="*/ 58 h 953"/>
                <a:gd name="T8" fmla="*/ 15164 w 15344"/>
                <a:gd name="T9" fmla="*/ 95 h 953"/>
                <a:gd name="T10" fmla="*/ 15214 w 15344"/>
                <a:gd name="T11" fmla="*/ 140 h 953"/>
                <a:gd name="T12" fmla="*/ 15256 w 15344"/>
                <a:gd name="T13" fmla="*/ 192 h 953"/>
                <a:gd name="T14" fmla="*/ 15290 w 15344"/>
                <a:gd name="T15" fmla="*/ 250 h 953"/>
                <a:gd name="T16" fmla="*/ 15317 w 15344"/>
                <a:gd name="T17" fmla="*/ 314 h 953"/>
                <a:gd name="T18" fmla="*/ 15335 w 15344"/>
                <a:gd name="T19" fmla="*/ 381 h 953"/>
                <a:gd name="T20" fmla="*/ 15344 w 15344"/>
                <a:gd name="T21" fmla="*/ 452 h 953"/>
                <a:gd name="T22" fmla="*/ 15344 w 15344"/>
                <a:gd name="T23" fmla="*/ 502 h 953"/>
                <a:gd name="T24" fmla="*/ 15335 w 15344"/>
                <a:gd name="T25" fmla="*/ 572 h 953"/>
                <a:gd name="T26" fmla="*/ 15317 w 15344"/>
                <a:gd name="T27" fmla="*/ 640 h 953"/>
                <a:gd name="T28" fmla="*/ 15290 w 15344"/>
                <a:gd name="T29" fmla="*/ 703 h 953"/>
                <a:gd name="T30" fmla="*/ 15256 w 15344"/>
                <a:gd name="T31" fmla="*/ 761 h 953"/>
                <a:gd name="T32" fmla="*/ 15214 w 15344"/>
                <a:gd name="T33" fmla="*/ 814 h 953"/>
                <a:gd name="T34" fmla="*/ 15164 w 15344"/>
                <a:gd name="T35" fmla="*/ 859 h 953"/>
                <a:gd name="T36" fmla="*/ 15110 w 15344"/>
                <a:gd name="T37" fmla="*/ 895 h 953"/>
                <a:gd name="T38" fmla="*/ 15051 w 15344"/>
                <a:gd name="T39" fmla="*/ 924 h 953"/>
                <a:gd name="T40" fmla="*/ 14988 w 15344"/>
                <a:gd name="T41" fmla="*/ 944 h 953"/>
                <a:gd name="T42" fmla="*/ 14922 w 15344"/>
                <a:gd name="T43" fmla="*/ 952 h 953"/>
                <a:gd name="T44" fmla="*/ 422 w 15344"/>
                <a:gd name="T45" fmla="*/ 952 h 953"/>
                <a:gd name="T46" fmla="*/ 356 w 15344"/>
                <a:gd name="T47" fmla="*/ 944 h 953"/>
                <a:gd name="T48" fmla="*/ 293 w 15344"/>
                <a:gd name="T49" fmla="*/ 924 h 953"/>
                <a:gd name="T50" fmla="*/ 234 w 15344"/>
                <a:gd name="T51" fmla="*/ 895 h 953"/>
                <a:gd name="T52" fmla="*/ 180 w 15344"/>
                <a:gd name="T53" fmla="*/ 859 h 953"/>
                <a:gd name="T54" fmla="*/ 130 w 15344"/>
                <a:gd name="T55" fmla="*/ 814 h 953"/>
                <a:gd name="T56" fmla="*/ 88 w 15344"/>
                <a:gd name="T57" fmla="*/ 761 h 953"/>
                <a:gd name="T58" fmla="*/ 54 w 15344"/>
                <a:gd name="T59" fmla="*/ 703 h 953"/>
                <a:gd name="T60" fmla="*/ 27 w 15344"/>
                <a:gd name="T61" fmla="*/ 640 h 953"/>
                <a:gd name="T62" fmla="*/ 9 w 15344"/>
                <a:gd name="T63" fmla="*/ 572 h 953"/>
                <a:gd name="T64" fmla="*/ 0 w 15344"/>
                <a:gd name="T65" fmla="*/ 502 h 953"/>
                <a:gd name="T66" fmla="*/ 0 w 15344"/>
                <a:gd name="T67" fmla="*/ 452 h 953"/>
                <a:gd name="T68" fmla="*/ 9 w 15344"/>
                <a:gd name="T69" fmla="*/ 381 h 953"/>
                <a:gd name="T70" fmla="*/ 27 w 15344"/>
                <a:gd name="T71" fmla="*/ 314 h 953"/>
                <a:gd name="T72" fmla="*/ 54 w 15344"/>
                <a:gd name="T73" fmla="*/ 250 h 953"/>
                <a:gd name="T74" fmla="*/ 88 w 15344"/>
                <a:gd name="T75" fmla="*/ 192 h 953"/>
                <a:gd name="T76" fmla="*/ 130 w 15344"/>
                <a:gd name="T77" fmla="*/ 140 h 953"/>
                <a:gd name="T78" fmla="*/ 180 w 15344"/>
                <a:gd name="T79" fmla="*/ 95 h 953"/>
                <a:gd name="T80" fmla="*/ 234 w 15344"/>
                <a:gd name="T81" fmla="*/ 58 h 953"/>
                <a:gd name="T82" fmla="*/ 293 w 15344"/>
                <a:gd name="T83" fmla="*/ 29 h 953"/>
                <a:gd name="T84" fmla="*/ 356 w 15344"/>
                <a:gd name="T85" fmla="*/ 10 h 953"/>
                <a:gd name="T86" fmla="*/ 422 w 15344"/>
                <a:gd name="T87" fmla="*/ 0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344" h="953">
                  <a:moveTo>
                    <a:pt x="445" y="0"/>
                  </a:moveTo>
                  <a:lnTo>
                    <a:pt x="14899" y="0"/>
                  </a:lnTo>
                  <a:lnTo>
                    <a:pt x="14922" y="0"/>
                  </a:lnTo>
                  <a:lnTo>
                    <a:pt x="14944" y="2"/>
                  </a:lnTo>
                  <a:lnTo>
                    <a:pt x="14966" y="6"/>
                  </a:lnTo>
                  <a:lnTo>
                    <a:pt x="14988" y="10"/>
                  </a:lnTo>
                  <a:lnTo>
                    <a:pt x="15010" y="15"/>
                  </a:lnTo>
                  <a:lnTo>
                    <a:pt x="15031" y="22"/>
                  </a:lnTo>
                  <a:lnTo>
                    <a:pt x="15051" y="29"/>
                  </a:lnTo>
                  <a:lnTo>
                    <a:pt x="15071" y="38"/>
                  </a:lnTo>
                  <a:lnTo>
                    <a:pt x="15091" y="47"/>
                  </a:lnTo>
                  <a:lnTo>
                    <a:pt x="15110" y="58"/>
                  </a:lnTo>
                  <a:lnTo>
                    <a:pt x="15129" y="69"/>
                  </a:lnTo>
                  <a:lnTo>
                    <a:pt x="15147" y="82"/>
                  </a:lnTo>
                  <a:lnTo>
                    <a:pt x="15164" y="95"/>
                  </a:lnTo>
                  <a:lnTo>
                    <a:pt x="15182" y="110"/>
                  </a:lnTo>
                  <a:lnTo>
                    <a:pt x="15198" y="125"/>
                  </a:lnTo>
                  <a:lnTo>
                    <a:pt x="15214" y="140"/>
                  </a:lnTo>
                  <a:lnTo>
                    <a:pt x="15228" y="157"/>
                  </a:lnTo>
                  <a:lnTo>
                    <a:pt x="15242" y="174"/>
                  </a:lnTo>
                  <a:lnTo>
                    <a:pt x="15256" y="192"/>
                  </a:lnTo>
                  <a:lnTo>
                    <a:pt x="15268" y="211"/>
                  </a:lnTo>
                  <a:lnTo>
                    <a:pt x="15280" y="230"/>
                  </a:lnTo>
                  <a:lnTo>
                    <a:pt x="15290" y="250"/>
                  </a:lnTo>
                  <a:lnTo>
                    <a:pt x="15300" y="271"/>
                  </a:lnTo>
                  <a:lnTo>
                    <a:pt x="15309" y="292"/>
                  </a:lnTo>
                  <a:lnTo>
                    <a:pt x="15317" y="314"/>
                  </a:lnTo>
                  <a:lnTo>
                    <a:pt x="15324" y="335"/>
                  </a:lnTo>
                  <a:lnTo>
                    <a:pt x="15330" y="358"/>
                  </a:lnTo>
                  <a:lnTo>
                    <a:pt x="15335" y="381"/>
                  </a:lnTo>
                  <a:lnTo>
                    <a:pt x="15339" y="405"/>
                  </a:lnTo>
                  <a:lnTo>
                    <a:pt x="15342" y="429"/>
                  </a:lnTo>
                  <a:lnTo>
                    <a:pt x="15344" y="452"/>
                  </a:lnTo>
                  <a:lnTo>
                    <a:pt x="15344" y="477"/>
                  </a:lnTo>
                  <a:lnTo>
                    <a:pt x="15344" y="477"/>
                  </a:lnTo>
                  <a:lnTo>
                    <a:pt x="15344" y="502"/>
                  </a:lnTo>
                  <a:lnTo>
                    <a:pt x="15342" y="525"/>
                  </a:lnTo>
                  <a:lnTo>
                    <a:pt x="15339" y="549"/>
                  </a:lnTo>
                  <a:lnTo>
                    <a:pt x="15335" y="572"/>
                  </a:lnTo>
                  <a:lnTo>
                    <a:pt x="15330" y="596"/>
                  </a:lnTo>
                  <a:lnTo>
                    <a:pt x="15324" y="619"/>
                  </a:lnTo>
                  <a:lnTo>
                    <a:pt x="15317" y="640"/>
                  </a:lnTo>
                  <a:lnTo>
                    <a:pt x="15309" y="661"/>
                  </a:lnTo>
                  <a:lnTo>
                    <a:pt x="15300" y="683"/>
                  </a:lnTo>
                  <a:lnTo>
                    <a:pt x="15290" y="703"/>
                  </a:lnTo>
                  <a:lnTo>
                    <a:pt x="15280" y="724"/>
                  </a:lnTo>
                  <a:lnTo>
                    <a:pt x="15268" y="743"/>
                  </a:lnTo>
                  <a:lnTo>
                    <a:pt x="15256" y="761"/>
                  </a:lnTo>
                  <a:lnTo>
                    <a:pt x="15242" y="780"/>
                  </a:lnTo>
                  <a:lnTo>
                    <a:pt x="15228" y="797"/>
                  </a:lnTo>
                  <a:lnTo>
                    <a:pt x="15214" y="814"/>
                  </a:lnTo>
                  <a:lnTo>
                    <a:pt x="15198" y="829"/>
                  </a:lnTo>
                  <a:lnTo>
                    <a:pt x="15182" y="844"/>
                  </a:lnTo>
                  <a:lnTo>
                    <a:pt x="15164" y="859"/>
                  </a:lnTo>
                  <a:lnTo>
                    <a:pt x="15147" y="872"/>
                  </a:lnTo>
                  <a:lnTo>
                    <a:pt x="15129" y="885"/>
                  </a:lnTo>
                  <a:lnTo>
                    <a:pt x="15110" y="895"/>
                  </a:lnTo>
                  <a:lnTo>
                    <a:pt x="15091" y="906"/>
                  </a:lnTo>
                  <a:lnTo>
                    <a:pt x="15071" y="916"/>
                  </a:lnTo>
                  <a:lnTo>
                    <a:pt x="15051" y="924"/>
                  </a:lnTo>
                  <a:lnTo>
                    <a:pt x="15031" y="932"/>
                  </a:lnTo>
                  <a:lnTo>
                    <a:pt x="15010" y="938"/>
                  </a:lnTo>
                  <a:lnTo>
                    <a:pt x="14988" y="944"/>
                  </a:lnTo>
                  <a:lnTo>
                    <a:pt x="14966" y="948"/>
                  </a:lnTo>
                  <a:lnTo>
                    <a:pt x="14944" y="951"/>
                  </a:lnTo>
                  <a:lnTo>
                    <a:pt x="14922" y="952"/>
                  </a:lnTo>
                  <a:lnTo>
                    <a:pt x="14899" y="953"/>
                  </a:lnTo>
                  <a:lnTo>
                    <a:pt x="445" y="953"/>
                  </a:lnTo>
                  <a:lnTo>
                    <a:pt x="422" y="952"/>
                  </a:lnTo>
                  <a:lnTo>
                    <a:pt x="400" y="951"/>
                  </a:lnTo>
                  <a:lnTo>
                    <a:pt x="377" y="948"/>
                  </a:lnTo>
                  <a:lnTo>
                    <a:pt x="356" y="944"/>
                  </a:lnTo>
                  <a:lnTo>
                    <a:pt x="334" y="938"/>
                  </a:lnTo>
                  <a:lnTo>
                    <a:pt x="313" y="932"/>
                  </a:lnTo>
                  <a:lnTo>
                    <a:pt x="293" y="924"/>
                  </a:lnTo>
                  <a:lnTo>
                    <a:pt x="272" y="916"/>
                  </a:lnTo>
                  <a:lnTo>
                    <a:pt x="253" y="906"/>
                  </a:lnTo>
                  <a:lnTo>
                    <a:pt x="234" y="895"/>
                  </a:lnTo>
                  <a:lnTo>
                    <a:pt x="215" y="885"/>
                  </a:lnTo>
                  <a:lnTo>
                    <a:pt x="197" y="872"/>
                  </a:lnTo>
                  <a:lnTo>
                    <a:pt x="180" y="859"/>
                  </a:lnTo>
                  <a:lnTo>
                    <a:pt x="162" y="844"/>
                  </a:lnTo>
                  <a:lnTo>
                    <a:pt x="146" y="829"/>
                  </a:lnTo>
                  <a:lnTo>
                    <a:pt x="130" y="814"/>
                  </a:lnTo>
                  <a:lnTo>
                    <a:pt x="116" y="797"/>
                  </a:lnTo>
                  <a:lnTo>
                    <a:pt x="102" y="780"/>
                  </a:lnTo>
                  <a:lnTo>
                    <a:pt x="88" y="761"/>
                  </a:lnTo>
                  <a:lnTo>
                    <a:pt x="76" y="743"/>
                  </a:lnTo>
                  <a:lnTo>
                    <a:pt x="64" y="724"/>
                  </a:lnTo>
                  <a:lnTo>
                    <a:pt x="54" y="703"/>
                  </a:lnTo>
                  <a:lnTo>
                    <a:pt x="44" y="683"/>
                  </a:lnTo>
                  <a:lnTo>
                    <a:pt x="35" y="661"/>
                  </a:lnTo>
                  <a:lnTo>
                    <a:pt x="27" y="640"/>
                  </a:lnTo>
                  <a:lnTo>
                    <a:pt x="20" y="619"/>
                  </a:lnTo>
                  <a:lnTo>
                    <a:pt x="14" y="596"/>
                  </a:lnTo>
                  <a:lnTo>
                    <a:pt x="9" y="572"/>
                  </a:lnTo>
                  <a:lnTo>
                    <a:pt x="5" y="549"/>
                  </a:lnTo>
                  <a:lnTo>
                    <a:pt x="2" y="525"/>
                  </a:lnTo>
                  <a:lnTo>
                    <a:pt x="0" y="502"/>
                  </a:lnTo>
                  <a:lnTo>
                    <a:pt x="0" y="477"/>
                  </a:lnTo>
                  <a:lnTo>
                    <a:pt x="0" y="477"/>
                  </a:lnTo>
                  <a:lnTo>
                    <a:pt x="0" y="452"/>
                  </a:lnTo>
                  <a:lnTo>
                    <a:pt x="2" y="429"/>
                  </a:lnTo>
                  <a:lnTo>
                    <a:pt x="5" y="405"/>
                  </a:lnTo>
                  <a:lnTo>
                    <a:pt x="9" y="381"/>
                  </a:lnTo>
                  <a:lnTo>
                    <a:pt x="14" y="358"/>
                  </a:lnTo>
                  <a:lnTo>
                    <a:pt x="20" y="335"/>
                  </a:lnTo>
                  <a:lnTo>
                    <a:pt x="27" y="314"/>
                  </a:lnTo>
                  <a:lnTo>
                    <a:pt x="35" y="292"/>
                  </a:lnTo>
                  <a:lnTo>
                    <a:pt x="44" y="271"/>
                  </a:lnTo>
                  <a:lnTo>
                    <a:pt x="54" y="250"/>
                  </a:lnTo>
                  <a:lnTo>
                    <a:pt x="64" y="230"/>
                  </a:lnTo>
                  <a:lnTo>
                    <a:pt x="76" y="211"/>
                  </a:lnTo>
                  <a:lnTo>
                    <a:pt x="88" y="192"/>
                  </a:lnTo>
                  <a:lnTo>
                    <a:pt x="102" y="174"/>
                  </a:lnTo>
                  <a:lnTo>
                    <a:pt x="116" y="157"/>
                  </a:lnTo>
                  <a:lnTo>
                    <a:pt x="130" y="140"/>
                  </a:lnTo>
                  <a:lnTo>
                    <a:pt x="146" y="125"/>
                  </a:lnTo>
                  <a:lnTo>
                    <a:pt x="162" y="110"/>
                  </a:lnTo>
                  <a:lnTo>
                    <a:pt x="180" y="95"/>
                  </a:lnTo>
                  <a:lnTo>
                    <a:pt x="197" y="82"/>
                  </a:lnTo>
                  <a:lnTo>
                    <a:pt x="215" y="69"/>
                  </a:lnTo>
                  <a:lnTo>
                    <a:pt x="234" y="58"/>
                  </a:lnTo>
                  <a:lnTo>
                    <a:pt x="253" y="47"/>
                  </a:lnTo>
                  <a:lnTo>
                    <a:pt x="272" y="38"/>
                  </a:lnTo>
                  <a:lnTo>
                    <a:pt x="293" y="29"/>
                  </a:lnTo>
                  <a:lnTo>
                    <a:pt x="313" y="22"/>
                  </a:lnTo>
                  <a:lnTo>
                    <a:pt x="334" y="15"/>
                  </a:lnTo>
                  <a:lnTo>
                    <a:pt x="356" y="10"/>
                  </a:lnTo>
                  <a:lnTo>
                    <a:pt x="377" y="6"/>
                  </a:lnTo>
                  <a:lnTo>
                    <a:pt x="400" y="2"/>
                  </a:lnTo>
                  <a:lnTo>
                    <a:pt x="422" y="0"/>
                  </a:lnTo>
                  <a:lnTo>
                    <a:pt x="445" y="0"/>
                  </a:ln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8" name="Freeform 8"/>
            <p:cNvSpPr>
              <a:spLocks/>
            </p:cNvSpPr>
            <p:nvPr/>
          </p:nvSpPr>
          <p:spPr bwMode="auto">
            <a:xfrm>
              <a:off x="8207375" y="5035551"/>
              <a:ext cx="1873250" cy="109538"/>
            </a:xfrm>
            <a:custGeom>
              <a:avLst/>
              <a:gdLst>
                <a:gd name="T0" fmla="*/ 14922 w 15344"/>
                <a:gd name="T1" fmla="*/ 1 h 953"/>
                <a:gd name="T2" fmla="*/ 14988 w 15344"/>
                <a:gd name="T3" fmla="*/ 9 h 953"/>
                <a:gd name="T4" fmla="*/ 15051 w 15344"/>
                <a:gd name="T5" fmla="*/ 29 h 953"/>
                <a:gd name="T6" fmla="*/ 15110 w 15344"/>
                <a:gd name="T7" fmla="*/ 58 h 953"/>
                <a:gd name="T8" fmla="*/ 15164 w 15344"/>
                <a:gd name="T9" fmla="*/ 95 h 953"/>
                <a:gd name="T10" fmla="*/ 15214 w 15344"/>
                <a:gd name="T11" fmla="*/ 140 h 953"/>
                <a:gd name="T12" fmla="*/ 15256 w 15344"/>
                <a:gd name="T13" fmla="*/ 192 h 953"/>
                <a:gd name="T14" fmla="*/ 15290 w 15344"/>
                <a:gd name="T15" fmla="*/ 250 h 953"/>
                <a:gd name="T16" fmla="*/ 15317 w 15344"/>
                <a:gd name="T17" fmla="*/ 313 h 953"/>
                <a:gd name="T18" fmla="*/ 15335 w 15344"/>
                <a:gd name="T19" fmla="*/ 381 h 953"/>
                <a:gd name="T20" fmla="*/ 15344 w 15344"/>
                <a:gd name="T21" fmla="*/ 452 h 953"/>
                <a:gd name="T22" fmla="*/ 15344 w 15344"/>
                <a:gd name="T23" fmla="*/ 501 h 953"/>
                <a:gd name="T24" fmla="*/ 15335 w 15344"/>
                <a:gd name="T25" fmla="*/ 572 h 953"/>
                <a:gd name="T26" fmla="*/ 15317 w 15344"/>
                <a:gd name="T27" fmla="*/ 641 h 953"/>
                <a:gd name="T28" fmla="*/ 15290 w 15344"/>
                <a:gd name="T29" fmla="*/ 704 h 953"/>
                <a:gd name="T30" fmla="*/ 15256 w 15344"/>
                <a:gd name="T31" fmla="*/ 762 h 953"/>
                <a:gd name="T32" fmla="*/ 15214 w 15344"/>
                <a:gd name="T33" fmla="*/ 814 h 953"/>
                <a:gd name="T34" fmla="*/ 15164 w 15344"/>
                <a:gd name="T35" fmla="*/ 859 h 953"/>
                <a:gd name="T36" fmla="*/ 15110 w 15344"/>
                <a:gd name="T37" fmla="*/ 896 h 953"/>
                <a:gd name="T38" fmla="*/ 15051 w 15344"/>
                <a:gd name="T39" fmla="*/ 924 h 953"/>
                <a:gd name="T40" fmla="*/ 14988 w 15344"/>
                <a:gd name="T41" fmla="*/ 943 h 953"/>
                <a:gd name="T42" fmla="*/ 14922 w 15344"/>
                <a:gd name="T43" fmla="*/ 953 h 953"/>
                <a:gd name="T44" fmla="*/ 422 w 15344"/>
                <a:gd name="T45" fmla="*/ 953 h 953"/>
                <a:gd name="T46" fmla="*/ 356 w 15344"/>
                <a:gd name="T47" fmla="*/ 943 h 953"/>
                <a:gd name="T48" fmla="*/ 293 w 15344"/>
                <a:gd name="T49" fmla="*/ 924 h 953"/>
                <a:gd name="T50" fmla="*/ 234 w 15344"/>
                <a:gd name="T51" fmla="*/ 896 h 953"/>
                <a:gd name="T52" fmla="*/ 180 w 15344"/>
                <a:gd name="T53" fmla="*/ 859 h 953"/>
                <a:gd name="T54" fmla="*/ 130 w 15344"/>
                <a:gd name="T55" fmla="*/ 814 h 953"/>
                <a:gd name="T56" fmla="*/ 88 w 15344"/>
                <a:gd name="T57" fmla="*/ 762 h 953"/>
                <a:gd name="T58" fmla="*/ 54 w 15344"/>
                <a:gd name="T59" fmla="*/ 704 h 953"/>
                <a:gd name="T60" fmla="*/ 27 w 15344"/>
                <a:gd name="T61" fmla="*/ 641 h 953"/>
                <a:gd name="T62" fmla="*/ 9 w 15344"/>
                <a:gd name="T63" fmla="*/ 572 h 953"/>
                <a:gd name="T64" fmla="*/ 0 w 15344"/>
                <a:gd name="T65" fmla="*/ 501 h 953"/>
                <a:gd name="T66" fmla="*/ 0 w 15344"/>
                <a:gd name="T67" fmla="*/ 452 h 953"/>
                <a:gd name="T68" fmla="*/ 9 w 15344"/>
                <a:gd name="T69" fmla="*/ 381 h 953"/>
                <a:gd name="T70" fmla="*/ 27 w 15344"/>
                <a:gd name="T71" fmla="*/ 313 h 953"/>
                <a:gd name="T72" fmla="*/ 54 w 15344"/>
                <a:gd name="T73" fmla="*/ 250 h 953"/>
                <a:gd name="T74" fmla="*/ 88 w 15344"/>
                <a:gd name="T75" fmla="*/ 192 h 953"/>
                <a:gd name="T76" fmla="*/ 130 w 15344"/>
                <a:gd name="T77" fmla="*/ 140 h 953"/>
                <a:gd name="T78" fmla="*/ 180 w 15344"/>
                <a:gd name="T79" fmla="*/ 95 h 953"/>
                <a:gd name="T80" fmla="*/ 234 w 15344"/>
                <a:gd name="T81" fmla="*/ 58 h 953"/>
                <a:gd name="T82" fmla="*/ 293 w 15344"/>
                <a:gd name="T83" fmla="*/ 29 h 953"/>
                <a:gd name="T84" fmla="*/ 356 w 15344"/>
                <a:gd name="T85" fmla="*/ 9 h 953"/>
                <a:gd name="T86" fmla="*/ 422 w 15344"/>
                <a:gd name="T87" fmla="*/ 1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344" h="953">
                  <a:moveTo>
                    <a:pt x="445" y="0"/>
                  </a:moveTo>
                  <a:lnTo>
                    <a:pt x="14899" y="0"/>
                  </a:lnTo>
                  <a:lnTo>
                    <a:pt x="14922" y="1"/>
                  </a:lnTo>
                  <a:lnTo>
                    <a:pt x="14944" y="2"/>
                  </a:lnTo>
                  <a:lnTo>
                    <a:pt x="14966" y="5"/>
                  </a:lnTo>
                  <a:lnTo>
                    <a:pt x="14988" y="9"/>
                  </a:lnTo>
                  <a:lnTo>
                    <a:pt x="15010" y="15"/>
                  </a:lnTo>
                  <a:lnTo>
                    <a:pt x="15031" y="21"/>
                  </a:lnTo>
                  <a:lnTo>
                    <a:pt x="15051" y="29"/>
                  </a:lnTo>
                  <a:lnTo>
                    <a:pt x="15071" y="37"/>
                  </a:lnTo>
                  <a:lnTo>
                    <a:pt x="15091" y="47"/>
                  </a:lnTo>
                  <a:lnTo>
                    <a:pt x="15110" y="58"/>
                  </a:lnTo>
                  <a:lnTo>
                    <a:pt x="15129" y="70"/>
                  </a:lnTo>
                  <a:lnTo>
                    <a:pt x="15147" y="81"/>
                  </a:lnTo>
                  <a:lnTo>
                    <a:pt x="15164" y="95"/>
                  </a:lnTo>
                  <a:lnTo>
                    <a:pt x="15182" y="109"/>
                  </a:lnTo>
                  <a:lnTo>
                    <a:pt x="15198" y="124"/>
                  </a:lnTo>
                  <a:lnTo>
                    <a:pt x="15214" y="140"/>
                  </a:lnTo>
                  <a:lnTo>
                    <a:pt x="15228" y="157"/>
                  </a:lnTo>
                  <a:lnTo>
                    <a:pt x="15242" y="174"/>
                  </a:lnTo>
                  <a:lnTo>
                    <a:pt x="15256" y="192"/>
                  </a:lnTo>
                  <a:lnTo>
                    <a:pt x="15268" y="210"/>
                  </a:lnTo>
                  <a:lnTo>
                    <a:pt x="15280" y="230"/>
                  </a:lnTo>
                  <a:lnTo>
                    <a:pt x="15290" y="250"/>
                  </a:lnTo>
                  <a:lnTo>
                    <a:pt x="15300" y="270"/>
                  </a:lnTo>
                  <a:lnTo>
                    <a:pt x="15309" y="292"/>
                  </a:lnTo>
                  <a:lnTo>
                    <a:pt x="15317" y="313"/>
                  </a:lnTo>
                  <a:lnTo>
                    <a:pt x="15324" y="336"/>
                  </a:lnTo>
                  <a:lnTo>
                    <a:pt x="15330" y="358"/>
                  </a:lnTo>
                  <a:lnTo>
                    <a:pt x="15335" y="381"/>
                  </a:lnTo>
                  <a:lnTo>
                    <a:pt x="15339" y="405"/>
                  </a:lnTo>
                  <a:lnTo>
                    <a:pt x="15342" y="428"/>
                  </a:lnTo>
                  <a:lnTo>
                    <a:pt x="15344" y="452"/>
                  </a:lnTo>
                  <a:lnTo>
                    <a:pt x="15344" y="476"/>
                  </a:lnTo>
                  <a:lnTo>
                    <a:pt x="15344" y="476"/>
                  </a:lnTo>
                  <a:lnTo>
                    <a:pt x="15344" y="501"/>
                  </a:lnTo>
                  <a:lnTo>
                    <a:pt x="15342" y="526"/>
                  </a:lnTo>
                  <a:lnTo>
                    <a:pt x="15339" y="549"/>
                  </a:lnTo>
                  <a:lnTo>
                    <a:pt x="15335" y="572"/>
                  </a:lnTo>
                  <a:lnTo>
                    <a:pt x="15330" y="596"/>
                  </a:lnTo>
                  <a:lnTo>
                    <a:pt x="15324" y="618"/>
                  </a:lnTo>
                  <a:lnTo>
                    <a:pt x="15317" y="641"/>
                  </a:lnTo>
                  <a:lnTo>
                    <a:pt x="15309" y="662"/>
                  </a:lnTo>
                  <a:lnTo>
                    <a:pt x="15300" y="683"/>
                  </a:lnTo>
                  <a:lnTo>
                    <a:pt x="15290" y="704"/>
                  </a:lnTo>
                  <a:lnTo>
                    <a:pt x="15280" y="723"/>
                  </a:lnTo>
                  <a:lnTo>
                    <a:pt x="15268" y="743"/>
                  </a:lnTo>
                  <a:lnTo>
                    <a:pt x="15256" y="762"/>
                  </a:lnTo>
                  <a:lnTo>
                    <a:pt x="15242" y="779"/>
                  </a:lnTo>
                  <a:lnTo>
                    <a:pt x="15228" y="796"/>
                  </a:lnTo>
                  <a:lnTo>
                    <a:pt x="15214" y="814"/>
                  </a:lnTo>
                  <a:lnTo>
                    <a:pt x="15198" y="830"/>
                  </a:lnTo>
                  <a:lnTo>
                    <a:pt x="15182" y="845"/>
                  </a:lnTo>
                  <a:lnTo>
                    <a:pt x="15164" y="859"/>
                  </a:lnTo>
                  <a:lnTo>
                    <a:pt x="15147" y="872"/>
                  </a:lnTo>
                  <a:lnTo>
                    <a:pt x="15129" y="884"/>
                  </a:lnTo>
                  <a:lnTo>
                    <a:pt x="15110" y="896"/>
                  </a:lnTo>
                  <a:lnTo>
                    <a:pt x="15091" y="906"/>
                  </a:lnTo>
                  <a:lnTo>
                    <a:pt x="15071" y="916"/>
                  </a:lnTo>
                  <a:lnTo>
                    <a:pt x="15051" y="924"/>
                  </a:lnTo>
                  <a:lnTo>
                    <a:pt x="15031" y="932"/>
                  </a:lnTo>
                  <a:lnTo>
                    <a:pt x="15010" y="938"/>
                  </a:lnTo>
                  <a:lnTo>
                    <a:pt x="14988" y="943"/>
                  </a:lnTo>
                  <a:lnTo>
                    <a:pt x="14966" y="948"/>
                  </a:lnTo>
                  <a:lnTo>
                    <a:pt x="14944" y="951"/>
                  </a:lnTo>
                  <a:lnTo>
                    <a:pt x="14922" y="953"/>
                  </a:lnTo>
                  <a:lnTo>
                    <a:pt x="14899" y="953"/>
                  </a:lnTo>
                  <a:lnTo>
                    <a:pt x="445" y="953"/>
                  </a:lnTo>
                  <a:lnTo>
                    <a:pt x="422" y="953"/>
                  </a:lnTo>
                  <a:lnTo>
                    <a:pt x="400" y="951"/>
                  </a:lnTo>
                  <a:lnTo>
                    <a:pt x="377" y="948"/>
                  </a:lnTo>
                  <a:lnTo>
                    <a:pt x="356" y="943"/>
                  </a:lnTo>
                  <a:lnTo>
                    <a:pt x="334" y="938"/>
                  </a:lnTo>
                  <a:lnTo>
                    <a:pt x="313" y="932"/>
                  </a:lnTo>
                  <a:lnTo>
                    <a:pt x="293" y="924"/>
                  </a:lnTo>
                  <a:lnTo>
                    <a:pt x="272" y="916"/>
                  </a:lnTo>
                  <a:lnTo>
                    <a:pt x="253" y="906"/>
                  </a:lnTo>
                  <a:lnTo>
                    <a:pt x="234" y="896"/>
                  </a:lnTo>
                  <a:lnTo>
                    <a:pt x="215" y="884"/>
                  </a:lnTo>
                  <a:lnTo>
                    <a:pt x="197" y="872"/>
                  </a:lnTo>
                  <a:lnTo>
                    <a:pt x="180" y="859"/>
                  </a:lnTo>
                  <a:lnTo>
                    <a:pt x="162" y="845"/>
                  </a:lnTo>
                  <a:lnTo>
                    <a:pt x="146" y="830"/>
                  </a:lnTo>
                  <a:lnTo>
                    <a:pt x="130" y="814"/>
                  </a:lnTo>
                  <a:lnTo>
                    <a:pt x="116" y="796"/>
                  </a:lnTo>
                  <a:lnTo>
                    <a:pt x="102" y="779"/>
                  </a:lnTo>
                  <a:lnTo>
                    <a:pt x="88" y="762"/>
                  </a:lnTo>
                  <a:lnTo>
                    <a:pt x="76" y="743"/>
                  </a:lnTo>
                  <a:lnTo>
                    <a:pt x="64" y="723"/>
                  </a:lnTo>
                  <a:lnTo>
                    <a:pt x="54" y="704"/>
                  </a:lnTo>
                  <a:lnTo>
                    <a:pt x="44" y="683"/>
                  </a:lnTo>
                  <a:lnTo>
                    <a:pt x="35" y="662"/>
                  </a:lnTo>
                  <a:lnTo>
                    <a:pt x="27" y="641"/>
                  </a:lnTo>
                  <a:lnTo>
                    <a:pt x="20" y="618"/>
                  </a:lnTo>
                  <a:lnTo>
                    <a:pt x="14" y="596"/>
                  </a:lnTo>
                  <a:lnTo>
                    <a:pt x="9" y="572"/>
                  </a:lnTo>
                  <a:lnTo>
                    <a:pt x="5" y="549"/>
                  </a:lnTo>
                  <a:lnTo>
                    <a:pt x="2" y="526"/>
                  </a:lnTo>
                  <a:lnTo>
                    <a:pt x="0" y="501"/>
                  </a:lnTo>
                  <a:lnTo>
                    <a:pt x="0" y="476"/>
                  </a:lnTo>
                  <a:lnTo>
                    <a:pt x="0" y="476"/>
                  </a:lnTo>
                  <a:lnTo>
                    <a:pt x="0" y="452"/>
                  </a:lnTo>
                  <a:lnTo>
                    <a:pt x="2" y="428"/>
                  </a:lnTo>
                  <a:lnTo>
                    <a:pt x="5" y="405"/>
                  </a:lnTo>
                  <a:lnTo>
                    <a:pt x="9" y="381"/>
                  </a:lnTo>
                  <a:lnTo>
                    <a:pt x="14" y="358"/>
                  </a:lnTo>
                  <a:lnTo>
                    <a:pt x="20" y="336"/>
                  </a:lnTo>
                  <a:lnTo>
                    <a:pt x="27" y="313"/>
                  </a:lnTo>
                  <a:lnTo>
                    <a:pt x="35" y="292"/>
                  </a:lnTo>
                  <a:lnTo>
                    <a:pt x="44" y="270"/>
                  </a:lnTo>
                  <a:lnTo>
                    <a:pt x="54" y="250"/>
                  </a:lnTo>
                  <a:lnTo>
                    <a:pt x="64" y="230"/>
                  </a:lnTo>
                  <a:lnTo>
                    <a:pt x="76" y="210"/>
                  </a:lnTo>
                  <a:lnTo>
                    <a:pt x="88" y="192"/>
                  </a:lnTo>
                  <a:lnTo>
                    <a:pt x="102" y="174"/>
                  </a:lnTo>
                  <a:lnTo>
                    <a:pt x="116" y="157"/>
                  </a:lnTo>
                  <a:lnTo>
                    <a:pt x="130" y="140"/>
                  </a:lnTo>
                  <a:lnTo>
                    <a:pt x="146" y="124"/>
                  </a:lnTo>
                  <a:lnTo>
                    <a:pt x="162" y="109"/>
                  </a:lnTo>
                  <a:lnTo>
                    <a:pt x="180" y="95"/>
                  </a:lnTo>
                  <a:lnTo>
                    <a:pt x="197" y="81"/>
                  </a:lnTo>
                  <a:lnTo>
                    <a:pt x="215" y="70"/>
                  </a:lnTo>
                  <a:lnTo>
                    <a:pt x="234" y="58"/>
                  </a:lnTo>
                  <a:lnTo>
                    <a:pt x="253" y="47"/>
                  </a:lnTo>
                  <a:lnTo>
                    <a:pt x="272" y="37"/>
                  </a:lnTo>
                  <a:lnTo>
                    <a:pt x="293" y="29"/>
                  </a:lnTo>
                  <a:lnTo>
                    <a:pt x="313" y="21"/>
                  </a:lnTo>
                  <a:lnTo>
                    <a:pt x="334" y="15"/>
                  </a:lnTo>
                  <a:lnTo>
                    <a:pt x="356" y="9"/>
                  </a:lnTo>
                  <a:lnTo>
                    <a:pt x="377" y="5"/>
                  </a:lnTo>
                  <a:lnTo>
                    <a:pt x="400" y="2"/>
                  </a:lnTo>
                  <a:lnTo>
                    <a:pt x="422" y="1"/>
                  </a:lnTo>
                  <a:lnTo>
                    <a:pt x="445" y="0"/>
                  </a:ln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9" name="Freeform 9"/>
            <p:cNvSpPr>
              <a:spLocks/>
            </p:cNvSpPr>
            <p:nvPr/>
          </p:nvSpPr>
          <p:spPr bwMode="auto">
            <a:xfrm>
              <a:off x="8207375" y="5216526"/>
              <a:ext cx="1873250" cy="107950"/>
            </a:xfrm>
            <a:custGeom>
              <a:avLst/>
              <a:gdLst>
                <a:gd name="T0" fmla="*/ 14922 w 15344"/>
                <a:gd name="T1" fmla="*/ 2 h 955"/>
                <a:gd name="T2" fmla="*/ 14988 w 15344"/>
                <a:gd name="T3" fmla="*/ 10 h 955"/>
                <a:gd name="T4" fmla="*/ 15051 w 15344"/>
                <a:gd name="T5" fmla="*/ 29 h 955"/>
                <a:gd name="T6" fmla="*/ 15110 w 15344"/>
                <a:gd name="T7" fmla="*/ 58 h 955"/>
                <a:gd name="T8" fmla="*/ 15164 w 15344"/>
                <a:gd name="T9" fmla="*/ 96 h 955"/>
                <a:gd name="T10" fmla="*/ 15214 w 15344"/>
                <a:gd name="T11" fmla="*/ 141 h 955"/>
                <a:gd name="T12" fmla="*/ 15256 w 15344"/>
                <a:gd name="T13" fmla="*/ 193 h 955"/>
                <a:gd name="T14" fmla="*/ 15290 w 15344"/>
                <a:gd name="T15" fmla="*/ 251 h 955"/>
                <a:gd name="T16" fmla="*/ 15317 w 15344"/>
                <a:gd name="T17" fmla="*/ 314 h 955"/>
                <a:gd name="T18" fmla="*/ 15335 w 15344"/>
                <a:gd name="T19" fmla="*/ 382 h 955"/>
                <a:gd name="T20" fmla="*/ 15344 w 15344"/>
                <a:gd name="T21" fmla="*/ 453 h 955"/>
                <a:gd name="T22" fmla="*/ 15344 w 15344"/>
                <a:gd name="T23" fmla="*/ 502 h 955"/>
                <a:gd name="T24" fmla="*/ 15335 w 15344"/>
                <a:gd name="T25" fmla="*/ 574 h 955"/>
                <a:gd name="T26" fmla="*/ 15317 w 15344"/>
                <a:gd name="T27" fmla="*/ 641 h 955"/>
                <a:gd name="T28" fmla="*/ 15290 w 15344"/>
                <a:gd name="T29" fmla="*/ 705 h 955"/>
                <a:gd name="T30" fmla="*/ 15256 w 15344"/>
                <a:gd name="T31" fmla="*/ 763 h 955"/>
                <a:gd name="T32" fmla="*/ 15214 w 15344"/>
                <a:gd name="T33" fmla="*/ 814 h 955"/>
                <a:gd name="T34" fmla="*/ 15164 w 15344"/>
                <a:gd name="T35" fmla="*/ 859 h 955"/>
                <a:gd name="T36" fmla="*/ 15110 w 15344"/>
                <a:gd name="T37" fmla="*/ 897 h 955"/>
                <a:gd name="T38" fmla="*/ 15051 w 15344"/>
                <a:gd name="T39" fmla="*/ 926 h 955"/>
                <a:gd name="T40" fmla="*/ 14988 w 15344"/>
                <a:gd name="T41" fmla="*/ 945 h 955"/>
                <a:gd name="T42" fmla="*/ 14922 w 15344"/>
                <a:gd name="T43" fmla="*/ 954 h 955"/>
                <a:gd name="T44" fmla="*/ 422 w 15344"/>
                <a:gd name="T45" fmla="*/ 954 h 955"/>
                <a:gd name="T46" fmla="*/ 356 w 15344"/>
                <a:gd name="T47" fmla="*/ 945 h 955"/>
                <a:gd name="T48" fmla="*/ 293 w 15344"/>
                <a:gd name="T49" fmla="*/ 926 h 955"/>
                <a:gd name="T50" fmla="*/ 234 w 15344"/>
                <a:gd name="T51" fmla="*/ 897 h 955"/>
                <a:gd name="T52" fmla="*/ 180 w 15344"/>
                <a:gd name="T53" fmla="*/ 859 h 955"/>
                <a:gd name="T54" fmla="*/ 130 w 15344"/>
                <a:gd name="T55" fmla="*/ 814 h 955"/>
                <a:gd name="T56" fmla="*/ 88 w 15344"/>
                <a:gd name="T57" fmla="*/ 763 h 955"/>
                <a:gd name="T58" fmla="*/ 54 w 15344"/>
                <a:gd name="T59" fmla="*/ 705 h 955"/>
                <a:gd name="T60" fmla="*/ 27 w 15344"/>
                <a:gd name="T61" fmla="*/ 641 h 955"/>
                <a:gd name="T62" fmla="*/ 9 w 15344"/>
                <a:gd name="T63" fmla="*/ 574 h 955"/>
                <a:gd name="T64" fmla="*/ 0 w 15344"/>
                <a:gd name="T65" fmla="*/ 502 h 955"/>
                <a:gd name="T66" fmla="*/ 0 w 15344"/>
                <a:gd name="T67" fmla="*/ 453 h 955"/>
                <a:gd name="T68" fmla="*/ 9 w 15344"/>
                <a:gd name="T69" fmla="*/ 382 h 955"/>
                <a:gd name="T70" fmla="*/ 27 w 15344"/>
                <a:gd name="T71" fmla="*/ 314 h 955"/>
                <a:gd name="T72" fmla="*/ 54 w 15344"/>
                <a:gd name="T73" fmla="*/ 251 h 955"/>
                <a:gd name="T74" fmla="*/ 88 w 15344"/>
                <a:gd name="T75" fmla="*/ 193 h 955"/>
                <a:gd name="T76" fmla="*/ 130 w 15344"/>
                <a:gd name="T77" fmla="*/ 141 h 955"/>
                <a:gd name="T78" fmla="*/ 180 w 15344"/>
                <a:gd name="T79" fmla="*/ 96 h 955"/>
                <a:gd name="T80" fmla="*/ 234 w 15344"/>
                <a:gd name="T81" fmla="*/ 58 h 955"/>
                <a:gd name="T82" fmla="*/ 293 w 15344"/>
                <a:gd name="T83" fmla="*/ 29 h 955"/>
                <a:gd name="T84" fmla="*/ 356 w 15344"/>
                <a:gd name="T85" fmla="*/ 10 h 955"/>
                <a:gd name="T86" fmla="*/ 422 w 15344"/>
                <a:gd name="T87" fmla="*/ 2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344" h="955">
                  <a:moveTo>
                    <a:pt x="445" y="0"/>
                  </a:moveTo>
                  <a:lnTo>
                    <a:pt x="14899" y="0"/>
                  </a:lnTo>
                  <a:lnTo>
                    <a:pt x="14922" y="2"/>
                  </a:lnTo>
                  <a:lnTo>
                    <a:pt x="14944" y="4"/>
                  </a:lnTo>
                  <a:lnTo>
                    <a:pt x="14966" y="7"/>
                  </a:lnTo>
                  <a:lnTo>
                    <a:pt x="14988" y="10"/>
                  </a:lnTo>
                  <a:lnTo>
                    <a:pt x="15010" y="15"/>
                  </a:lnTo>
                  <a:lnTo>
                    <a:pt x="15031" y="22"/>
                  </a:lnTo>
                  <a:lnTo>
                    <a:pt x="15051" y="29"/>
                  </a:lnTo>
                  <a:lnTo>
                    <a:pt x="15071" y="38"/>
                  </a:lnTo>
                  <a:lnTo>
                    <a:pt x="15091" y="48"/>
                  </a:lnTo>
                  <a:lnTo>
                    <a:pt x="15110" y="58"/>
                  </a:lnTo>
                  <a:lnTo>
                    <a:pt x="15129" y="70"/>
                  </a:lnTo>
                  <a:lnTo>
                    <a:pt x="15147" y="83"/>
                  </a:lnTo>
                  <a:lnTo>
                    <a:pt x="15164" y="96"/>
                  </a:lnTo>
                  <a:lnTo>
                    <a:pt x="15182" y="110"/>
                  </a:lnTo>
                  <a:lnTo>
                    <a:pt x="15198" y="125"/>
                  </a:lnTo>
                  <a:lnTo>
                    <a:pt x="15214" y="141"/>
                  </a:lnTo>
                  <a:lnTo>
                    <a:pt x="15228" y="157"/>
                  </a:lnTo>
                  <a:lnTo>
                    <a:pt x="15242" y="174"/>
                  </a:lnTo>
                  <a:lnTo>
                    <a:pt x="15256" y="193"/>
                  </a:lnTo>
                  <a:lnTo>
                    <a:pt x="15268" y="212"/>
                  </a:lnTo>
                  <a:lnTo>
                    <a:pt x="15280" y="231"/>
                  </a:lnTo>
                  <a:lnTo>
                    <a:pt x="15290" y="251"/>
                  </a:lnTo>
                  <a:lnTo>
                    <a:pt x="15300" y="271"/>
                  </a:lnTo>
                  <a:lnTo>
                    <a:pt x="15309" y="292"/>
                  </a:lnTo>
                  <a:lnTo>
                    <a:pt x="15317" y="314"/>
                  </a:lnTo>
                  <a:lnTo>
                    <a:pt x="15324" y="336"/>
                  </a:lnTo>
                  <a:lnTo>
                    <a:pt x="15330" y="359"/>
                  </a:lnTo>
                  <a:lnTo>
                    <a:pt x="15335" y="382"/>
                  </a:lnTo>
                  <a:lnTo>
                    <a:pt x="15339" y="405"/>
                  </a:lnTo>
                  <a:lnTo>
                    <a:pt x="15342" y="429"/>
                  </a:lnTo>
                  <a:lnTo>
                    <a:pt x="15344" y="453"/>
                  </a:lnTo>
                  <a:lnTo>
                    <a:pt x="15344" y="477"/>
                  </a:lnTo>
                  <a:lnTo>
                    <a:pt x="15344" y="477"/>
                  </a:lnTo>
                  <a:lnTo>
                    <a:pt x="15344" y="502"/>
                  </a:lnTo>
                  <a:lnTo>
                    <a:pt x="15342" y="526"/>
                  </a:lnTo>
                  <a:lnTo>
                    <a:pt x="15339" y="550"/>
                  </a:lnTo>
                  <a:lnTo>
                    <a:pt x="15335" y="574"/>
                  </a:lnTo>
                  <a:lnTo>
                    <a:pt x="15330" y="596"/>
                  </a:lnTo>
                  <a:lnTo>
                    <a:pt x="15324" y="619"/>
                  </a:lnTo>
                  <a:lnTo>
                    <a:pt x="15317" y="641"/>
                  </a:lnTo>
                  <a:lnTo>
                    <a:pt x="15309" y="663"/>
                  </a:lnTo>
                  <a:lnTo>
                    <a:pt x="15300" y="684"/>
                  </a:lnTo>
                  <a:lnTo>
                    <a:pt x="15290" y="705"/>
                  </a:lnTo>
                  <a:lnTo>
                    <a:pt x="15280" y="724"/>
                  </a:lnTo>
                  <a:lnTo>
                    <a:pt x="15268" y="743"/>
                  </a:lnTo>
                  <a:lnTo>
                    <a:pt x="15256" y="763"/>
                  </a:lnTo>
                  <a:lnTo>
                    <a:pt x="15242" y="781"/>
                  </a:lnTo>
                  <a:lnTo>
                    <a:pt x="15228" y="798"/>
                  </a:lnTo>
                  <a:lnTo>
                    <a:pt x="15214" y="814"/>
                  </a:lnTo>
                  <a:lnTo>
                    <a:pt x="15198" y="830"/>
                  </a:lnTo>
                  <a:lnTo>
                    <a:pt x="15182" y="845"/>
                  </a:lnTo>
                  <a:lnTo>
                    <a:pt x="15164" y="859"/>
                  </a:lnTo>
                  <a:lnTo>
                    <a:pt x="15147" y="872"/>
                  </a:lnTo>
                  <a:lnTo>
                    <a:pt x="15129" y="885"/>
                  </a:lnTo>
                  <a:lnTo>
                    <a:pt x="15110" y="897"/>
                  </a:lnTo>
                  <a:lnTo>
                    <a:pt x="15091" y="908"/>
                  </a:lnTo>
                  <a:lnTo>
                    <a:pt x="15071" y="917"/>
                  </a:lnTo>
                  <a:lnTo>
                    <a:pt x="15051" y="926"/>
                  </a:lnTo>
                  <a:lnTo>
                    <a:pt x="15031" y="933"/>
                  </a:lnTo>
                  <a:lnTo>
                    <a:pt x="15010" y="940"/>
                  </a:lnTo>
                  <a:lnTo>
                    <a:pt x="14988" y="945"/>
                  </a:lnTo>
                  <a:lnTo>
                    <a:pt x="14966" y="948"/>
                  </a:lnTo>
                  <a:lnTo>
                    <a:pt x="14944" y="952"/>
                  </a:lnTo>
                  <a:lnTo>
                    <a:pt x="14922" y="954"/>
                  </a:lnTo>
                  <a:lnTo>
                    <a:pt x="14899" y="955"/>
                  </a:lnTo>
                  <a:lnTo>
                    <a:pt x="445" y="955"/>
                  </a:lnTo>
                  <a:lnTo>
                    <a:pt x="422" y="954"/>
                  </a:lnTo>
                  <a:lnTo>
                    <a:pt x="400" y="952"/>
                  </a:lnTo>
                  <a:lnTo>
                    <a:pt x="377" y="948"/>
                  </a:lnTo>
                  <a:lnTo>
                    <a:pt x="356" y="945"/>
                  </a:lnTo>
                  <a:lnTo>
                    <a:pt x="334" y="940"/>
                  </a:lnTo>
                  <a:lnTo>
                    <a:pt x="313" y="933"/>
                  </a:lnTo>
                  <a:lnTo>
                    <a:pt x="293" y="926"/>
                  </a:lnTo>
                  <a:lnTo>
                    <a:pt x="272" y="917"/>
                  </a:lnTo>
                  <a:lnTo>
                    <a:pt x="253" y="908"/>
                  </a:lnTo>
                  <a:lnTo>
                    <a:pt x="234" y="897"/>
                  </a:lnTo>
                  <a:lnTo>
                    <a:pt x="215" y="885"/>
                  </a:lnTo>
                  <a:lnTo>
                    <a:pt x="197" y="872"/>
                  </a:lnTo>
                  <a:lnTo>
                    <a:pt x="180" y="859"/>
                  </a:lnTo>
                  <a:lnTo>
                    <a:pt x="162" y="845"/>
                  </a:lnTo>
                  <a:lnTo>
                    <a:pt x="146" y="830"/>
                  </a:lnTo>
                  <a:lnTo>
                    <a:pt x="130" y="814"/>
                  </a:lnTo>
                  <a:lnTo>
                    <a:pt x="116" y="798"/>
                  </a:lnTo>
                  <a:lnTo>
                    <a:pt x="102" y="781"/>
                  </a:lnTo>
                  <a:lnTo>
                    <a:pt x="88" y="763"/>
                  </a:lnTo>
                  <a:lnTo>
                    <a:pt x="76" y="743"/>
                  </a:lnTo>
                  <a:lnTo>
                    <a:pt x="64" y="724"/>
                  </a:lnTo>
                  <a:lnTo>
                    <a:pt x="54" y="705"/>
                  </a:lnTo>
                  <a:lnTo>
                    <a:pt x="44" y="684"/>
                  </a:lnTo>
                  <a:lnTo>
                    <a:pt x="35" y="663"/>
                  </a:lnTo>
                  <a:lnTo>
                    <a:pt x="27" y="641"/>
                  </a:lnTo>
                  <a:lnTo>
                    <a:pt x="20" y="619"/>
                  </a:lnTo>
                  <a:lnTo>
                    <a:pt x="14" y="596"/>
                  </a:lnTo>
                  <a:lnTo>
                    <a:pt x="9" y="574"/>
                  </a:lnTo>
                  <a:lnTo>
                    <a:pt x="5" y="550"/>
                  </a:lnTo>
                  <a:lnTo>
                    <a:pt x="2" y="526"/>
                  </a:lnTo>
                  <a:lnTo>
                    <a:pt x="0" y="502"/>
                  </a:lnTo>
                  <a:lnTo>
                    <a:pt x="0" y="477"/>
                  </a:lnTo>
                  <a:lnTo>
                    <a:pt x="0" y="477"/>
                  </a:lnTo>
                  <a:lnTo>
                    <a:pt x="0" y="453"/>
                  </a:lnTo>
                  <a:lnTo>
                    <a:pt x="2" y="429"/>
                  </a:lnTo>
                  <a:lnTo>
                    <a:pt x="5" y="405"/>
                  </a:lnTo>
                  <a:lnTo>
                    <a:pt x="9" y="382"/>
                  </a:lnTo>
                  <a:lnTo>
                    <a:pt x="14" y="359"/>
                  </a:lnTo>
                  <a:lnTo>
                    <a:pt x="20" y="336"/>
                  </a:lnTo>
                  <a:lnTo>
                    <a:pt x="27" y="314"/>
                  </a:lnTo>
                  <a:lnTo>
                    <a:pt x="35" y="292"/>
                  </a:lnTo>
                  <a:lnTo>
                    <a:pt x="44" y="271"/>
                  </a:lnTo>
                  <a:lnTo>
                    <a:pt x="54" y="251"/>
                  </a:lnTo>
                  <a:lnTo>
                    <a:pt x="64" y="231"/>
                  </a:lnTo>
                  <a:lnTo>
                    <a:pt x="76" y="212"/>
                  </a:lnTo>
                  <a:lnTo>
                    <a:pt x="88" y="193"/>
                  </a:lnTo>
                  <a:lnTo>
                    <a:pt x="102" y="174"/>
                  </a:lnTo>
                  <a:lnTo>
                    <a:pt x="116" y="157"/>
                  </a:lnTo>
                  <a:lnTo>
                    <a:pt x="130" y="141"/>
                  </a:lnTo>
                  <a:lnTo>
                    <a:pt x="146" y="125"/>
                  </a:lnTo>
                  <a:lnTo>
                    <a:pt x="162" y="110"/>
                  </a:lnTo>
                  <a:lnTo>
                    <a:pt x="180" y="96"/>
                  </a:lnTo>
                  <a:lnTo>
                    <a:pt x="197" y="83"/>
                  </a:lnTo>
                  <a:lnTo>
                    <a:pt x="215" y="70"/>
                  </a:lnTo>
                  <a:lnTo>
                    <a:pt x="234" y="58"/>
                  </a:lnTo>
                  <a:lnTo>
                    <a:pt x="253" y="48"/>
                  </a:lnTo>
                  <a:lnTo>
                    <a:pt x="272" y="38"/>
                  </a:lnTo>
                  <a:lnTo>
                    <a:pt x="293" y="29"/>
                  </a:lnTo>
                  <a:lnTo>
                    <a:pt x="313" y="22"/>
                  </a:lnTo>
                  <a:lnTo>
                    <a:pt x="334" y="15"/>
                  </a:lnTo>
                  <a:lnTo>
                    <a:pt x="356" y="10"/>
                  </a:lnTo>
                  <a:lnTo>
                    <a:pt x="377" y="7"/>
                  </a:lnTo>
                  <a:lnTo>
                    <a:pt x="400" y="4"/>
                  </a:lnTo>
                  <a:lnTo>
                    <a:pt x="422" y="2"/>
                  </a:lnTo>
                  <a:lnTo>
                    <a:pt x="445" y="0"/>
                  </a:ln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0" name="Freeform 10"/>
            <p:cNvSpPr>
              <a:spLocks/>
            </p:cNvSpPr>
            <p:nvPr/>
          </p:nvSpPr>
          <p:spPr bwMode="auto">
            <a:xfrm>
              <a:off x="8207375" y="5395913"/>
              <a:ext cx="1873250" cy="107950"/>
            </a:xfrm>
            <a:custGeom>
              <a:avLst/>
              <a:gdLst>
                <a:gd name="T0" fmla="*/ 14922 w 15344"/>
                <a:gd name="T1" fmla="*/ 0 h 953"/>
                <a:gd name="T2" fmla="*/ 14988 w 15344"/>
                <a:gd name="T3" fmla="*/ 10 h 953"/>
                <a:gd name="T4" fmla="*/ 15051 w 15344"/>
                <a:gd name="T5" fmla="*/ 29 h 953"/>
                <a:gd name="T6" fmla="*/ 15110 w 15344"/>
                <a:gd name="T7" fmla="*/ 57 h 953"/>
                <a:gd name="T8" fmla="*/ 15164 w 15344"/>
                <a:gd name="T9" fmla="*/ 95 h 953"/>
                <a:gd name="T10" fmla="*/ 15214 w 15344"/>
                <a:gd name="T11" fmla="*/ 140 h 953"/>
                <a:gd name="T12" fmla="*/ 15256 w 15344"/>
                <a:gd name="T13" fmla="*/ 192 h 953"/>
                <a:gd name="T14" fmla="*/ 15290 w 15344"/>
                <a:gd name="T15" fmla="*/ 250 h 953"/>
                <a:gd name="T16" fmla="*/ 15317 w 15344"/>
                <a:gd name="T17" fmla="*/ 313 h 953"/>
                <a:gd name="T18" fmla="*/ 15335 w 15344"/>
                <a:gd name="T19" fmla="*/ 381 h 953"/>
                <a:gd name="T20" fmla="*/ 15344 w 15344"/>
                <a:gd name="T21" fmla="*/ 452 h 953"/>
                <a:gd name="T22" fmla="*/ 15344 w 15344"/>
                <a:gd name="T23" fmla="*/ 502 h 953"/>
                <a:gd name="T24" fmla="*/ 15335 w 15344"/>
                <a:gd name="T25" fmla="*/ 572 h 953"/>
                <a:gd name="T26" fmla="*/ 15317 w 15344"/>
                <a:gd name="T27" fmla="*/ 640 h 953"/>
                <a:gd name="T28" fmla="*/ 15290 w 15344"/>
                <a:gd name="T29" fmla="*/ 703 h 953"/>
                <a:gd name="T30" fmla="*/ 15256 w 15344"/>
                <a:gd name="T31" fmla="*/ 761 h 953"/>
                <a:gd name="T32" fmla="*/ 15214 w 15344"/>
                <a:gd name="T33" fmla="*/ 813 h 953"/>
                <a:gd name="T34" fmla="*/ 15164 w 15344"/>
                <a:gd name="T35" fmla="*/ 858 h 953"/>
                <a:gd name="T36" fmla="*/ 15110 w 15344"/>
                <a:gd name="T37" fmla="*/ 895 h 953"/>
                <a:gd name="T38" fmla="*/ 15051 w 15344"/>
                <a:gd name="T39" fmla="*/ 924 h 953"/>
                <a:gd name="T40" fmla="*/ 14988 w 15344"/>
                <a:gd name="T41" fmla="*/ 944 h 953"/>
                <a:gd name="T42" fmla="*/ 14922 w 15344"/>
                <a:gd name="T43" fmla="*/ 952 h 953"/>
                <a:gd name="T44" fmla="*/ 422 w 15344"/>
                <a:gd name="T45" fmla="*/ 952 h 953"/>
                <a:gd name="T46" fmla="*/ 356 w 15344"/>
                <a:gd name="T47" fmla="*/ 944 h 953"/>
                <a:gd name="T48" fmla="*/ 293 w 15344"/>
                <a:gd name="T49" fmla="*/ 924 h 953"/>
                <a:gd name="T50" fmla="*/ 234 w 15344"/>
                <a:gd name="T51" fmla="*/ 895 h 953"/>
                <a:gd name="T52" fmla="*/ 180 w 15344"/>
                <a:gd name="T53" fmla="*/ 858 h 953"/>
                <a:gd name="T54" fmla="*/ 130 w 15344"/>
                <a:gd name="T55" fmla="*/ 813 h 953"/>
                <a:gd name="T56" fmla="*/ 88 w 15344"/>
                <a:gd name="T57" fmla="*/ 761 h 953"/>
                <a:gd name="T58" fmla="*/ 54 w 15344"/>
                <a:gd name="T59" fmla="*/ 703 h 953"/>
                <a:gd name="T60" fmla="*/ 27 w 15344"/>
                <a:gd name="T61" fmla="*/ 640 h 953"/>
                <a:gd name="T62" fmla="*/ 9 w 15344"/>
                <a:gd name="T63" fmla="*/ 572 h 953"/>
                <a:gd name="T64" fmla="*/ 0 w 15344"/>
                <a:gd name="T65" fmla="*/ 502 h 953"/>
                <a:gd name="T66" fmla="*/ 0 w 15344"/>
                <a:gd name="T67" fmla="*/ 452 h 953"/>
                <a:gd name="T68" fmla="*/ 9 w 15344"/>
                <a:gd name="T69" fmla="*/ 381 h 953"/>
                <a:gd name="T70" fmla="*/ 27 w 15344"/>
                <a:gd name="T71" fmla="*/ 313 h 953"/>
                <a:gd name="T72" fmla="*/ 54 w 15344"/>
                <a:gd name="T73" fmla="*/ 250 h 953"/>
                <a:gd name="T74" fmla="*/ 88 w 15344"/>
                <a:gd name="T75" fmla="*/ 192 h 953"/>
                <a:gd name="T76" fmla="*/ 130 w 15344"/>
                <a:gd name="T77" fmla="*/ 140 h 953"/>
                <a:gd name="T78" fmla="*/ 180 w 15344"/>
                <a:gd name="T79" fmla="*/ 95 h 953"/>
                <a:gd name="T80" fmla="*/ 234 w 15344"/>
                <a:gd name="T81" fmla="*/ 57 h 953"/>
                <a:gd name="T82" fmla="*/ 293 w 15344"/>
                <a:gd name="T83" fmla="*/ 29 h 953"/>
                <a:gd name="T84" fmla="*/ 356 w 15344"/>
                <a:gd name="T85" fmla="*/ 10 h 953"/>
                <a:gd name="T86" fmla="*/ 422 w 15344"/>
                <a:gd name="T87" fmla="*/ 0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344" h="953">
                  <a:moveTo>
                    <a:pt x="445" y="0"/>
                  </a:moveTo>
                  <a:lnTo>
                    <a:pt x="14899" y="0"/>
                  </a:lnTo>
                  <a:lnTo>
                    <a:pt x="14922" y="0"/>
                  </a:lnTo>
                  <a:lnTo>
                    <a:pt x="14944" y="2"/>
                  </a:lnTo>
                  <a:lnTo>
                    <a:pt x="14966" y="6"/>
                  </a:lnTo>
                  <a:lnTo>
                    <a:pt x="14988" y="10"/>
                  </a:lnTo>
                  <a:lnTo>
                    <a:pt x="15010" y="15"/>
                  </a:lnTo>
                  <a:lnTo>
                    <a:pt x="15031" y="22"/>
                  </a:lnTo>
                  <a:lnTo>
                    <a:pt x="15051" y="29"/>
                  </a:lnTo>
                  <a:lnTo>
                    <a:pt x="15071" y="38"/>
                  </a:lnTo>
                  <a:lnTo>
                    <a:pt x="15091" y="47"/>
                  </a:lnTo>
                  <a:lnTo>
                    <a:pt x="15110" y="57"/>
                  </a:lnTo>
                  <a:lnTo>
                    <a:pt x="15129" y="69"/>
                  </a:lnTo>
                  <a:lnTo>
                    <a:pt x="15147" y="82"/>
                  </a:lnTo>
                  <a:lnTo>
                    <a:pt x="15164" y="95"/>
                  </a:lnTo>
                  <a:lnTo>
                    <a:pt x="15182" y="109"/>
                  </a:lnTo>
                  <a:lnTo>
                    <a:pt x="15198" y="124"/>
                  </a:lnTo>
                  <a:lnTo>
                    <a:pt x="15214" y="140"/>
                  </a:lnTo>
                  <a:lnTo>
                    <a:pt x="15228" y="157"/>
                  </a:lnTo>
                  <a:lnTo>
                    <a:pt x="15242" y="174"/>
                  </a:lnTo>
                  <a:lnTo>
                    <a:pt x="15256" y="192"/>
                  </a:lnTo>
                  <a:lnTo>
                    <a:pt x="15268" y="211"/>
                  </a:lnTo>
                  <a:lnTo>
                    <a:pt x="15280" y="230"/>
                  </a:lnTo>
                  <a:lnTo>
                    <a:pt x="15290" y="250"/>
                  </a:lnTo>
                  <a:lnTo>
                    <a:pt x="15300" y="271"/>
                  </a:lnTo>
                  <a:lnTo>
                    <a:pt x="15309" y="291"/>
                  </a:lnTo>
                  <a:lnTo>
                    <a:pt x="15317" y="313"/>
                  </a:lnTo>
                  <a:lnTo>
                    <a:pt x="15324" y="335"/>
                  </a:lnTo>
                  <a:lnTo>
                    <a:pt x="15330" y="358"/>
                  </a:lnTo>
                  <a:lnTo>
                    <a:pt x="15335" y="381"/>
                  </a:lnTo>
                  <a:lnTo>
                    <a:pt x="15339" y="404"/>
                  </a:lnTo>
                  <a:lnTo>
                    <a:pt x="15342" y="429"/>
                  </a:lnTo>
                  <a:lnTo>
                    <a:pt x="15344" y="452"/>
                  </a:lnTo>
                  <a:lnTo>
                    <a:pt x="15344" y="477"/>
                  </a:lnTo>
                  <a:lnTo>
                    <a:pt x="15344" y="477"/>
                  </a:lnTo>
                  <a:lnTo>
                    <a:pt x="15344" y="502"/>
                  </a:lnTo>
                  <a:lnTo>
                    <a:pt x="15342" y="525"/>
                  </a:lnTo>
                  <a:lnTo>
                    <a:pt x="15339" y="549"/>
                  </a:lnTo>
                  <a:lnTo>
                    <a:pt x="15335" y="572"/>
                  </a:lnTo>
                  <a:lnTo>
                    <a:pt x="15330" y="595"/>
                  </a:lnTo>
                  <a:lnTo>
                    <a:pt x="15324" y="617"/>
                  </a:lnTo>
                  <a:lnTo>
                    <a:pt x="15317" y="640"/>
                  </a:lnTo>
                  <a:lnTo>
                    <a:pt x="15309" y="661"/>
                  </a:lnTo>
                  <a:lnTo>
                    <a:pt x="15300" y="683"/>
                  </a:lnTo>
                  <a:lnTo>
                    <a:pt x="15290" y="703"/>
                  </a:lnTo>
                  <a:lnTo>
                    <a:pt x="15280" y="724"/>
                  </a:lnTo>
                  <a:lnTo>
                    <a:pt x="15268" y="743"/>
                  </a:lnTo>
                  <a:lnTo>
                    <a:pt x="15256" y="761"/>
                  </a:lnTo>
                  <a:lnTo>
                    <a:pt x="15242" y="780"/>
                  </a:lnTo>
                  <a:lnTo>
                    <a:pt x="15228" y="797"/>
                  </a:lnTo>
                  <a:lnTo>
                    <a:pt x="15214" y="813"/>
                  </a:lnTo>
                  <a:lnTo>
                    <a:pt x="15198" y="829"/>
                  </a:lnTo>
                  <a:lnTo>
                    <a:pt x="15182" y="844"/>
                  </a:lnTo>
                  <a:lnTo>
                    <a:pt x="15164" y="858"/>
                  </a:lnTo>
                  <a:lnTo>
                    <a:pt x="15147" y="872"/>
                  </a:lnTo>
                  <a:lnTo>
                    <a:pt x="15129" y="884"/>
                  </a:lnTo>
                  <a:lnTo>
                    <a:pt x="15110" y="895"/>
                  </a:lnTo>
                  <a:lnTo>
                    <a:pt x="15091" y="906"/>
                  </a:lnTo>
                  <a:lnTo>
                    <a:pt x="15071" y="916"/>
                  </a:lnTo>
                  <a:lnTo>
                    <a:pt x="15051" y="924"/>
                  </a:lnTo>
                  <a:lnTo>
                    <a:pt x="15031" y="932"/>
                  </a:lnTo>
                  <a:lnTo>
                    <a:pt x="15010" y="938"/>
                  </a:lnTo>
                  <a:lnTo>
                    <a:pt x="14988" y="944"/>
                  </a:lnTo>
                  <a:lnTo>
                    <a:pt x="14966" y="948"/>
                  </a:lnTo>
                  <a:lnTo>
                    <a:pt x="14944" y="951"/>
                  </a:lnTo>
                  <a:lnTo>
                    <a:pt x="14922" y="952"/>
                  </a:lnTo>
                  <a:lnTo>
                    <a:pt x="14899" y="953"/>
                  </a:lnTo>
                  <a:lnTo>
                    <a:pt x="445" y="953"/>
                  </a:lnTo>
                  <a:lnTo>
                    <a:pt x="422" y="952"/>
                  </a:lnTo>
                  <a:lnTo>
                    <a:pt x="400" y="951"/>
                  </a:lnTo>
                  <a:lnTo>
                    <a:pt x="377" y="948"/>
                  </a:lnTo>
                  <a:lnTo>
                    <a:pt x="356" y="944"/>
                  </a:lnTo>
                  <a:lnTo>
                    <a:pt x="334" y="938"/>
                  </a:lnTo>
                  <a:lnTo>
                    <a:pt x="313" y="932"/>
                  </a:lnTo>
                  <a:lnTo>
                    <a:pt x="293" y="924"/>
                  </a:lnTo>
                  <a:lnTo>
                    <a:pt x="272" y="916"/>
                  </a:lnTo>
                  <a:lnTo>
                    <a:pt x="253" y="906"/>
                  </a:lnTo>
                  <a:lnTo>
                    <a:pt x="234" y="895"/>
                  </a:lnTo>
                  <a:lnTo>
                    <a:pt x="215" y="884"/>
                  </a:lnTo>
                  <a:lnTo>
                    <a:pt x="197" y="872"/>
                  </a:lnTo>
                  <a:lnTo>
                    <a:pt x="180" y="858"/>
                  </a:lnTo>
                  <a:lnTo>
                    <a:pt x="162" y="844"/>
                  </a:lnTo>
                  <a:lnTo>
                    <a:pt x="146" y="829"/>
                  </a:lnTo>
                  <a:lnTo>
                    <a:pt x="130" y="813"/>
                  </a:lnTo>
                  <a:lnTo>
                    <a:pt x="116" y="797"/>
                  </a:lnTo>
                  <a:lnTo>
                    <a:pt x="102" y="780"/>
                  </a:lnTo>
                  <a:lnTo>
                    <a:pt x="88" y="761"/>
                  </a:lnTo>
                  <a:lnTo>
                    <a:pt x="76" y="743"/>
                  </a:lnTo>
                  <a:lnTo>
                    <a:pt x="64" y="724"/>
                  </a:lnTo>
                  <a:lnTo>
                    <a:pt x="54" y="703"/>
                  </a:lnTo>
                  <a:lnTo>
                    <a:pt x="44" y="683"/>
                  </a:lnTo>
                  <a:lnTo>
                    <a:pt x="35" y="661"/>
                  </a:lnTo>
                  <a:lnTo>
                    <a:pt x="27" y="640"/>
                  </a:lnTo>
                  <a:lnTo>
                    <a:pt x="20" y="617"/>
                  </a:lnTo>
                  <a:lnTo>
                    <a:pt x="14" y="595"/>
                  </a:lnTo>
                  <a:lnTo>
                    <a:pt x="9" y="572"/>
                  </a:lnTo>
                  <a:lnTo>
                    <a:pt x="5" y="549"/>
                  </a:lnTo>
                  <a:lnTo>
                    <a:pt x="2" y="525"/>
                  </a:lnTo>
                  <a:lnTo>
                    <a:pt x="0" y="502"/>
                  </a:lnTo>
                  <a:lnTo>
                    <a:pt x="0" y="477"/>
                  </a:lnTo>
                  <a:lnTo>
                    <a:pt x="0" y="477"/>
                  </a:lnTo>
                  <a:lnTo>
                    <a:pt x="0" y="452"/>
                  </a:lnTo>
                  <a:lnTo>
                    <a:pt x="2" y="429"/>
                  </a:lnTo>
                  <a:lnTo>
                    <a:pt x="5" y="404"/>
                  </a:lnTo>
                  <a:lnTo>
                    <a:pt x="9" y="381"/>
                  </a:lnTo>
                  <a:lnTo>
                    <a:pt x="14" y="358"/>
                  </a:lnTo>
                  <a:lnTo>
                    <a:pt x="20" y="335"/>
                  </a:lnTo>
                  <a:lnTo>
                    <a:pt x="27" y="313"/>
                  </a:lnTo>
                  <a:lnTo>
                    <a:pt x="35" y="291"/>
                  </a:lnTo>
                  <a:lnTo>
                    <a:pt x="44" y="271"/>
                  </a:lnTo>
                  <a:lnTo>
                    <a:pt x="54" y="250"/>
                  </a:lnTo>
                  <a:lnTo>
                    <a:pt x="64" y="230"/>
                  </a:lnTo>
                  <a:lnTo>
                    <a:pt x="76" y="211"/>
                  </a:lnTo>
                  <a:lnTo>
                    <a:pt x="88" y="192"/>
                  </a:lnTo>
                  <a:lnTo>
                    <a:pt x="102" y="174"/>
                  </a:lnTo>
                  <a:lnTo>
                    <a:pt x="116" y="157"/>
                  </a:lnTo>
                  <a:lnTo>
                    <a:pt x="130" y="140"/>
                  </a:lnTo>
                  <a:lnTo>
                    <a:pt x="146" y="124"/>
                  </a:lnTo>
                  <a:lnTo>
                    <a:pt x="162" y="109"/>
                  </a:lnTo>
                  <a:lnTo>
                    <a:pt x="180" y="95"/>
                  </a:lnTo>
                  <a:lnTo>
                    <a:pt x="197" y="82"/>
                  </a:lnTo>
                  <a:lnTo>
                    <a:pt x="215" y="69"/>
                  </a:lnTo>
                  <a:lnTo>
                    <a:pt x="234" y="57"/>
                  </a:lnTo>
                  <a:lnTo>
                    <a:pt x="253" y="47"/>
                  </a:lnTo>
                  <a:lnTo>
                    <a:pt x="272" y="38"/>
                  </a:lnTo>
                  <a:lnTo>
                    <a:pt x="293" y="29"/>
                  </a:lnTo>
                  <a:lnTo>
                    <a:pt x="313" y="22"/>
                  </a:lnTo>
                  <a:lnTo>
                    <a:pt x="334" y="15"/>
                  </a:lnTo>
                  <a:lnTo>
                    <a:pt x="356" y="10"/>
                  </a:lnTo>
                  <a:lnTo>
                    <a:pt x="377" y="6"/>
                  </a:lnTo>
                  <a:lnTo>
                    <a:pt x="400" y="2"/>
                  </a:lnTo>
                  <a:lnTo>
                    <a:pt x="422" y="0"/>
                  </a:lnTo>
                  <a:lnTo>
                    <a:pt x="445" y="0"/>
                  </a:ln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1" name="Freeform 11"/>
            <p:cNvSpPr>
              <a:spLocks/>
            </p:cNvSpPr>
            <p:nvPr/>
          </p:nvSpPr>
          <p:spPr bwMode="auto">
            <a:xfrm>
              <a:off x="8432800" y="5654676"/>
              <a:ext cx="1422400" cy="354013"/>
            </a:xfrm>
            <a:custGeom>
              <a:avLst/>
              <a:gdLst>
                <a:gd name="T0" fmla="*/ 11611 w 11650"/>
                <a:gd name="T1" fmla="*/ 31 h 3120"/>
                <a:gd name="T2" fmla="*/ 11532 w 11650"/>
                <a:gd name="T3" fmla="*/ 89 h 3120"/>
                <a:gd name="T4" fmla="*/ 11451 w 11650"/>
                <a:gd name="T5" fmla="*/ 146 h 3120"/>
                <a:gd name="T6" fmla="*/ 11368 w 11650"/>
                <a:gd name="T7" fmla="*/ 200 h 3120"/>
                <a:gd name="T8" fmla="*/ 7247 w 11650"/>
                <a:gd name="T9" fmla="*/ 2698 h 3120"/>
                <a:gd name="T10" fmla="*/ 7071 w 11650"/>
                <a:gd name="T11" fmla="*/ 2798 h 3120"/>
                <a:gd name="T12" fmla="*/ 6892 w 11650"/>
                <a:gd name="T13" fmla="*/ 2884 h 3120"/>
                <a:gd name="T14" fmla="*/ 6711 w 11650"/>
                <a:gd name="T15" fmla="*/ 2955 h 3120"/>
                <a:gd name="T16" fmla="*/ 6528 w 11650"/>
                <a:gd name="T17" fmla="*/ 3016 h 3120"/>
                <a:gd name="T18" fmla="*/ 6344 w 11650"/>
                <a:gd name="T19" fmla="*/ 3062 h 3120"/>
                <a:gd name="T20" fmla="*/ 6158 w 11650"/>
                <a:gd name="T21" fmla="*/ 3094 h 3120"/>
                <a:gd name="T22" fmla="*/ 5972 w 11650"/>
                <a:gd name="T23" fmla="*/ 3113 h 3120"/>
                <a:gd name="T24" fmla="*/ 5785 w 11650"/>
                <a:gd name="T25" fmla="*/ 3120 h 3120"/>
                <a:gd name="T26" fmla="*/ 5599 w 11650"/>
                <a:gd name="T27" fmla="*/ 3112 h 3120"/>
                <a:gd name="T28" fmla="*/ 5413 w 11650"/>
                <a:gd name="T29" fmla="*/ 3092 h 3120"/>
                <a:gd name="T30" fmla="*/ 5227 w 11650"/>
                <a:gd name="T31" fmla="*/ 3057 h 3120"/>
                <a:gd name="T32" fmla="*/ 5043 w 11650"/>
                <a:gd name="T33" fmla="*/ 3010 h 3120"/>
                <a:gd name="T34" fmla="*/ 4860 w 11650"/>
                <a:gd name="T35" fmla="*/ 2950 h 3120"/>
                <a:gd name="T36" fmla="*/ 4680 w 11650"/>
                <a:gd name="T37" fmla="*/ 2876 h 3120"/>
                <a:gd name="T38" fmla="*/ 4501 w 11650"/>
                <a:gd name="T39" fmla="*/ 2789 h 3120"/>
                <a:gd name="T40" fmla="*/ 4326 w 11650"/>
                <a:gd name="T41" fmla="*/ 2688 h 3120"/>
                <a:gd name="T42" fmla="*/ 282 w 11650"/>
                <a:gd name="T43" fmla="*/ 203 h 3120"/>
                <a:gd name="T44" fmla="*/ 199 w 11650"/>
                <a:gd name="T45" fmla="*/ 148 h 3120"/>
                <a:gd name="T46" fmla="*/ 118 w 11650"/>
                <a:gd name="T47" fmla="*/ 90 h 3120"/>
                <a:gd name="T48" fmla="*/ 39 w 11650"/>
                <a:gd name="T49" fmla="*/ 31 h 3120"/>
                <a:gd name="T50" fmla="*/ 159 w 11650"/>
                <a:gd name="T51" fmla="*/ 16 h 3120"/>
                <a:gd name="T52" fmla="*/ 482 w 11650"/>
                <a:gd name="T53" fmla="*/ 47 h 3120"/>
                <a:gd name="T54" fmla="*/ 811 w 11650"/>
                <a:gd name="T55" fmla="*/ 75 h 3120"/>
                <a:gd name="T56" fmla="*/ 1148 w 11650"/>
                <a:gd name="T57" fmla="*/ 103 h 3120"/>
                <a:gd name="T58" fmla="*/ 1492 w 11650"/>
                <a:gd name="T59" fmla="*/ 128 h 3120"/>
                <a:gd name="T60" fmla="*/ 1841 w 11650"/>
                <a:gd name="T61" fmla="*/ 151 h 3120"/>
                <a:gd name="T62" fmla="*/ 2196 w 11650"/>
                <a:gd name="T63" fmla="*/ 173 h 3120"/>
                <a:gd name="T64" fmla="*/ 2558 w 11650"/>
                <a:gd name="T65" fmla="*/ 192 h 3120"/>
                <a:gd name="T66" fmla="*/ 2924 w 11650"/>
                <a:gd name="T67" fmla="*/ 209 h 3120"/>
                <a:gd name="T68" fmla="*/ 3296 w 11650"/>
                <a:gd name="T69" fmla="*/ 226 h 3120"/>
                <a:gd name="T70" fmla="*/ 3673 w 11650"/>
                <a:gd name="T71" fmla="*/ 238 h 3120"/>
                <a:gd name="T72" fmla="*/ 4055 w 11650"/>
                <a:gd name="T73" fmla="*/ 249 h 3120"/>
                <a:gd name="T74" fmla="*/ 4442 w 11650"/>
                <a:gd name="T75" fmla="*/ 259 h 3120"/>
                <a:gd name="T76" fmla="*/ 4832 w 11650"/>
                <a:gd name="T77" fmla="*/ 265 h 3120"/>
                <a:gd name="T78" fmla="*/ 5226 w 11650"/>
                <a:gd name="T79" fmla="*/ 270 h 3120"/>
                <a:gd name="T80" fmla="*/ 5626 w 11650"/>
                <a:gd name="T81" fmla="*/ 273 h 3120"/>
                <a:gd name="T82" fmla="*/ 6026 w 11650"/>
                <a:gd name="T83" fmla="*/ 273 h 3120"/>
                <a:gd name="T84" fmla="*/ 6425 w 11650"/>
                <a:gd name="T85" fmla="*/ 270 h 3120"/>
                <a:gd name="T86" fmla="*/ 6819 w 11650"/>
                <a:gd name="T87" fmla="*/ 265 h 3120"/>
                <a:gd name="T88" fmla="*/ 7209 w 11650"/>
                <a:gd name="T89" fmla="*/ 259 h 3120"/>
                <a:gd name="T90" fmla="*/ 7596 w 11650"/>
                <a:gd name="T91" fmla="*/ 249 h 3120"/>
                <a:gd name="T92" fmla="*/ 7978 w 11650"/>
                <a:gd name="T93" fmla="*/ 238 h 3120"/>
                <a:gd name="T94" fmla="*/ 8355 w 11650"/>
                <a:gd name="T95" fmla="*/ 226 h 3120"/>
                <a:gd name="T96" fmla="*/ 8727 w 11650"/>
                <a:gd name="T97" fmla="*/ 209 h 3120"/>
                <a:gd name="T98" fmla="*/ 9093 w 11650"/>
                <a:gd name="T99" fmla="*/ 192 h 3120"/>
                <a:gd name="T100" fmla="*/ 9455 w 11650"/>
                <a:gd name="T101" fmla="*/ 173 h 3120"/>
                <a:gd name="T102" fmla="*/ 9810 w 11650"/>
                <a:gd name="T103" fmla="*/ 151 h 3120"/>
                <a:gd name="T104" fmla="*/ 10159 w 11650"/>
                <a:gd name="T105" fmla="*/ 128 h 3120"/>
                <a:gd name="T106" fmla="*/ 10502 w 11650"/>
                <a:gd name="T107" fmla="*/ 103 h 3120"/>
                <a:gd name="T108" fmla="*/ 10839 w 11650"/>
                <a:gd name="T109" fmla="*/ 76 h 3120"/>
                <a:gd name="T110" fmla="*/ 11168 w 11650"/>
                <a:gd name="T111" fmla="*/ 47 h 3120"/>
                <a:gd name="T112" fmla="*/ 11491 w 11650"/>
                <a:gd name="T113" fmla="*/ 16 h 3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650" h="3120">
                  <a:moveTo>
                    <a:pt x="11650" y="0"/>
                  </a:moveTo>
                  <a:lnTo>
                    <a:pt x="11611" y="31"/>
                  </a:lnTo>
                  <a:lnTo>
                    <a:pt x="11572" y="60"/>
                  </a:lnTo>
                  <a:lnTo>
                    <a:pt x="11532" y="89"/>
                  </a:lnTo>
                  <a:lnTo>
                    <a:pt x="11492" y="118"/>
                  </a:lnTo>
                  <a:lnTo>
                    <a:pt x="11451" y="146"/>
                  </a:lnTo>
                  <a:lnTo>
                    <a:pt x="11410" y="173"/>
                  </a:lnTo>
                  <a:lnTo>
                    <a:pt x="11368" y="200"/>
                  </a:lnTo>
                  <a:lnTo>
                    <a:pt x="11324" y="227"/>
                  </a:lnTo>
                  <a:lnTo>
                    <a:pt x="7247" y="2698"/>
                  </a:lnTo>
                  <a:lnTo>
                    <a:pt x="7159" y="2749"/>
                  </a:lnTo>
                  <a:lnTo>
                    <a:pt x="7071" y="2798"/>
                  </a:lnTo>
                  <a:lnTo>
                    <a:pt x="6982" y="2842"/>
                  </a:lnTo>
                  <a:lnTo>
                    <a:pt x="6892" y="2884"/>
                  </a:lnTo>
                  <a:lnTo>
                    <a:pt x="6802" y="2921"/>
                  </a:lnTo>
                  <a:lnTo>
                    <a:pt x="6711" y="2955"/>
                  </a:lnTo>
                  <a:lnTo>
                    <a:pt x="6620" y="2988"/>
                  </a:lnTo>
                  <a:lnTo>
                    <a:pt x="6528" y="3016"/>
                  </a:lnTo>
                  <a:lnTo>
                    <a:pt x="6436" y="3040"/>
                  </a:lnTo>
                  <a:lnTo>
                    <a:pt x="6344" y="3062"/>
                  </a:lnTo>
                  <a:lnTo>
                    <a:pt x="6250" y="3079"/>
                  </a:lnTo>
                  <a:lnTo>
                    <a:pt x="6158" y="3094"/>
                  </a:lnTo>
                  <a:lnTo>
                    <a:pt x="6065" y="3106"/>
                  </a:lnTo>
                  <a:lnTo>
                    <a:pt x="5972" y="3113"/>
                  </a:lnTo>
                  <a:lnTo>
                    <a:pt x="5878" y="3119"/>
                  </a:lnTo>
                  <a:lnTo>
                    <a:pt x="5785" y="3120"/>
                  </a:lnTo>
                  <a:lnTo>
                    <a:pt x="5692" y="3118"/>
                  </a:lnTo>
                  <a:lnTo>
                    <a:pt x="5599" y="3112"/>
                  </a:lnTo>
                  <a:lnTo>
                    <a:pt x="5506" y="3104"/>
                  </a:lnTo>
                  <a:lnTo>
                    <a:pt x="5413" y="3092"/>
                  </a:lnTo>
                  <a:lnTo>
                    <a:pt x="5319" y="3077"/>
                  </a:lnTo>
                  <a:lnTo>
                    <a:pt x="5227" y="3057"/>
                  </a:lnTo>
                  <a:lnTo>
                    <a:pt x="5135" y="3036"/>
                  </a:lnTo>
                  <a:lnTo>
                    <a:pt x="5043" y="3010"/>
                  </a:lnTo>
                  <a:lnTo>
                    <a:pt x="4951" y="2982"/>
                  </a:lnTo>
                  <a:lnTo>
                    <a:pt x="4860" y="2950"/>
                  </a:lnTo>
                  <a:lnTo>
                    <a:pt x="4770" y="2915"/>
                  </a:lnTo>
                  <a:lnTo>
                    <a:pt x="4680" y="2876"/>
                  </a:lnTo>
                  <a:lnTo>
                    <a:pt x="4590" y="2834"/>
                  </a:lnTo>
                  <a:lnTo>
                    <a:pt x="4501" y="2789"/>
                  </a:lnTo>
                  <a:lnTo>
                    <a:pt x="4413" y="2741"/>
                  </a:lnTo>
                  <a:lnTo>
                    <a:pt x="4326" y="2688"/>
                  </a:lnTo>
                  <a:lnTo>
                    <a:pt x="326" y="230"/>
                  </a:lnTo>
                  <a:lnTo>
                    <a:pt x="282" y="203"/>
                  </a:lnTo>
                  <a:lnTo>
                    <a:pt x="240" y="176"/>
                  </a:lnTo>
                  <a:lnTo>
                    <a:pt x="199" y="148"/>
                  </a:lnTo>
                  <a:lnTo>
                    <a:pt x="158" y="119"/>
                  </a:lnTo>
                  <a:lnTo>
                    <a:pt x="118" y="90"/>
                  </a:lnTo>
                  <a:lnTo>
                    <a:pt x="78" y="61"/>
                  </a:lnTo>
                  <a:lnTo>
                    <a:pt x="39" y="31"/>
                  </a:lnTo>
                  <a:lnTo>
                    <a:pt x="0" y="0"/>
                  </a:lnTo>
                  <a:lnTo>
                    <a:pt x="159" y="16"/>
                  </a:lnTo>
                  <a:lnTo>
                    <a:pt x="319" y="32"/>
                  </a:lnTo>
                  <a:lnTo>
                    <a:pt x="482" y="47"/>
                  </a:lnTo>
                  <a:lnTo>
                    <a:pt x="646" y="61"/>
                  </a:lnTo>
                  <a:lnTo>
                    <a:pt x="811" y="75"/>
                  </a:lnTo>
                  <a:lnTo>
                    <a:pt x="979" y="89"/>
                  </a:lnTo>
                  <a:lnTo>
                    <a:pt x="1148" y="103"/>
                  </a:lnTo>
                  <a:lnTo>
                    <a:pt x="1318" y="116"/>
                  </a:lnTo>
                  <a:lnTo>
                    <a:pt x="1492" y="128"/>
                  </a:lnTo>
                  <a:lnTo>
                    <a:pt x="1665" y="140"/>
                  </a:lnTo>
                  <a:lnTo>
                    <a:pt x="1841" y="151"/>
                  </a:lnTo>
                  <a:lnTo>
                    <a:pt x="2017" y="162"/>
                  </a:lnTo>
                  <a:lnTo>
                    <a:pt x="2196" y="173"/>
                  </a:lnTo>
                  <a:lnTo>
                    <a:pt x="2376" y="183"/>
                  </a:lnTo>
                  <a:lnTo>
                    <a:pt x="2558" y="192"/>
                  </a:lnTo>
                  <a:lnTo>
                    <a:pt x="2740" y="201"/>
                  </a:lnTo>
                  <a:lnTo>
                    <a:pt x="2924" y="209"/>
                  </a:lnTo>
                  <a:lnTo>
                    <a:pt x="3109" y="218"/>
                  </a:lnTo>
                  <a:lnTo>
                    <a:pt x="3296" y="226"/>
                  </a:lnTo>
                  <a:lnTo>
                    <a:pt x="3484" y="232"/>
                  </a:lnTo>
                  <a:lnTo>
                    <a:pt x="3673" y="238"/>
                  </a:lnTo>
                  <a:lnTo>
                    <a:pt x="3864" y="244"/>
                  </a:lnTo>
                  <a:lnTo>
                    <a:pt x="4055" y="249"/>
                  </a:lnTo>
                  <a:lnTo>
                    <a:pt x="4247" y="255"/>
                  </a:lnTo>
                  <a:lnTo>
                    <a:pt x="4442" y="259"/>
                  </a:lnTo>
                  <a:lnTo>
                    <a:pt x="4636" y="262"/>
                  </a:lnTo>
                  <a:lnTo>
                    <a:pt x="4832" y="265"/>
                  </a:lnTo>
                  <a:lnTo>
                    <a:pt x="5029" y="268"/>
                  </a:lnTo>
                  <a:lnTo>
                    <a:pt x="5226" y="270"/>
                  </a:lnTo>
                  <a:lnTo>
                    <a:pt x="5426" y="272"/>
                  </a:lnTo>
                  <a:lnTo>
                    <a:pt x="5626" y="273"/>
                  </a:lnTo>
                  <a:lnTo>
                    <a:pt x="5826" y="273"/>
                  </a:lnTo>
                  <a:lnTo>
                    <a:pt x="6026" y="273"/>
                  </a:lnTo>
                  <a:lnTo>
                    <a:pt x="6226" y="272"/>
                  </a:lnTo>
                  <a:lnTo>
                    <a:pt x="6425" y="270"/>
                  </a:lnTo>
                  <a:lnTo>
                    <a:pt x="6623" y="268"/>
                  </a:lnTo>
                  <a:lnTo>
                    <a:pt x="6819" y="265"/>
                  </a:lnTo>
                  <a:lnTo>
                    <a:pt x="7015" y="262"/>
                  </a:lnTo>
                  <a:lnTo>
                    <a:pt x="7209" y="259"/>
                  </a:lnTo>
                  <a:lnTo>
                    <a:pt x="7404" y="255"/>
                  </a:lnTo>
                  <a:lnTo>
                    <a:pt x="7596" y="249"/>
                  </a:lnTo>
                  <a:lnTo>
                    <a:pt x="7788" y="244"/>
                  </a:lnTo>
                  <a:lnTo>
                    <a:pt x="7978" y="238"/>
                  </a:lnTo>
                  <a:lnTo>
                    <a:pt x="8167" y="232"/>
                  </a:lnTo>
                  <a:lnTo>
                    <a:pt x="8355" y="226"/>
                  </a:lnTo>
                  <a:lnTo>
                    <a:pt x="8542" y="218"/>
                  </a:lnTo>
                  <a:lnTo>
                    <a:pt x="8727" y="209"/>
                  </a:lnTo>
                  <a:lnTo>
                    <a:pt x="8911" y="201"/>
                  </a:lnTo>
                  <a:lnTo>
                    <a:pt x="9093" y="192"/>
                  </a:lnTo>
                  <a:lnTo>
                    <a:pt x="9274" y="183"/>
                  </a:lnTo>
                  <a:lnTo>
                    <a:pt x="9455" y="173"/>
                  </a:lnTo>
                  <a:lnTo>
                    <a:pt x="9633" y="162"/>
                  </a:lnTo>
                  <a:lnTo>
                    <a:pt x="9810" y="151"/>
                  </a:lnTo>
                  <a:lnTo>
                    <a:pt x="9985" y="140"/>
                  </a:lnTo>
                  <a:lnTo>
                    <a:pt x="10159" y="128"/>
                  </a:lnTo>
                  <a:lnTo>
                    <a:pt x="10332" y="116"/>
                  </a:lnTo>
                  <a:lnTo>
                    <a:pt x="10502" y="103"/>
                  </a:lnTo>
                  <a:lnTo>
                    <a:pt x="10671" y="89"/>
                  </a:lnTo>
                  <a:lnTo>
                    <a:pt x="10839" y="76"/>
                  </a:lnTo>
                  <a:lnTo>
                    <a:pt x="11004" y="61"/>
                  </a:lnTo>
                  <a:lnTo>
                    <a:pt x="11168" y="47"/>
                  </a:lnTo>
                  <a:lnTo>
                    <a:pt x="11330" y="32"/>
                  </a:lnTo>
                  <a:lnTo>
                    <a:pt x="11491" y="16"/>
                  </a:lnTo>
                  <a:lnTo>
                    <a:pt x="11650" y="0"/>
                  </a:ln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40" name="TextBox 39"/>
          <p:cNvSpPr txBox="1"/>
          <p:nvPr/>
        </p:nvSpPr>
        <p:spPr>
          <a:xfrm>
            <a:off x="1978738" y="3361216"/>
            <a:ext cx="7494446" cy="1015663"/>
          </a:xfrm>
          <a:prstGeom prst="rect">
            <a:avLst/>
          </a:prstGeom>
          <a:noFill/>
        </p:spPr>
        <p:txBody>
          <a:bodyPr wrap="square" rtlCol="0">
            <a:spAutoFit/>
          </a:bodyPr>
          <a:lstStyle/>
          <a:p>
            <a:pPr defTabSz="360000">
              <a:lnSpc>
                <a:spcPct val="150000"/>
              </a:lnSpc>
            </a:pPr>
            <a:r>
              <a:rPr lang="en-US" sz="2000" dirty="0"/>
              <a:t>Profits are one measure of success for any business. They fuel growth and development and generate greater earnings for shareholders</a:t>
            </a:r>
            <a:r>
              <a:rPr lang="en-US" sz="2000" dirty="0" smtClean="0"/>
              <a:t>. </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41" name="TextBox 40"/>
          <p:cNvSpPr txBox="1"/>
          <p:nvPr/>
        </p:nvSpPr>
        <p:spPr>
          <a:xfrm>
            <a:off x="1978736" y="2765299"/>
            <a:ext cx="4348912" cy="477054"/>
          </a:xfrm>
          <a:prstGeom prst="rect">
            <a:avLst/>
          </a:prstGeom>
          <a:noFill/>
        </p:spPr>
        <p:txBody>
          <a:bodyPr wrap="square" rtlCol="0">
            <a:spAutoFit/>
          </a:bodyPr>
          <a:lstStyle/>
          <a:p>
            <a:r>
              <a:rPr lang="en-US" sz="2500" b="1" dirty="0" smtClean="0">
                <a:solidFill>
                  <a:schemeClr val="bg1"/>
                </a:solidFill>
                <a:latin typeface="Roboto" panose="02000000000000000000" pitchFamily="2" charset="0"/>
                <a:ea typeface="Roboto" panose="02000000000000000000" pitchFamily="2" charset="0"/>
                <a:cs typeface="Open Sans" panose="020B0606030504020204" pitchFamily="34" charset="0"/>
              </a:rPr>
              <a:t>Increase Profitability</a:t>
            </a:r>
            <a:endParaRPr lang="ru-RU" sz="25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
        <p:nvSpPr>
          <p:cNvPr id="43" name="Freeform: Shape 111"/>
          <p:cNvSpPr/>
          <p:nvPr/>
        </p:nvSpPr>
        <p:spPr>
          <a:xfrm>
            <a:off x="1075945" y="2745133"/>
            <a:ext cx="608328" cy="608326"/>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3" name="Shape 2591"/>
          <p:cNvSpPr/>
          <p:nvPr/>
        </p:nvSpPr>
        <p:spPr>
          <a:xfrm>
            <a:off x="1225169" y="2866338"/>
            <a:ext cx="309880" cy="309848"/>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2"/>
          </a:solidFill>
          <a:ln w="12700">
            <a:solidFill>
              <a:schemeClr val="bg2"/>
            </a:solidFill>
            <a:miter lim="400000"/>
          </a:ln>
        </p:spPr>
        <p:txBody>
          <a:bodyPr lIns="28571" tIns="28571" rIns="28571" bIns="28571" anchor="ctr"/>
          <a:lstStyle/>
          <a:p>
            <a:pPr defTabSz="34284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dirty="0"/>
          </a:p>
        </p:txBody>
      </p:sp>
      <p:sp>
        <p:nvSpPr>
          <p:cNvPr id="82" name="TextBox 81"/>
          <p:cNvSpPr txBox="1"/>
          <p:nvPr/>
        </p:nvSpPr>
        <p:spPr>
          <a:xfrm>
            <a:off x="1978736" y="5224849"/>
            <a:ext cx="7494447" cy="1938992"/>
          </a:xfrm>
          <a:prstGeom prst="rect">
            <a:avLst/>
          </a:prstGeom>
          <a:noFill/>
        </p:spPr>
        <p:txBody>
          <a:bodyPr wrap="square" rtlCol="0">
            <a:spAutoFit/>
          </a:bodyPr>
          <a:lstStyle/>
          <a:p>
            <a:pPr defTabSz="360000">
              <a:lnSpc>
                <a:spcPct val="150000"/>
              </a:lnSpc>
            </a:pPr>
            <a:r>
              <a:rPr lang="en-US" sz="2000" dirty="0"/>
              <a:t>Without customer satisfaction, any other endeavor is futile. In terms of customer satisfaction, </a:t>
            </a:r>
            <a:r>
              <a:rPr lang="en-US" sz="2000" dirty="0" smtClean="0"/>
              <a:t>we follow </a:t>
            </a:r>
            <a:r>
              <a:rPr lang="en-US" sz="2000" dirty="0"/>
              <a:t>two main </a:t>
            </a:r>
            <a:r>
              <a:rPr lang="en-US" sz="2000" dirty="0" smtClean="0"/>
              <a:t>objectives. </a:t>
            </a:r>
            <a:r>
              <a:rPr lang="en-US" sz="2000" dirty="0"/>
              <a:t>Firstly, ensure that your customer is happy with your product. Secondly, make sure they appreciate the care you invest in your business.</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83" name="TextBox 82"/>
          <p:cNvSpPr txBox="1"/>
          <p:nvPr/>
        </p:nvSpPr>
        <p:spPr>
          <a:xfrm>
            <a:off x="1978737" y="4644832"/>
            <a:ext cx="4220893" cy="477054"/>
          </a:xfrm>
          <a:prstGeom prst="rect">
            <a:avLst/>
          </a:prstGeom>
          <a:noFill/>
        </p:spPr>
        <p:txBody>
          <a:bodyPr wrap="square" rtlCol="0">
            <a:spAutoFit/>
          </a:bodyPr>
          <a:lstStyle/>
          <a:p>
            <a:r>
              <a:rPr lang="en-US" sz="2500" b="1" dirty="0" smtClean="0">
                <a:latin typeface="Roboto" panose="02000000000000000000" pitchFamily="2" charset="0"/>
                <a:ea typeface="Roboto" panose="02000000000000000000" pitchFamily="2" charset="0"/>
                <a:cs typeface="Open Sans" panose="020B0606030504020204" pitchFamily="34" charset="0"/>
              </a:rPr>
              <a:t>Customer Satisfaction</a:t>
            </a:r>
            <a:endParaRPr lang="ru-RU" sz="2500" b="1" dirty="0">
              <a:latin typeface="Roboto" panose="02000000000000000000" pitchFamily="2" charset="0"/>
              <a:ea typeface="Roboto" panose="02000000000000000000" pitchFamily="2" charset="0"/>
              <a:cs typeface="Open Sans" panose="020B0606030504020204" pitchFamily="34" charset="0"/>
            </a:endParaRPr>
          </a:p>
        </p:txBody>
      </p:sp>
      <p:sp>
        <p:nvSpPr>
          <p:cNvPr id="84" name="Freeform: Shape 111"/>
          <p:cNvSpPr/>
          <p:nvPr/>
        </p:nvSpPr>
        <p:spPr>
          <a:xfrm>
            <a:off x="1057530" y="4577601"/>
            <a:ext cx="608328" cy="608326"/>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5" name="Shape 2633"/>
          <p:cNvSpPr/>
          <p:nvPr/>
        </p:nvSpPr>
        <p:spPr>
          <a:xfrm>
            <a:off x="1165424" y="4663102"/>
            <a:ext cx="314792" cy="31476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2"/>
          </a:solidFill>
          <a:ln w="12700">
            <a:solidFill>
              <a:schemeClr val="bg2"/>
            </a:solidFill>
            <a:miter lim="400000"/>
          </a:ln>
        </p:spPr>
        <p:txBody>
          <a:bodyPr lIns="28571" tIns="28571" rIns="28571" bIns="28571" anchor="ctr"/>
          <a:lstStyle/>
          <a:p>
            <a:pPr defTabSz="34284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dirty="0"/>
          </a:p>
        </p:txBody>
      </p:sp>
      <p:sp>
        <p:nvSpPr>
          <p:cNvPr id="86" name="TextBox 85"/>
          <p:cNvSpPr txBox="1"/>
          <p:nvPr/>
        </p:nvSpPr>
        <p:spPr>
          <a:xfrm>
            <a:off x="1978738" y="8034733"/>
            <a:ext cx="8427134" cy="1477328"/>
          </a:xfrm>
          <a:prstGeom prst="rect">
            <a:avLst/>
          </a:prstGeom>
          <a:noFill/>
        </p:spPr>
        <p:txBody>
          <a:bodyPr wrap="square" rtlCol="0">
            <a:spAutoFit/>
          </a:bodyPr>
          <a:lstStyle/>
          <a:p>
            <a:pPr defTabSz="360000">
              <a:lnSpc>
                <a:spcPct val="150000"/>
              </a:lnSpc>
            </a:pPr>
            <a:r>
              <a:rPr lang="en-US" sz="2000" dirty="0"/>
              <a:t>Productivity is always a measure of efficiency. It compares the output generated by a certain input. </a:t>
            </a:r>
            <a:r>
              <a:rPr lang="en-US" sz="2000" dirty="0" smtClean="0"/>
              <a:t>Productivity </a:t>
            </a:r>
            <a:r>
              <a:rPr lang="en-US" sz="2000" dirty="0"/>
              <a:t>implies getting the best total value out of the </a:t>
            </a:r>
            <a:r>
              <a:rPr lang="en-US" sz="2000" dirty="0" smtClean="0"/>
              <a:t>talent and equipment.</a:t>
            </a:r>
            <a:r>
              <a:rPr lang="ru-RU" sz="20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87" name="TextBox 86"/>
          <p:cNvSpPr txBox="1"/>
          <p:nvPr/>
        </p:nvSpPr>
        <p:spPr>
          <a:xfrm>
            <a:off x="1978738" y="7570496"/>
            <a:ext cx="4842687" cy="477054"/>
          </a:xfrm>
          <a:prstGeom prst="rect">
            <a:avLst/>
          </a:prstGeom>
          <a:noFill/>
        </p:spPr>
        <p:txBody>
          <a:bodyPr wrap="square" rtlCol="0">
            <a:spAutoFit/>
          </a:bodyPr>
          <a:lstStyle/>
          <a:p>
            <a:r>
              <a:rPr lang="en-US" sz="2500" b="1" dirty="0" smtClean="0">
                <a:latin typeface="Roboto" panose="02000000000000000000" pitchFamily="2" charset="0"/>
                <a:ea typeface="Roboto" panose="02000000000000000000" pitchFamily="2" charset="0"/>
                <a:cs typeface="Open Sans" panose="020B0606030504020204" pitchFamily="34" charset="0"/>
              </a:rPr>
              <a:t>Optimize</a:t>
            </a:r>
            <a:r>
              <a:rPr lang="en-US" sz="2500" b="1" dirty="0" smtClean="0">
                <a:solidFill>
                  <a:schemeClr val="bg1"/>
                </a:solidFill>
                <a:latin typeface="Roboto" panose="02000000000000000000" pitchFamily="2" charset="0"/>
                <a:ea typeface="Roboto" panose="02000000000000000000" pitchFamily="2" charset="0"/>
                <a:cs typeface="Open Sans" panose="020B0606030504020204" pitchFamily="34" charset="0"/>
              </a:rPr>
              <a:t> </a:t>
            </a:r>
            <a:r>
              <a:rPr lang="en-US" sz="2500" b="1" dirty="0" smtClean="0">
                <a:latin typeface="Roboto" panose="02000000000000000000" pitchFamily="2" charset="0"/>
                <a:ea typeface="Roboto" panose="02000000000000000000" pitchFamily="2" charset="0"/>
                <a:cs typeface="Open Sans" panose="020B0606030504020204" pitchFamily="34" charset="0"/>
              </a:rPr>
              <a:t>Productivity</a:t>
            </a:r>
            <a:endParaRPr lang="ru-RU" sz="2500" b="1" dirty="0">
              <a:latin typeface="Roboto" panose="02000000000000000000" pitchFamily="2" charset="0"/>
              <a:ea typeface="Roboto" panose="02000000000000000000" pitchFamily="2" charset="0"/>
              <a:cs typeface="Open Sans" panose="020B0606030504020204" pitchFamily="34" charset="0"/>
            </a:endParaRPr>
          </a:p>
        </p:txBody>
      </p:sp>
      <p:sp>
        <p:nvSpPr>
          <p:cNvPr id="88" name="Freeform: Shape 111"/>
          <p:cNvSpPr/>
          <p:nvPr/>
        </p:nvSpPr>
        <p:spPr>
          <a:xfrm>
            <a:off x="1075945" y="7549601"/>
            <a:ext cx="608328" cy="553253"/>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9" name="Shape 2581"/>
          <p:cNvSpPr/>
          <p:nvPr/>
        </p:nvSpPr>
        <p:spPr>
          <a:xfrm>
            <a:off x="1165424" y="7655430"/>
            <a:ext cx="341630" cy="341594"/>
          </a:xfrm>
          <a:custGeom>
            <a:avLst/>
            <a:gdLst/>
            <a:ahLst/>
            <a:cxnLst>
              <a:cxn ang="0">
                <a:pos x="wd2" y="hd2"/>
              </a:cxn>
              <a:cxn ang="5400000">
                <a:pos x="wd2" y="hd2"/>
              </a:cxn>
              <a:cxn ang="10800000">
                <a:pos x="wd2" y="hd2"/>
              </a:cxn>
              <a:cxn ang="16200000">
                <a:pos x="wd2" y="hd2"/>
              </a:cxn>
            </a:cxnLst>
            <a:rect l="0" t="0" r="r" b="b"/>
            <a:pathLst>
              <a:path w="21600" h="21600" extrusionOk="0">
                <a:moveTo>
                  <a:pt x="12133" y="11950"/>
                </a:moveTo>
                <a:lnTo>
                  <a:pt x="12831" y="14044"/>
                </a:lnTo>
                <a:lnTo>
                  <a:pt x="11135" y="12801"/>
                </a:lnTo>
                <a:lnTo>
                  <a:pt x="10555" y="12375"/>
                </a:lnTo>
                <a:lnTo>
                  <a:pt x="9974" y="12801"/>
                </a:lnTo>
                <a:lnTo>
                  <a:pt x="8277" y="14044"/>
                </a:lnTo>
                <a:lnTo>
                  <a:pt x="8976" y="11950"/>
                </a:lnTo>
                <a:lnTo>
                  <a:pt x="9195" y="11291"/>
                </a:lnTo>
                <a:lnTo>
                  <a:pt x="8647" y="10864"/>
                </a:lnTo>
                <a:lnTo>
                  <a:pt x="7280" y="9801"/>
                </a:lnTo>
                <a:lnTo>
                  <a:pt x="9560" y="9801"/>
                </a:lnTo>
                <a:lnTo>
                  <a:pt x="9799" y="9167"/>
                </a:lnTo>
                <a:lnTo>
                  <a:pt x="10555" y="7167"/>
                </a:lnTo>
                <a:lnTo>
                  <a:pt x="11310" y="9167"/>
                </a:lnTo>
                <a:lnTo>
                  <a:pt x="11549" y="9801"/>
                </a:lnTo>
                <a:lnTo>
                  <a:pt x="13829" y="9801"/>
                </a:lnTo>
                <a:lnTo>
                  <a:pt x="12462" y="10864"/>
                </a:lnTo>
                <a:lnTo>
                  <a:pt x="11914" y="11291"/>
                </a:lnTo>
                <a:cubicBezTo>
                  <a:pt x="11914" y="11291"/>
                  <a:pt x="12133" y="11950"/>
                  <a:pt x="12133" y="11950"/>
                </a:cubicBezTo>
                <a:close/>
                <a:moveTo>
                  <a:pt x="12228" y="8820"/>
                </a:moveTo>
                <a:lnTo>
                  <a:pt x="10555" y="4388"/>
                </a:lnTo>
                <a:lnTo>
                  <a:pt x="8881" y="8820"/>
                </a:lnTo>
                <a:lnTo>
                  <a:pt x="4418" y="8820"/>
                </a:lnTo>
                <a:lnTo>
                  <a:pt x="8044" y="11639"/>
                </a:lnTo>
                <a:lnTo>
                  <a:pt x="6371" y="16660"/>
                </a:lnTo>
                <a:lnTo>
                  <a:pt x="10555" y="13592"/>
                </a:lnTo>
                <a:lnTo>
                  <a:pt x="14738" y="16660"/>
                </a:lnTo>
                <a:lnTo>
                  <a:pt x="13065" y="11639"/>
                </a:lnTo>
                <a:lnTo>
                  <a:pt x="16691" y="8820"/>
                </a:lnTo>
                <a:cubicBezTo>
                  <a:pt x="16691" y="8820"/>
                  <a:pt x="12228" y="8820"/>
                  <a:pt x="12228" y="8820"/>
                </a:cubicBezTo>
                <a:close/>
                <a:moveTo>
                  <a:pt x="10800" y="20618"/>
                </a:moveTo>
                <a:cubicBezTo>
                  <a:pt x="5378" y="20618"/>
                  <a:pt x="982" y="16223"/>
                  <a:pt x="982" y="10800"/>
                </a:cubicBezTo>
                <a:cubicBezTo>
                  <a:pt x="982" y="5377"/>
                  <a:pt x="5378"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chemeClr val="bg2"/>
          </a:solidFill>
          <a:ln w="12700">
            <a:solidFill>
              <a:schemeClr val="bg2"/>
            </a:solidFill>
            <a:miter lim="400000"/>
          </a:ln>
        </p:spPr>
        <p:txBody>
          <a:bodyPr lIns="28571" tIns="28571" rIns="28571" bIns="28571" anchor="ctr"/>
          <a:lstStyle/>
          <a:p>
            <a:pPr defTabSz="34284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dirty="0"/>
          </a:p>
        </p:txBody>
      </p:sp>
    </p:spTree>
    <p:extLst>
      <p:ext uri="{BB962C8B-B14F-4D97-AF65-F5344CB8AC3E}">
        <p14:creationId xmlns:p14="http://schemas.microsoft.com/office/powerpoint/2010/main" val="25673971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12"/>
          <p:cNvSpPr>
            <a:spLocks noEditPoints="1"/>
          </p:cNvSpPr>
          <p:nvPr/>
        </p:nvSpPr>
        <p:spPr bwMode="auto">
          <a:xfrm>
            <a:off x="9964269" y="2688882"/>
            <a:ext cx="5796993" cy="5799163"/>
          </a:xfrm>
          <a:custGeom>
            <a:avLst/>
            <a:gdLst>
              <a:gd name="T0" fmla="*/ 2722 w 5340"/>
              <a:gd name="T1" fmla="*/ 0 h 5340"/>
              <a:gd name="T2" fmla="*/ 3370 w 5340"/>
              <a:gd name="T3" fmla="*/ 94 h 5340"/>
              <a:gd name="T4" fmla="*/ 3964 w 5340"/>
              <a:gd name="T5" fmla="*/ 336 h 5340"/>
              <a:gd name="T6" fmla="*/ 4483 w 5340"/>
              <a:gd name="T7" fmla="*/ 710 h 5340"/>
              <a:gd name="T8" fmla="*/ 4899 w 5340"/>
              <a:gd name="T9" fmla="*/ 1201 h 5340"/>
              <a:gd name="T10" fmla="*/ 5190 w 5340"/>
              <a:gd name="T11" fmla="*/ 1790 h 5340"/>
              <a:gd name="T12" fmla="*/ 5331 w 5340"/>
              <a:gd name="T13" fmla="*/ 2456 h 5340"/>
              <a:gd name="T14" fmla="*/ 5302 w 5340"/>
              <a:gd name="T15" fmla="*/ 3117 h 5340"/>
              <a:gd name="T16" fmla="*/ 5118 w 5340"/>
              <a:gd name="T17" fmla="*/ 3736 h 5340"/>
              <a:gd name="T18" fmla="*/ 4794 w 5340"/>
              <a:gd name="T19" fmla="*/ 4288 h 5340"/>
              <a:gd name="T20" fmla="*/ 4349 w 5340"/>
              <a:gd name="T21" fmla="*/ 4748 h 5340"/>
              <a:gd name="T22" fmla="*/ 3796 w 5340"/>
              <a:gd name="T23" fmla="*/ 5093 h 5340"/>
              <a:gd name="T24" fmla="*/ 3155 w 5340"/>
              <a:gd name="T25" fmla="*/ 5296 h 5340"/>
              <a:gd name="T26" fmla="*/ 2484 w 5340"/>
              <a:gd name="T27" fmla="*/ 5335 h 5340"/>
              <a:gd name="T28" fmla="*/ 1846 w 5340"/>
              <a:gd name="T29" fmla="*/ 5211 h 5340"/>
              <a:gd name="T30" fmla="*/ 1264 w 5340"/>
              <a:gd name="T31" fmla="*/ 4941 h 5340"/>
              <a:gd name="T32" fmla="*/ 765 w 5340"/>
              <a:gd name="T33" fmla="*/ 4542 h 5340"/>
              <a:gd name="T34" fmla="*/ 370 w 5340"/>
              <a:gd name="T35" fmla="*/ 4030 h 5340"/>
              <a:gd name="T36" fmla="*/ 108 w 5340"/>
              <a:gd name="T37" fmla="*/ 3423 h 5340"/>
              <a:gd name="T38" fmla="*/ 0 w 5340"/>
              <a:gd name="T39" fmla="*/ 2752 h 5340"/>
              <a:gd name="T40" fmla="*/ 62 w 5340"/>
              <a:gd name="T41" fmla="*/ 2097 h 5340"/>
              <a:gd name="T42" fmla="*/ 275 w 5340"/>
              <a:gd name="T43" fmla="*/ 1489 h 5340"/>
              <a:gd name="T44" fmla="*/ 625 w 5340"/>
              <a:gd name="T45" fmla="*/ 953 h 5340"/>
              <a:gd name="T46" fmla="*/ 1093 w 5340"/>
              <a:gd name="T47" fmla="*/ 514 h 5340"/>
              <a:gd name="T48" fmla="*/ 1665 w 5340"/>
              <a:gd name="T49" fmla="*/ 196 h 5340"/>
              <a:gd name="T50" fmla="*/ 2291 w 5340"/>
              <a:gd name="T51" fmla="*/ 629 h 5340"/>
              <a:gd name="T52" fmla="*/ 2814 w 5340"/>
              <a:gd name="T53" fmla="*/ 599 h 5340"/>
              <a:gd name="T54" fmla="*/ 3309 w 5340"/>
              <a:gd name="T55" fmla="*/ 696 h 5340"/>
              <a:gd name="T56" fmla="*/ 3761 w 5340"/>
              <a:gd name="T57" fmla="*/ 906 h 5340"/>
              <a:gd name="T58" fmla="*/ 4150 w 5340"/>
              <a:gd name="T59" fmla="*/ 1217 h 5340"/>
              <a:gd name="T60" fmla="*/ 4457 w 5340"/>
              <a:gd name="T61" fmla="*/ 1615 h 5340"/>
              <a:gd name="T62" fmla="*/ 4661 w 5340"/>
              <a:gd name="T63" fmla="*/ 2087 h 5340"/>
              <a:gd name="T64" fmla="*/ 4743 w 5340"/>
              <a:gd name="T65" fmla="*/ 2608 h 5340"/>
              <a:gd name="T66" fmla="*/ 4696 w 5340"/>
              <a:gd name="T67" fmla="*/ 3117 h 5340"/>
              <a:gd name="T68" fmla="*/ 4530 w 5340"/>
              <a:gd name="T69" fmla="*/ 3589 h 5340"/>
              <a:gd name="T70" fmla="*/ 4260 w 5340"/>
              <a:gd name="T71" fmla="*/ 4005 h 5340"/>
              <a:gd name="T72" fmla="*/ 3895 w 5340"/>
              <a:gd name="T73" fmla="*/ 4347 h 5340"/>
              <a:gd name="T74" fmla="*/ 3450 w 5340"/>
              <a:gd name="T75" fmla="*/ 4594 h 5340"/>
              <a:gd name="T76" fmla="*/ 2942 w 5340"/>
              <a:gd name="T77" fmla="*/ 4728 h 5340"/>
              <a:gd name="T78" fmla="*/ 2424 w 5340"/>
              <a:gd name="T79" fmla="*/ 4733 h 5340"/>
              <a:gd name="T80" fmla="*/ 1934 w 5340"/>
              <a:gd name="T81" fmla="*/ 4612 h 5340"/>
              <a:gd name="T82" fmla="*/ 1493 w 5340"/>
              <a:gd name="T83" fmla="*/ 4381 h 5340"/>
              <a:gd name="T84" fmla="*/ 1120 w 5340"/>
              <a:gd name="T85" fmla="*/ 4053 h 5340"/>
              <a:gd name="T86" fmla="*/ 834 w 5340"/>
              <a:gd name="T87" fmla="*/ 3638 h 5340"/>
              <a:gd name="T88" fmla="*/ 651 w 5340"/>
              <a:gd name="T89" fmla="*/ 3153 h 5340"/>
              <a:gd name="T90" fmla="*/ 595 w 5340"/>
              <a:gd name="T91" fmla="*/ 2630 h 5340"/>
              <a:gd name="T92" fmla="*/ 667 w 5340"/>
              <a:gd name="T93" fmla="*/ 2127 h 5340"/>
              <a:gd name="T94" fmla="*/ 854 w 5340"/>
              <a:gd name="T95" fmla="*/ 1665 h 5340"/>
              <a:gd name="T96" fmla="*/ 1146 w 5340"/>
              <a:gd name="T97" fmla="*/ 1262 h 5340"/>
              <a:gd name="T98" fmla="*/ 1526 w 5340"/>
              <a:gd name="T99" fmla="*/ 938 h 5340"/>
              <a:gd name="T100" fmla="*/ 1986 w 5340"/>
              <a:gd name="T101" fmla="*/ 712 h 5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40" h="5340">
                <a:moveTo>
                  <a:pt x="2183" y="45"/>
                </a:moveTo>
                <a:lnTo>
                  <a:pt x="2318" y="23"/>
                </a:lnTo>
                <a:lnTo>
                  <a:pt x="2454" y="9"/>
                </a:lnTo>
                <a:lnTo>
                  <a:pt x="2589" y="1"/>
                </a:lnTo>
                <a:lnTo>
                  <a:pt x="2722" y="0"/>
                </a:lnTo>
                <a:lnTo>
                  <a:pt x="2854" y="6"/>
                </a:lnTo>
                <a:lnTo>
                  <a:pt x="2985" y="19"/>
                </a:lnTo>
                <a:lnTo>
                  <a:pt x="3115" y="37"/>
                </a:lnTo>
                <a:lnTo>
                  <a:pt x="3243" y="62"/>
                </a:lnTo>
                <a:lnTo>
                  <a:pt x="3370" y="94"/>
                </a:lnTo>
                <a:lnTo>
                  <a:pt x="3493" y="130"/>
                </a:lnTo>
                <a:lnTo>
                  <a:pt x="3614" y="173"/>
                </a:lnTo>
                <a:lnTo>
                  <a:pt x="3734" y="222"/>
                </a:lnTo>
                <a:lnTo>
                  <a:pt x="3851" y="277"/>
                </a:lnTo>
                <a:lnTo>
                  <a:pt x="3964" y="336"/>
                </a:lnTo>
                <a:lnTo>
                  <a:pt x="4075" y="400"/>
                </a:lnTo>
                <a:lnTo>
                  <a:pt x="4182" y="471"/>
                </a:lnTo>
                <a:lnTo>
                  <a:pt x="4285" y="546"/>
                </a:lnTo>
                <a:lnTo>
                  <a:pt x="4386" y="625"/>
                </a:lnTo>
                <a:lnTo>
                  <a:pt x="4483" y="710"/>
                </a:lnTo>
                <a:lnTo>
                  <a:pt x="4575" y="799"/>
                </a:lnTo>
                <a:lnTo>
                  <a:pt x="4663" y="893"/>
                </a:lnTo>
                <a:lnTo>
                  <a:pt x="4746" y="992"/>
                </a:lnTo>
                <a:lnTo>
                  <a:pt x="4825" y="1095"/>
                </a:lnTo>
                <a:lnTo>
                  <a:pt x="4899" y="1201"/>
                </a:lnTo>
                <a:lnTo>
                  <a:pt x="4968" y="1312"/>
                </a:lnTo>
                <a:lnTo>
                  <a:pt x="5033" y="1426"/>
                </a:lnTo>
                <a:lnTo>
                  <a:pt x="5090" y="1544"/>
                </a:lnTo>
                <a:lnTo>
                  <a:pt x="5144" y="1665"/>
                </a:lnTo>
                <a:lnTo>
                  <a:pt x="5190" y="1790"/>
                </a:lnTo>
                <a:lnTo>
                  <a:pt x="5232" y="1918"/>
                </a:lnTo>
                <a:lnTo>
                  <a:pt x="5266" y="2049"/>
                </a:lnTo>
                <a:lnTo>
                  <a:pt x="5295" y="2185"/>
                </a:lnTo>
                <a:lnTo>
                  <a:pt x="5317" y="2320"/>
                </a:lnTo>
                <a:lnTo>
                  <a:pt x="5331" y="2456"/>
                </a:lnTo>
                <a:lnTo>
                  <a:pt x="5338" y="2590"/>
                </a:lnTo>
                <a:lnTo>
                  <a:pt x="5340" y="2723"/>
                </a:lnTo>
                <a:lnTo>
                  <a:pt x="5334" y="2856"/>
                </a:lnTo>
                <a:lnTo>
                  <a:pt x="5321" y="2987"/>
                </a:lnTo>
                <a:lnTo>
                  <a:pt x="5302" y="3117"/>
                </a:lnTo>
                <a:lnTo>
                  <a:pt x="5278" y="3245"/>
                </a:lnTo>
                <a:lnTo>
                  <a:pt x="5246" y="3370"/>
                </a:lnTo>
                <a:lnTo>
                  <a:pt x="5210" y="3494"/>
                </a:lnTo>
                <a:lnTo>
                  <a:pt x="5167" y="3616"/>
                </a:lnTo>
                <a:lnTo>
                  <a:pt x="5118" y="3736"/>
                </a:lnTo>
                <a:lnTo>
                  <a:pt x="5065" y="3853"/>
                </a:lnTo>
                <a:lnTo>
                  <a:pt x="5004" y="3965"/>
                </a:lnTo>
                <a:lnTo>
                  <a:pt x="4939" y="4076"/>
                </a:lnTo>
                <a:lnTo>
                  <a:pt x="4870" y="4184"/>
                </a:lnTo>
                <a:lnTo>
                  <a:pt x="4794" y="4288"/>
                </a:lnTo>
                <a:lnTo>
                  <a:pt x="4715" y="4387"/>
                </a:lnTo>
                <a:lnTo>
                  <a:pt x="4630" y="4483"/>
                </a:lnTo>
                <a:lnTo>
                  <a:pt x="4540" y="4576"/>
                </a:lnTo>
                <a:lnTo>
                  <a:pt x="4447" y="4663"/>
                </a:lnTo>
                <a:lnTo>
                  <a:pt x="4349" y="4748"/>
                </a:lnTo>
                <a:lnTo>
                  <a:pt x="4245" y="4826"/>
                </a:lnTo>
                <a:lnTo>
                  <a:pt x="4139" y="4901"/>
                </a:lnTo>
                <a:lnTo>
                  <a:pt x="4029" y="4970"/>
                </a:lnTo>
                <a:lnTo>
                  <a:pt x="3914" y="5034"/>
                </a:lnTo>
                <a:lnTo>
                  <a:pt x="3796" y="5093"/>
                </a:lnTo>
                <a:lnTo>
                  <a:pt x="3675" y="5144"/>
                </a:lnTo>
                <a:lnTo>
                  <a:pt x="3550" y="5192"/>
                </a:lnTo>
                <a:lnTo>
                  <a:pt x="3421" y="5234"/>
                </a:lnTo>
                <a:lnTo>
                  <a:pt x="3290" y="5268"/>
                </a:lnTo>
                <a:lnTo>
                  <a:pt x="3155" y="5296"/>
                </a:lnTo>
                <a:lnTo>
                  <a:pt x="3020" y="5317"/>
                </a:lnTo>
                <a:lnTo>
                  <a:pt x="2884" y="5333"/>
                </a:lnTo>
                <a:lnTo>
                  <a:pt x="2750" y="5340"/>
                </a:lnTo>
                <a:lnTo>
                  <a:pt x="2617" y="5340"/>
                </a:lnTo>
                <a:lnTo>
                  <a:pt x="2484" y="5335"/>
                </a:lnTo>
                <a:lnTo>
                  <a:pt x="2353" y="5323"/>
                </a:lnTo>
                <a:lnTo>
                  <a:pt x="2223" y="5304"/>
                </a:lnTo>
                <a:lnTo>
                  <a:pt x="2095" y="5280"/>
                </a:lnTo>
                <a:lnTo>
                  <a:pt x="1970" y="5248"/>
                </a:lnTo>
                <a:lnTo>
                  <a:pt x="1846" y="5211"/>
                </a:lnTo>
                <a:lnTo>
                  <a:pt x="1724" y="5169"/>
                </a:lnTo>
                <a:lnTo>
                  <a:pt x="1604" y="5120"/>
                </a:lnTo>
                <a:lnTo>
                  <a:pt x="1489" y="5065"/>
                </a:lnTo>
                <a:lnTo>
                  <a:pt x="1375" y="5006"/>
                </a:lnTo>
                <a:lnTo>
                  <a:pt x="1264" y="4941"/>
                </a:lnTo>
                <a:lnTo>
                  <a:pt x="1156" y="4871"/>
                </a:lnTo>
                <a:lnTo>
                  <a:pt x="1053" y="4796"/>
                </a:lnTo>
                <a:lnTo>
                  <a:pt x="953" y="4715"/>
                </a:lnTo>
                <a:lnTo>
                  <a:pt x="857" y="4632"/>
                </a:lnTo>
                <a:lnTo>
                  <a:pt x="765" y="4542"/>
                </a:lnTo>
                <a:lnTo>
                  <a:pt x="677" y="4447"/>
                </a:lnTo>
                <a:lnTo>
                  <a:pt x="593" y="4349"/>
                </a:lnTo>
                <a:lnTo>
                  <a:pt x="514" y="4247"/>
                </a:lnTo>
                <a:lnTo>
                  <a:pt x="439" y="4141"/>
                </a:lnTo>
                <a:lnTo>
                  <a:pt x="370" y="4030"/>
                </a:lnTo>
                <a:lnTo>
                  <a:pt x="307" y="3916"/>
                </a:lnTo>
                <a:lnTo>
                  <a:pt x="248" y="3798"/>
                </a:lnTo>
                <a:lnTo>
                  <a:pt x="196" y="3677"/>
                </a:lnTo>
                <a:lnTo>
                  <a:pt x="148" y="3552"/>
                </a:lnTo>
                <a:lnTo>
                  <a:pt x="108" y="3423"/>
                </a:lnTo>
                <a:lnTo>
                  <a:pt x="72" y="3291"/>
                </a:lnTo>
                <a:lnTo>
                  <a:pt x="45" y="3157"/>
                </a:lnTo>
                <a:lnTo>
                  <a:pt x="23" y="3022"/>
                </a:lnTo>
                <a:lnTo>
                  <a:pt x="9" y="2886"/>
                </a:lnTo>
                <a:lnTo>
                  <a:pt x="0" y="2752"/>
                </a:lnTo>
                <a:lnTo>
                  <a:pt x="0" y="2618"/>
                </a:lnTo>
                <a:lnTo>
                  <a:pt x="6" y="2486"/>
                </a:lnTo>
                <a:lnTo>
                  <a:pt x="17" y="2355"/>
                </a:lnTo>
                <a:lnTo>
                  <a:pt x="36" y="2225"/>
                </a:lnTo>
                <a:lnTo>
                  <a:pt x="62" y="2097"/>
                </a:lnTo>
                <a:lnTo>
                  <a:pt x="92" y="1970"/>
                </a:lnTo>
                <a:lnTo>
                  <a:pt x="130" y="1846"/>
                </a:lnTo>
                <a:lnTo>
                  <a:pt x="173" y="1725"/>
                </a:lnTo>
                <a:lnTo>
                  <a:pt x="220" y="1606"/>
                </a:lnTo>
                <a:lnTo>
                  <a:pt x="275" y="1489"/>
                </a:lnTo>
                <a:lnTo>
                  <a:pt x="334" y="1375"/>
                </a:lnTo>
                <a:lnTo>
                  <a:pt x="399" y="1266"/>
                </a:lnTo>
                <a:lnTo>
                  <a:pt x="469" y="1158"/>
                </a:lnTo>
                <a:lnTo>
                  <a:pt x="544" y="1054"/>
                </a:lnTo>
                <a:lnTo>
                  <a:pt x="625" y="953"/>
                </a:lnTo>
                <a:lnTo>
                  <a:pt x="709" y="858"/>
                </a:lnTo>
                <a:lnTo>
                  <a:pt x="799" y="765"/>
                </a:lnTo>
                <a:lnTo>
                  <a:pt x="893" y="677"/>
                </a:lnTo>
                <a:lnTo>
                  <a:pt x="991" y="593"/>
                </a:lnTo>
                <a:lnTo>
                  <a:pt x="1093" y="514"/>
                </a:lnTo>
                <a:lnTo>
                  <a:pt x="1200" y="441"/>
                </a:lnTo>
                <a:lnTo>
                  <a:pt x="1310" y="372"/>
                </a:lnTo>
                <a:lnTo>
                  <a:pt x="1424" y="308"/>
                </a:lnTo>
                <a:lnTo>
                  <a:pt x="1542" y="249"/>
                </a:lnTo>
                <a:lnTo>
                  <a:pt x="1665" y="196"/>
                </a:lnTo>
                <a:lnTo>
                  <a:pt x="1789" y="150"/>
                </a:lnTo>
                <a:lnTo>
                  <a:pt x="1918" y="108"/>
                </a:lnTo>
                <a:lnTo>
                  <a:pt x="2049" y="73"/>
                </a:lnTo>
                <a:lnTo>
                  <a:pt x="2183" y="45"/>
                </a:lnTo>
                <a:close/>
                <a:moveTo>
                  <a:pt x="2291" y="629"/>
                </a:moveTo>
                <a:lnTo>
                  <a:pt x="2398" y="614"/>
                </a:lnTo>
                <a:lnTo>
                  <a:pt x="2503" y="602"/>
                </a:lnTo>
                <a:lnTo>
                  <a:pt x="2606" y="596"/>
                </a:lnTo>
                <a:lnTo>
                  <a:pt x="2710" y="595"/>
                </a:lnTo>
                <a:lnTo>
                  <a:pt x="2814" y="599"/>
                </a:lnTo>
                <a:lnTo>
                  <a:pt x="2915" y="609"/>
                </a:lnTo>
                <a:lnTo>
                  <a:pt x="3015" y="624"/>
                </a:lnTo>
                <a:lnTo>
                  <a:pt x="3115" y="644"/>
                </a:lnTo>
                <a:lnTo>
                  <a:pt x="3213" y="667"/>
                </a:lnTo>
                <a:lnTo>
                  <a:pt x="3309" y="696"/>
                </a:lnTo>
                <a:lnTo>
                  <a:pt x="3404" y="730"/>
                </a:lnTo>
                <a:lnTo>
                  <a:pt x="3496" y="768"/>
                </a:lnTo>
                <a:lnTo>
                  <a:pt x="3587" y="809"/>
                </a:lnTo>
                <a:lnTo>
                  <a:pt x="3676" y="856"/>
                </a:lnTo>
                <a:lnTo>
                  <a:pt x="3761" y="906"/>
                </a:lnTo>
                <a:lnTo>
                  <a:pt x="3845" y="961"/>
                </a:lnTo>
                <a:lnTo>
                  <a:pt x="3925" y="1020"/>
                </a:lnTo>
                <a:lnTo>
                  <a:pt x="4003" y="1082"/>
                </a:lnTo>
                <a:lnTo>
                  <a:pt x="4078" y="1146"/>
                </a:lnTo>
                <a:lnTo>
                  <a:pt x="4150" y="1217"/>
                </a:lnTo>
                <a:lnTo>
                  <a:pt x="4218" y="1289"/>
                </a:lnTo>
                <a:lnTo>
                  <a:pt x="4284" y="1365"/>
                </a:lnTo>
                <a:lnTo>
                  <a:pt x="4345" y="1446"/>
                </a:lnTo>
                <a:lnTo>
                  <a:pt x="4402" y="1528"/>
                </a:lnTo>
                <a:lnTo>
                  <a:pt x="4457" y="1615"/>
                </a:lnTo>
                <a:lnTo>
                  <a:pt x="4506" y="1702"/>
                </a:lnTo>
                <a:lnTo>
                  <a:pt x="4552" y="1795"/>
                </a:lnTo>
                <a:lnTo>
                  <a:pt x="4592" y="1890"/>
                </a:lnTo>
                <a:lnTo>
                  <a:pt x="4628" y="1986"/>
                </a:lnTo>
                <a:lnTo>
                  <a:pt x="4661" y="2087"/>
                </a:lnTo>
                <a:lnTo>
                  <a:pt x="4687" y="2188"/>
                </a:lnTo>
                <a:lnTo>
                  <a:pt x="4710" y="2293"/>
                </a:lnTo>
                <a:lnTo>
                  <a:pt x="4726" y="2398"/>
                </a:lnTo>
                <a:lnTo>
                  <a:pt x="4738" y="2503"/>
                </a:lnTo>
                <a:lnTo>
                  <a:pt x="4743" y="2608"/>
                </a:lnTo>
                <a:lnTo>
                  <a:pt x="4745" y="2712"/>
                </a:lnTo>
                <a:lnTo>
                  <a:pt x="4741" y="2814"/>
                </a:lnTo>
                <a:lnTo>
                  <a:pt x="4730" y="2916"/>
                </a:lnTo>
                <a:lnTo>
                  <a:pt x="4716" y="3017"/>
                </a:lnTo>
                <a:lnTo>
                  <a:pt x="4696" y="3117"/>
                </a:lnTo>
                <a:lnTo>
                  <a:pt x="4673" y="3215"/>
                </a:lnTo>
                <a:lnTo>
                  <a:pt x="4644" y="3311"/>
                </a:lnTo>
                <a:lnTo>
                  <a:pt x="4611" y="3406"/>
                </a:lnTo>
                <a:lnTo>
                  <a:pt x="4572" y="3498"/>
                </a:lnTo>
                <a:lnTo>
                  <a:pt x="4530" y="3589"/>
                </a:lnTo>
                <a:lnTo>
                  <a:pt x="4484" y="3677"/>
                </a:lnTo>
                <a:lnTo>
                  <a:pt x="4434" y="3763"/>
                </a:lnTo>
                <a:lnTo>
                  <a:pt x="4379" y="3847"/>
                </a:lnTo>
                <a:lnTo>
                  <a:pt x="4321" y="3928"/>
                </a:lnTo>
                <a:lnTo>
                  <a:pt x="4260" y="4005"/>
                </a:lnTo>
                <a:lnTo>
                  <a:pt x="4193" y="4080"/>
                </a:lnTo>
                <a:lnTo>
                  <a:pt x="4124" y="4152"/>
                </a:lnTo>
                <a:lnTo>
                  <a:pt x="4051" y="4220"/>
                </a:lnTo>
                <a:lnTo>
                  <a:pt x="3974" y="4285"/>
                </a:lnTo>
                <a:lnTo>
                  <a:pt x="3895" y="4347"/>
                </a:lnTo>
                <a:lnTo>
                  <a:pt x="3812" y="4404"/>
                </a:lnTo>
                <a:lnTo>
                  <a:pt x="3725" y="4458"/>
                </a:lnTo>
                <a:lnTo>
                  <a:pt x="3637" y="4508"/>
                </a:lnTo>
                <a:lnTo>
                  <a:pt x="3545" y="4553"/>
                </a:lnTo>
                <a:lnTo>
                  <a:pt x="3450" y="4594"/>
                </a:lnTo>
                <a:lnTo>
                  <a:pt x="3354" y="4630"/>
                </a:lnTo>
                <a:lnTo>
                  <a:pt x="3254" y="4662"/>
                </a:lnTo>
                <a:lnTo>
                  <a:pt x="3152" y="4689"/>
                </a:lnTo>
                <a:lnTo>
                  <a:pt x="3047" y="4711"/>
                </a:lnTo>
                <a:lnTo>
                  <a:pt x="2942" y="4728"/>
                </a:lnTo>
                <a:lnTo>
                  <a:pt x="2837" y="4740"/>
                </a:lnTo>
                <a:lnTo>
                  <a:pt x="2732" y="4746"/>
                </a:lnTo>
                <a:lnTo>
                  <a:pt x="2628" y="4746"/>
                </a:lnTo>
                <a:lnTo>
                  <a:pt x="2526" y="4741"/>
                </a:lnTo>
                <a:lnTo>
                  <a:pt x="2424" y="4733"/>
                </a:lnTo>
                <a:lnTo>
                  <a:pt x="2323" y="4718"/>
                </a:lnTo>
                <a:lnTo>
                  <a:pt x="2223" y="4698"/>
                </a:lnTo>
                <a:lnTo>
                  <a:pt x="2125" y="4674"/>
                </a:lnTo>
                <a:lnTo>
                  <a:pt x="2029" y="4645"/>
                </a:lnTo>
                <a:lnTo>
                  <a:pt x="1934" y="4612"/>
                </a:lnTo>
                <a:lnTo>
                  <a:pt x="1842" y="4574"/>
                </a:lnTo>
                <a:lnTo>
                  <a:pt x="1751" y="4532"/>
                </a:lnTo>
                <a:lnTo>
                  <a:pt x="1663" y="4486"/>
                </a:lnTo>
                <a:lnTo>
                  <a:pt x="1577" y="4436"/>
                </a:lnTo>
                <a:lnTo>
                  <a:pt x="1493" y="4381"/>
                </a:lnTo>
                <a:lnTo>
                  <a:pt x="1413" y="4322"/>
                </a:lnTo>
                <a:lnTo>
                  <a:pt x="1335" y="4260"/>
                </a:lnTo>
                <a:lnTo>
                  <a:pt x="1260" y="4194"/>
                </a:lnTo>
                <a:lnTo>
                  <a:pt x="1189" y="4125"/>
                </a:lnTo>
                <a:lnTo>
                  <a:pt x="1120" y="4053"/>
                </a:lnTo>
                <a:lnTo>
                  <a:pt x="1056" y="3975"/>
                </a:lnTo>
                <a:lnTo>
                  <a:pt x="994" y="3896"/>
                </a:lnTo>
                <a:lnTo>
                  <a:pt x="936" y="3814"/>
                </a:lnTo>
                <a:lnTo>
                  <a:pt x="883" y="3727"/>
                </a:lnTo>
                <a:lnTo>
                  <a:pt x="834" y="3638"/>
                </a:lnTo>
                <a:lnTo>
                  <a:pt x="788" y="3547"/>
                </a:lnTo>
                <a:lnTo>
                  <a:pt x="746" y="3452"/>
                </a:lnTo>
                <a:lnTo>
                  <a:pt x="710" y="3356"/>
                </a:lnTo>
                <a:lnTo>
                  <a:pt x="678" y="3255"/>
                </a:lnTo>
                <a:lnTo>
                  <a:pt x="651" y="3153"/>
                </a:lnTo>
                <a:lnTo>
                  <a:pt x="629" y="3049"/>
                </a:lnTo>
                <a:lnTo>
                  <a:pt x="612" y="2944"/>
                </a:lnTo>
                <a:lnTo>
                  <a:pt x="601" y="2839"/>
                </a:lnTo>
                <a:lnTo>
                  <a:pt x="595" y="2734"/>
                </a:lnTo>
                <a:lnTo>
                  <a:pt x="595" y="2630"/>
                </a:lnTo>
                <a:lnTo>
                  <a:pt x="599" y="2526"/>
                </a:lnTo>
                <a:lnTo>
                  <a:pt x="608" y="2425"/>
                </a:lnTo>
                <a:lnTo>
                  <a:pt x="624" y="2325"/>
                </a:lnTo>
                <a:lnTo>
                  <a:pt x="642" y="2225"/>
                </a:lnTo>
                <a:lnTo>
                  <a:pt x="667" y="2127"/>
                </a:lnTo>
                <a:lnTo>
                  <a:pt x="696" y="2031"/>
                </a:lnTo>
                <a:lnTo>
                  <a:pt x="729" y="1936"/>
                </a:lnTo>
                <a:lnTo>
                  <a:pt x="766" y="1844"/>
                </a:lnTo>
                <a:lnTo>
                  <a:pt x="808" y="1753"/>
                </a:lnTo>
                <a:lnTo>
                  <a:pt x="854" y="1665"/>
                </a:lnTo>
                <a:lnTo>
                  <a:pt x="904" y="1579"/>
                </a:lnTo>
                <a:lnTo>
                  <a:pt x="959" y="1495"/>
                </a:lnTo>
                <a:lnTo>
                  <a:pt x="1018" y="1414"/>
                </a:lnTo>
                <a:lnTo>
                  <a:pt x="1080" y="1337"/>
                </a:lnTo>
                <a:lnTo>
                  <a:pt x="1146" y="1262"/>
                </a:lnTo>
                <a:lnTo>
                  <a:pt x="1215" y="1190"/>
                </a:lnTo>
                <a:lnTo>
                  <a:pt x="1289" y="1122"/>
                </a:lnTo>
                <a:lnTo>
                  <a:pt x="1365" y="1057"/>
                </a:lnTo>
                <a:lnTo>
                  <a:pt x="1444" y="995"/>
                </a:lnTo>
                <a:lnTo>
                  <a:pt x="1526" y="938"/>
                </a:lnTo>
                <a:lnTo>
                  <a:pt x="1613" y="884"/>
                </a:lnTo>
                <a:lnTo>
                  <a:pt x="1702" y="834"/>
                </a:lnTo>
                <a:lnTo>
                  <a:pt x="1794" y="789"/>
                </a:lnTo>
                <a:lnTo>
                  <a:pt x="1888" y="748"/>
                </a:lnTo>
                <a:lnTo>
                  <a:pt x="1986" y="712"/>
                </a:lnTo>
                <a:lnTo>
                  <a:pt x="2085" y="680"/>
                </a:lnTo>
                <a:lnTo>
                  <a:pt x="2187" y="652"/>
                </a:lnTo>
                <a:lnTo>
                  <a:pt x="2291" y="629"/>
                </a:lnTo>
                <a:close/>
              </a:path>
            </a:pathLst>
          </a:custGeom>
          <a:solidFill>
            <a:srgbClr val="E4E4E4"/>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13"/>
          <p:cNvSpPr>
            <a:spLocks/>
          </p:cNvSpPr>
          <p:nvPr/>
        </p:nvSpPr>
        <p:spPr bwMode="auto">
          <a:xfrm>
            <a:off x="11675783" y="1800545"/>
            <a:ext cx="2426093" cy="2428264"/>
          </a:xfrm>
          <a:custGeom>
            <a:avLst/>
            <a:gdLst>
              <a:gd name="T0" fmla="*/ 1243 w 2235"/>
              <a:gd name="T1" fmla="*/ 7 h 2235"/>
              <a:gd name="T2" fmla="*/ 1408 w 2235"/>
              <a:gd name="T3" fmla="*/ 37 h 2235"/>
              <a:gd name="T4" fmla="*/ 1562 w 2235"/>
              <a:gd name="T5" fmla="*/ 92 h 2235"/>
              <a:gd name="T6" fmla="*/ 1706 w 2235"/>
              <a:gd name="T7" fmla="*/ 169 h 2235"/>
              <a:gd name="T8" fmla="*/ 1837 w 2235"/>
              <a:gd name="T9" fmla="*/ 262 h 2235"/>
              <a:gd name="T10" fmla="*/ 1952 w 2235"/>
              <a:gd name="T11" fmla="*/ 374 h 2235"/>
              <a:gd name="T12" fmla="*/ 2050 w 2235"/>
              <a:gd name="T13" fmla="*/ 503 h 2235"/>
              <a:gd name="T14" fmla="*/ 2130 w 2235"/>
              <a:gd name="T15" fmla="*/ 644 h 2235"/>
              <a:gd name="T16" fmla="*/ 2187 w 2235"/>
              <a:gd name="T17" fmla="*/ 796 h 2235"/>
              <a:gd name="T18" fmla="*/ 2223 w 2235"/>
              <a:gd name="T19" fmla="*/ 959 h 2235"/>
              <a:gd name="T20" fmla="*/ 2235 w 2235"/>
              <a:gd name="T21" fmla="*/ 1129 h 2235"/>
              <a:gd name="T22" fmla="*/ 2220 w 2235"/>
              <a:gd name="T23" fmla="*/ 1299 h 2235"/>
              <a:gd name="T24" fmla="*/ 2180 w 2235"/>
              <a:gd name="T25" fmla="*/ 1460 h 2235"/>
              <a:gd name="T26" fmla="*/ 2120 w 2235"/>
              <a:gd name="T27" fmla="*/ 1612 h 2235"/>
              <a:gd name="T28" fmla="*/ 2037 w 2235"/>
              <a:gd name="T29" fmla="*/ 1751 h 2235"/>
              <a:gd name="T30" fmla="*/ 1937 w 2235"/>
              <a:gd name="T31" fmla="*/ 1877 h 2235"/>
              <a:gd name="T32" fmla="*/ 1819 w 2235"/>
              <a:gd name="T33" fmla="*/ 1987 h 2235"/>
              <a:gd name="T34" fmla="*/ 1686 w 2235"/>
              <a:gd name="T35" fmla="*/ 2078 h 2235"/>
              <a:gd name="T36" fmla="*/ 1541 w 2235"/>
              <a:gd name="T37" fmla="*/ 2152 h 2235"/>
              <a:gd name="T38" fmla="*/ 1385 w 2235"/>
              <a:gd name="T39" fmla="*/ 2202 h 2235"/>
              <a:gd name="T40" fmla="*/ 1220 w 2235"/>
              <a:gd name="T41" fmla="*/ 2229 h 2235"/>
              <a:gd name="T42" fmla="*/ 1048 w 2235"/>
              <a:gd name="T43" fmla="*/ 2232 h 2235"/>
              <a:gd name="T44" fmla="*/ 881 w 2235"/>
              <a:gd name="T45" fmla="*/ 2209 h 2235"/>
              <a:gd name="T46" fmla="*/ 723 w 2235"/>
              <a:gd name="T47" fmla="*/ 2163 h 2235"/>
              <a:gd name="T48" fmla="*/ 574 w 2235"/>
              <a:gd name="T49" fmla="*/ 2094 h 2235"/>
              <a:gd name="T50" fmla="*/ 439 w 2235"/>
              <a:gd name="T51" fmla="*/ 2006 h 2235"/>
              <a:gd name="T52" fmla="*/ 320 w 2235"/>
              <a:gd name="T53" fmla="*/ 1900 h 2235"/>
              <a:gd name="T54" fmla="*/ 214 w 2235"/>
              <a:gd name="T55" fmla="*/ 1776 h 2235"/>
              <a:gd name="T56" fmla="*/ 129 w 2235"/>
              <a:gd name="T57" fmla="*/ 1639 h 2235"/>
              <a:gd name="T58" fmla="*/ 65 w 2235"/>
              <a:gd name="T59" fmla="*/ 1491 h 2235"/>
              <a:gd name="T60" fmla="*/ 20 w 2235"/>
              <a:gd name="T61" fmla="*/ 1331 h 2235"/>
              <a:gd name="T62" fmla="*/ 1 w 2235"/>
              <a:gd name="T63" fmla="*/ 1164 h 2235"/>
              <a:gd name="T64" fmla="*/ 7 w 2235"/>
              <a:gd name="T65" fmla="*/ 991 h 2235"/>
              <a:gd name="T66" fmla="*/ 39 w 2235"/>
              <a:gd name="T67" fmla="*/ 827 h 2235"/>
              <a:gd name="T68" fmla="*/ 92 w 2235"/>
              <a:gd name="T69" fmla="*/ 671 h 2235"/>
              <a:gd name="T70" fmla="*/ 168 w 2235"/>
              <a:gd name="T71" fmla="*/ 529 h 2235"/>
              <a:gd name="T72" fmla="*/ 263 w 2235"/>
              <a:gd name="T73" fmla="*/ 397 h 2235"/>
              <a:gd name="T74" fmla="*/ 374 w 2235"/>
              <a:gd name="T75" fmla="*/ 282 h 2235"/>
              <a:gd name="T76" fmla="*/ 502 w 2235"/>
              <a:gd name="T77" fmla="*/ 184 h 2235"/>
              <a:gd name="T78" fmla="*/ 644 w 2235"/>
              <a:gd name="T79" fmla="*/ 105 h 2235"/>
              <a:gd name="T80" fmla="*/ 796 w 2235"/>
              <a:gd name="T81" fmla="*/ 46 h 2235"/>
              <a:gd name="T82" fmla="*/ 959 w 2235"/>
              <a:gd name="T83" fmla="*/ 12 h 2235"/>
              <a:gd name="T84" fmla="*/ 1129 w 2235"/>
              <a:gd name="T85" fmla="*/ 0 h 2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35" h="2235">
                <a:moveTo>
                  <a:pt x="1129" y="0"/>
                </a:moveTo>
                <a:lnTo>
                  <a:pt x="1186" y="1"/>
                </a:lnTo>
                <a:lnTo>
                  <a:pt x="1243" y="7"/>
                </a:lnTo>
                <a:lnTo>
                  <a:pt x="1299" y="14"/>
                </a:lnTo>
                <a:lnTo>
                  <a:pt x="1353" y="24"/>
                </a:lnTo>
                <a:lnTo>
                  <a:pt x="1408" y="37"/>
                </a:lnTo>
                <a:lnTo>
                  <a:pt x="1460" y="53"/>
                </a:lnTo>
                <a:lnTo>
                  <a:pt x="1512" y="72"/>
                </a:lnTo>
                <a:lnTo>
                  <a:pt x="1562" y="92"/>
                </a:lnTo>
                <a:lnTo>
                  <a:pt x="1613" y="115"/>
                </a:lnTo>
                <a:lnTo>
                  <a:pt x="1660" y="141"/>
                </a:lnTo>
                <a:lnTo>
                  <a:pt x="1706" y="169"/>
                </a:lnTo>
                <a:lnTo>
                  <a:pt x="1751" y="197"/>
                </a:lnTo>
                <a:lnTo>
                  <a:pt x="1796" y="229"/>
                </a:lnTo>
                <a:lnTo>
                  <a:pt x="1837" y="262"/>
                </a:lnTo>
                <a:lnTo>
                  <a:pt x="1878" y="298"/>
                </a:lnTo>
                <a:lnTo>
                  <a:pt x="1915" y="336"/>
                </a:lnTo>
                <a:lnTo>
                  <a:pt x="1952" y="374"/>
                </a:lnTo>
                <a:lnTo>
                  <a:pt x="1987" y="416"/>
                </a:lnTo>
                <a:lnTo>
                  <a:pt x="2019" y="458"/>
                </a:lnTo>
                <a:lnTo>
                  <a:pt x="2050" y="503"/>
                </a:lnTo>
                <a:lnTo>
                  <a:pt x="2079" y="547"/>
                </a:lnTo>
                <a:lnTo>
                  <a:pt x="2105" y="595"/>
                </a:lnTo>
                <a:lnTo>
                  <a:pt x="2130" y="644"/>
                </a:lnTo>
                <a:lnTo>
                  <a:pt x="2151" y="693"/>
                </a:lnTo>
                <a:lnTo>
                  <a:pt x="2170" y="745"/>
                </a:lnTo>
                <a:lnTo>
                  <a:pt x="2187" y="796"/>
                </a:lnTo>
                <a:lnTo>
                  <a:pt x="2202" y="850"/>
                </a:lnTo>
                <a:lnTo>
                  <a:pt x="2215" y="903"/>
                </a:lnTo>
                <a:lnTo>
                  <a:pt x="2223" y="959"/>
                </a:lnTo>
                <a:lnTo>
                  <a:pt x="2230" y="1015"/>
                </a:lnTo>
                <a:lnTo>
                  <a:pt x="2233" y="1072"/>
                </a:lnTo>
                <a:lnTo>
                  <a:pt x="2235" y="1129"/>
                </a:lnTo>
                <a:lnTo>
                  <a:pt x="2232" y="1187"/>
                </a:lnTo>
                <a:lnTo>
                  <a:pt x="2228" y="1243"/>
                </a:lnTo>
                <a:lnTo>
                  <a:pt x="2220" y="1299"/>
                </a:lnTo>
                <a:lnTo>
                  <a:pt x="2209" y="1354"/>
                </a:lnTo>
                <a:lnTo>
                  <a:pt x="2196" y="1407"/>
                </a:lnTo>
                <a:lnTo>
                  <a:pt x="2180" y="1460"/>
                </a:lnTo>
                <a:lnTo>
                  <a:pt x="2163" y="1512"/>
                </a:lnTo>
                <a:lnTo>
                  <a:pt x="2143" y="1563"/>
                </a:lnTo>
                <a:lnTo>
                  <a:pt x="2120" y="1612"/>
                </a:lnTo>
                <a:lnTo>
                  <a:pt x="2094" y="1661"/>
                </a:lnTo>
                <a:lnTo>
                  <a:pt x="2066" y="1707"/>
                </a:lnTo>
                <a:lnTo>
                  <a:pt x="2037" y="1751"/>
                </a:lnTo>
                <a:lnTo>
                  <a:pt x="2006" y="1795"/>
                </a:lnTo>
                <a:lnTo>
                  <a:pt x="1971" y="1836"/>
                </a:lnTo>
                <a:lnTo>
                  <a:pt x="1937" y="1877"/>
                </a:lnTo>
                <a:lnTo>
                  <a:pt x="1899" y="1915"/>
                </a:lnTo>
                <a:lnTo>
                  <a:pt x="1860" y="1951"/>
                </a:lnTo>
                <a:lnTo>
                  <a:pt x="1819" y="1987"/>
                </a:lnTo>
                <a:lnTo>
                  <a:pt x="1777" y="2019"/>
                </a:lnTo>
                <a:lnTo>
                  <a:pt x="1732" y="2051"/>
                </a:lnTo>
                <a:lnTo>
                  <a:pt x="1686" y="2078"/>
                </a:lnTo>
                <a:lnTo>
                  <a:pt x="1640" y="2106"/>
                </a:lnTo>
                <a:lnTo>
                  <a:pt x="1591" y="2130"/>
                </a:lnTo>
                <a:lnTo>
                  <a:pt x="1541" y="2152"/>
                </a:lnTo>
                <a:lnTo>
                  <a:pt x="1490" y="2170"/>
                </a:lnTo>
                <a:lnTo>
                  <a:pt x="1438" y="2188"/>
                </a:lnTo>
                <a:lnTo>
                  <a:pt x="1385" y="2202"/>
                </a:lnTo>
                <a:lnTo>
                  <a:pt x="1330" y="2214"/>
                </a:lnTo>
                <a:lnTo>
                  <a:pt x="1276" y="2224"/>
                </a:lnTo>
                <a:lnTo>
                  <a:pt x="1220" y="2229"/>
                </a:lnTo>
                <a:lnTo>
                  <a:pt x="1163" y="2234"/>
                </a:lnTo>
                <a:lnTo>
                  <a:pt x="1106" y="2235"/>
                </a:lnTo>
                <a:lnTo>
                  <a:pt x="1048" y="2232"/>
                </a:lnTo>
                <a:lnTo>
                  <a:pt x="992" y="2228"/>
                </a:lnTo>
                <a:lnTo>
                  <a:pt x="936" y="2219"/>
                </a:lnTo>
                <a:lnTo>
                  <a:pt x="881" y="2209"/>
                </a:lnTo>
                <a:lnTo>
                  <a:pt x="826" y="2196"/>
                </a:lnTo>
                <a:lnTo>
                  <a:pt x="775" y="2180"/>
                </a:lnTo>
                <a:lnTo>
                  <a:pt x="723" y="2163"/>
                </a:lnTo>
                <a:lnTo>
                  <a:pt x="672" y="2142"/>
                </a:lnTo>
                <a:lnTo>
                  <a:pt x="622" y="2119"/>
                </a:lnTo>
                <a:lnTo>
                  <a:pt x="574" y="2094"/>
                </a:lnTo>
                <a:lnTo>
                  <a:pt x="528" y="2067"/>
                </a:lnTo>
                <a:lnTo>
                  <a:pt x="484" y="2036"/>
                </a:lnTo>
                <a:lnTo>
                  <a:pt x="439" y="2006"/>
                </a:lnTo>
                <a:lnTo>
                  <a:pt x="397" y="1972"/>
                </a:lnTo>
                <a:lnTo>
                  <a:pt x="357" y="1937"/>
                </a:lnTo>
                <a:lnTo>
                  <a:pt x="320" y="1900"/>
                </a:lnTo>
                <a:lnTo>
                  <a:pt x="282" y="1859"/>
                </a:lnTo>
                <a:lnTo>
                  <a:pt x="248" y="1819"/>
                </a:lnTo>
                <a:lnTo>
                  <a:pt x="214" y="1776"/>
                </a:lnTo>
                <a:lnTo>
                  <a:pt x="184" y="1733"/>
                </a:lnTo>
                <a:lnTo>
                  <a:pt x="155" y="1686"/>
                </a:lnTo>
                <a:lnTo>
                  <a:pt x="129" y="1639"/>
                </a:lnTo>
                <a:lnTo>
                  <a:pt x="105" y="1591"/>
                </a:lnTo>
                <a:lnTo>
                  <a:pt x="83" y="1541"/>
                </a:lnTo>
                <a:lnTo>
                  <a:pt x="65" y="1491"/>
                </a:lnTo>
                <a:lnTo>
                  <a:pt x="47" y="1439"/>
                </a:lnTo>
                <a:lnTo>
                  <a:pt x="33" y="1385"/>
                </a:lnTo>
                <a:lnTo>
                  <a:pt x="20" y="1331"/>
                </a:lnTo>
                <a:lnTo>
                  <a:pt x="11" y="1276"/>
                </a:lnTo>
                <a:lnTo>
                  <a:pt x="4" y="1220"/>
                </a:lnTo>
                <a:lnTo>
                  <a:pt x="1" y="1164"/>
                </a:lnTo>
                <a:lnTo>
                  <a:pt x="0" y="1106"/>
                </a:lnTo>
                <a:lnTo>
                  <a:pt x="3" y="1048"/>
                </a:lnTo>
                <a:lnTo>
                  <a:pt x="7" y="991"/>
                </a:lnTo>
                <a:lnTo>
                  <a:pt x="14" y="936"/>
                </a:lnTo>
                <a:lnTo>
                  <a:pt x="26" y="880"/>
                </a:lnTo>
                <a:lnTo>
                  <a:pt x="39" y="827"/>
                </a:lnTo>
                <a:lnTo>
                  <a:pt x="55" y="773"/>
                </a:lnTo>
                <a:lnTo>
                  <a:pt x="72" y="722"/>
                </a:lnTo>
                <a:lnTo>
                  <a:pt x="92" y="671"/>
                </a:lnTo>
                <a:lnTo>
                  <a:pt x="115" y="622"/>
                </a:lnTo>
                <a:lnTo>
                  <a:pt x="141" y="575"/>
                </a:lnTo>
                <a:lnTo>
                  <a:pt x="168" y="529"/>
                </a:lnTo>
                <a:lnTo>
                  <a:pt x="197" y="482"/>
                </a:lnTo>
                <a:lnTo>
                  <a:pt x="229" y="439"/>
                </a:lnTo>
                <a:lnTo>
                  <a:pt x="263" y="397"/>
                </a:lnTo>
                <a:lnTo>
                  <a:pt x="298" y="357"/>
                </a:lnTo>
                <a:lnTo>
                  <a:pt x="335" y="320"/>
                </a:lnTo>
                <a:lnTo>
                  <a:pt x="374" y="282"/>
                </a:lnTo>
                <a:lnTo>
                  <a:pt x="416" y="248"/>
                </a:lnTo>
                <a:lnTo>
                  <a:pt x="458" y="215"/>
                </a:lnTo>
                <a:lnTo>
                  <a:pt x="502" y="184"/>
                </a:lnTo>
                <a:lnTo>
                  <a:pt x="548" y="156"/>
                </a:lnTo>
                <a:lnTo>
                  <a:pt x="595" y="130"/>
                </a:lnTo>
                <a:lnTo>
                  <a:pt x="644" y="105"/>
                </a:lnTo>
                <a:lnTo>
                  <a:pt x="694" y="84"/>
                </a:lnTo>
                <a:lnTo>
                  <a:pt x="744" y="63"/>
                </a:lnTo>
                <a:lnTo>
                  <a:pt x="796" y="46"/>
                </a:lnTo>
                <a:lnTo>
                  <a:pt x="849" y="32"/>
                </a:lnTo>
                <a:lnTo>
                  <a:pt x="904" y="20"/>
                </a:lnTo>
                <a:lnTo>
                  <a:pt x="959" y="12"/>
                </a:lnTo>
                <a:lnTo>
                  <a:pt x="1015" y="4"/>
                </a:lnTo>
                <a:lnTo>
                  <a:pt x="1071" y="1"/>
                </a:lnTo>
                <a:lnTo>
                  <a:pt x="1129" y="0"/>
                </a:lnTo>
                <a:close/>
              </a:path>
            </a:pathLst>
          </a:custGeom>
          <a:gradFill flip="none" rotWithShape="1">
            <a:gsLst>
              <a:gs pos="100000">
                <a:schemeClr val="accent4">
                  <a:lumMod val="85000"/>
                </a:schemeClr>
              </a:gs>
              <a:gs pos="0">
                <a:schemeClr val="accent4"/>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14"/>
          <p:cNvSpPr>
            <a:spLocks/>
          </p:cNvSpPr>
          <p:nvPr/>
        </p:nvSpPr>
        <p:spPr bwMode="auto">
          <a:xfrm>
            <a:off x="13884678" y="5653622"/>
            <a:ext cx="2426093" cy="2428264"/>
          </a:xfrm>
          <a:custGeom>
            <a:avLst/>
            <a:gdLst>
              <a:gd name="T0" fmla="*/ 2024 w 2233"/>
              <a:gd name="T1" fmla="*/ 1768 h 2235"/>
              <a:gd name="T2" fmla="*/ 1916 w 2233"/>
              <a:gd name="T3" fmla="*/ 1896 h 2235"/>
              <a:gd name="T4" fmla="*/ 1794 w 2233"/>
              <a:gd name="T5" fmla="*/ 2006 h 2235"/>
              <a:gd name="T6" fmla="*/ 1658 w 2233"/>
              <a:gd name="T7" fmla="*/ 2094 h 2235"/>
              <a:gd name="T8" fmla="*/ 1512 w 2233"/>
              <a:gd name="T9" fmla="*/ 2161 h 2235"/>
              <a:gd name="T10" fmla="*/ 1357 w 2233"/>
              <a:gd name="T11" fmla="*/ 2208 h 2235"/>
              <a:gd name="T12" fmla="*/ 1198 w 2233"/>
              <a:gd name="T13" fmla="*/ 2232 h 2235"/>
              <a:gd name="T14" fmla="*/ 1036 w 2233"/>
              <a:gd name="T15" fmla="*/ 2232 h 2235"/>
              <a:gd name="T16" fmla="*/ 875 w 2233"/>
              <a:gd name="T17" fmla="*/ 2209 h 2235"/>
              <a:gd name="T18" fmla="*/ 715 w 2233"/>
              <a:gd name="T19" fmla="*/ 2160 h 2235"/>
              <a:gd name="T20" fmla="*/ 561 w 2233"/>
              <a:gd name="T21" fmla="*/ 2087 h 2235"/>
              <a:gd name="T22" fmla="*/ 420 w 2233"/>
              <a:gd name="T23" fmla="*/ 1991 h 2235"/>
              <a:gd name="T24" fmla="*/ 298 w 2233"/>
              <a:gd name="T25" fmla="*/ 1879 h 2235"/>
              <a:gd name="T26" fmla="*/ 195 w 2233"/>
              <a:gd name="T27" fmla="*/ 1751 h 2235"/>
              <a:gd name="T28" fmla="*/ 113 w 2233"/>
              <a:gd name="T29" fmla="*/ 1611 h 2235"/>
              <a:gd name="T30" fmla="*/ 53 w 2233"/>
              <a:gd name="T31" fmla="*/ 1462 h 2235"/>
              <a:gd name="T32" fmla="*/ 15 w 2233"/>
              <a:gd name="T33" fmla="*/ 1306 h 2235"/>
              <a:gd name="T34" fmla="*/ 0 w 2233"/>
              <a:gd name="T35" fmla="*/ 1146 h 2235"/>
              <a:gd name="T36" fmla="*/ 7 w 2233"/>
              <a:gd name="T37" fmla="*/ 983 h 2235"/>
              <a:gd name="T38" fmla="*/ 38 w 2233"/>
              <a:gd name="T39" fmla="*/ 822 h 2235"/>
              <a:gd name="T40" fmla="*/ 95 w 2233"/>
              <a:gd name="T41" fmla="*/ 665 h 2235"/>
              <a:gd name="T42" fmla="*/ 175 w 2233"/>
              <a:gd name="T43" fmla="*/ 514 h 2235"/>
              <a:gd name="T44" fmla="*/ 277 w 2233"/>
              <a:gd name="T45" fmla="*/ 378 h 2235"/>
              <a:gd name="T46" fmla="*/ 396 w 2233"/>
              <a:gd name="T47" fmla="*/ 263 h 2235"/>
              <a:gd name="T48" fmla="*/ 528 w 2233"/>
              <a:gd name="T49" fmla="*/ 167 h 2235"/>
              <a:gd name="T50" fmla="*/ 671 w 2233"/>
              <a:gd name="T51" fmla="*/ 92 h 2235"/>
              <a:gd name="T52" fmla="*/ 822 w 2233"/>
              <a:gd name="T53" fmla="*/ 39 h 2235"/>
              <a:gd name="T54" fmla="*/ 980 w 2233"/>
              <a:gd name="T55" fmla="*/ 8 h 2235"/>
              <a:gd name="T56" fmla="*/ 1141 w 2233"/>
              <a:gd name="T57" fmla="*/ 0 h 2235"/>
              <a:gd name="T58" fmla="*/ 1303 w 2233"/>
              <a:gd name="T59" fmla="*/ 16 h 2235"/>
              <a:gd name="T60" fmla="*/ 1464 w 2233"/>
              <a:gd name="T61" fmla="*/ 56 h 2235"/>
              <a:gd name="T62" fmla="*/ 1620 w 2233"/>
              <a:gd name="T63" fmla="*/ 119 h 2235"/>
              <a:gd name="T64" fmla="*/ 1766 w 2233"/>
              <a:gd name="T65" fmla="*/ 209 h 2235"/>
              <a:gd name="T66" fmla="*/ 1896 w 2233"/>
              <a:gd name="T67" fmla="*/ 317 h 2235"/>
              <a:gd name="T68" fmla="*/ 2004 w 2233"/>
              <a:gd name="T69" fmla="*/ 439 h 2235"/>
              <a:gd name="T70" fmla="*/ 2093 w 2233"/>
              <a:gd name="T71" fmla="*/ 576 h 2235"/>
              <a:gd name="T72" fmla="*/ 2161 w 2233"/>
              <a:gd name="T73" fmla="*/ 721 h 2235"/>
              <a:gd name="T74" fmla="*/ 2207 w 2233"/>
              <a:gd name="T75" fmla="*/ 875 h 2235"/>
              <a:gd name="T76" fmla="*/ 2230 w 2233"/>
              <a:gd name="T77" fmla="*/ 1035 h 2235"/>
              <a:gd name="T78" fmla="*/ 2230 w 2233"/>
              <a:gd name="T79" fmla="*/ 1197 h 2235"/>
              <a:gd name="T80" fmla="*/ 2207 w 2233"/>
              <a:gd name="T81" fmla="*/ 1358 h 2235"/>
              <a:gd name="T82" fmla="*/ 2160 w 2233"/>
              <a:gd name="T83" fmla="*/ 1518 h 2235"/>
              <a:gd name="T84" fmla="*/ 2086 w 2233"/>
              <a:gd name="T85" fmla="*/ 1672 h 2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33" h="2235">
                <a:moveTo>
                  <a:pt x="2086" y="1672"/>
                </a:moveTo>
                <a:lnTo>
                  <a:pt x="2056" y="1721"/>
                </a:lnTo>
                <a:lnTo>
                  <a:pt x="2024" y="1768"/>
                </a:lnTo>
                <a:lnTo>
                  <a:pt x="1990" y="1813"/>
                </a:lnTo>
                <a:lnTo>
                  <a:pt x="1954" y="1856"/>
                </a:lnTo>
                <a:lnTo>
                  <a:pt x="1916" y="1896"/>
                </a:lnTo>
                <a:lnTo>
                  <a:pt x="1877" y="1935"/>
                </a:lnTo>
                <a:lnTo>
                  <a:pt x="1836" y="1971"/>
                </a:lnTo>
                <a:lnTo>
                  <a:pt x="1794" y="2006"/>
                </a:lnTo>
                <a:lnTo>
                  <a:pt x="1749" y="2038"/>
                </a:lnTo>
                <a:lnTo>
                  <a:pt x="1705" y="2068"/>
                </a:lnTo>
                <a:lnTo>
                  <a:pt x="1658" y="2094"/>
                </a:lnTo>
                <a:lnTo>
                  <a:pt x="1609" y="2120"/>
                </a:lnTo>
                <a:lnTo>
                  <a:pt x="1561" y="2141"/>
                </a:lnTo>
                <a:lnTo>
                  <a:pt x="1512" y="2161"/>
                </a:lnTo>
                <a:lnTo>
                  <a:pt x="1461" y="2180"/>
                </a:lnTo>
                <a:lnTo>
                  <a:pt x="1409" y="2195"/>
                </a:lnTo>
                <a:lnTo>
                  <a:pt x="1357" y="2208"/>
                </a:lnTo>
                <a:lnTo>
                  <a:pt x="1304" y="2219"/>
                </a:lnTo>
                <a:lnTo>
                  <a:pt x="1252" y="2226"/>
                </a:lnTo>
                <a:lnTo>
                  <a:pt x="1198" y="2232"/>
                </a:lnTo>
                <a:lnTo>
                  <a:pt x="1144" y="2235"/>
                </a:lnTo>
                <a:lnTo>
                  <a:pt x="1091" y="2235"/>
                </a:lnTo>
                <a:lnTo>
                  <a:pt x="1036" y="2232"/>
                </a:lnTo>
                <a:lnTo>
                  <a:pt x="983" y="2226"/>
                </a:lnTo>
                <a:lnTo>
                  <a:pt x="928" y="2219"/>
                </a:lnTo>
                <a:lnTo>
                  <a:pt x="875" y="2209"/>
                </a:lnTo>
                <a:lnTo>
                  <a:pt x="822" y="2195"/>
                </a:lnTo>
                <a:lnTo>
                  <a:pt x="769" y="2179"/>
                </a:lnTo>
                <a:lnTo>
                  <a:pt x="715" y="2160"/>
                </a:lnTo>
                <a:lnTo>
                  <a:pt x="663" y="2138"/>
                </a:lnTo>
                <a:lnTo>
                  <a:pt x="612" y="2114"/>
                </a:lnTo>
                <a:lnTo>
                  <a:pt x="561" y="2087"/>
                </a:lnTo>
                <a:lnTo>
                  <a:pt x="512" y="2058"/>
                </a:lnTo>
                <a:lnTo>
                  <a:pt x="465" y="2025"/>
                </a:lnTo>
                <a:lnTo>
                  <a:pt x="420" y="1991"/>
                </a:lnTo>
                <a:lnTo>
                  <a:pt x="377" y="1955"/>
                </a:lnTo>
                <a:lnTo>
                  <a:pt x="337" y="1918"/>
                </a:lnTo>
                <a:lnTo>
                  <a:pt x="298" y="1879"/>
                </a:lnTo>
                <a:lnTo>
                  <a:pt x="262" y="1837"/>
                </a:lnTo>
                <a:lnTo>
                  <a:pt x="227" y="1796"/>
                </a:lnTo>
                <a:lnTo>
                  <a:pt x="195" y="1751"/>
                </a:lnTo>
                <a:lnTo>
                  <a:pt x="167" y="1705"/>
                </a:lnTo>
                <a:lnTo>
                  <a:pt x="139" y="1659"/>
                </a:lnTo>
                <a:lnTo>
                  <a:pt x="113" y="1611"/>
                </a:lnTo>
                <a:lnTo>
                  <a:pt x="92" y="1562"/>
                </a:lnTo>
                <a:lnTo>
                  <a:pt x="72" y="1513"/>
                </a:lnTo>
                <a:lnTo>
                  <a:pt x="53" y="1462"/>
                </a:lnTo>
                <a:lnTo>
                  <a:pt x="38" y="1411"/>
                </a:lnTo>
                <a:lnTo>
                  <a:pt x="25" y="1359"/>
                </a:lnTo>
                <a:lnTo>
                  <a:pt x="15" y="1306"/>
                </a:lnTo>
                <a:lnTo>
                  <a:pt x="7" y="1253"/>
                </a:lnTo>
                <a:lnTo>
                  <a:pt x="2" y="1199"/>
                </a:lnTo>
                <a:lnTo>
                  <a:pt x="0" y="1146"/>
                </a:lnTo>
                <a:lnTo>
                  <a:pt x="0" y="1091"/>
                </a:lnTo>
                <a:lnTo>
                  <a:pt x="1" y="1038"/>
                </a:lnTo>
                <a:lnTo>
                  <a:pt x="7" y="983"/>
                </a:lnTo>
                <a:lnTo>
                  <a:pt x="14" y="930"/>
                </a:lnTo>
                <a:lnTo>
                  <a:pt x="25" y="875"/>
                </a:lnTo>
                <a:lnTo>
                  <a:pt x="38" y="822"/>
                </a:lnTo>
                <a:lnTo>
                  <a:pt x="54" y="769"/>
                </a:lnTo>
                <a:lnTo>
                  <a:pt x="73" y="717"/>
                </a:lnTo>
                <a:lnTo>
                  <a:pt x="95" y="665"/>
                </a:lnTo>
                <a:lnTo>
                  <a:pt x="119" y="613"/>
                </a:lnTo>
                <a:lnTo>
                  <a:pt x="146" y="563"/>
                </a:lnTo>
                <a:lnTo>
                  <a:pt x="175" y="514"/>
                </a:lnTo>
                <a:lnTo>
                  <a:pt x="208" y="466"/>
                </a:lnTo>
                <a:lnTo>
                  <a:pt x="241" y="422"/>
                </a:lnTo>
                <a:lnTo>
                  <a:pt x="277" y="378"/>
                </a:lnTo>
                <a:lnTo>
                  <a:pt x="315" y="338"/>
                </a:lnTo>
                <a:lnTo>
                  <a:pt x="355" y="299"/>
                </a:lnTo>
                <a:lnTo>
                  <a:pt x="396" y="263"/>
                </a:lnTo>
                <a:lnTo>
                  <a:pt x="439" y="229"/>
                </a:lnTo>
                <a:lnTo>
                  <a:pt x="482" y="197"/>
                </a:lnTo>
                <a:lnTo>
                  <a:pt x="528" y="167"/>
                </a:lnTo>
                <a:lnTo>
                  <a:pt x="574" y="139"/>
                </a:lnTo>
                <a:lnTo>
                  <a:pt x="622" y="115"/>
                </a:lnTo>
                <a:lnTo>
                  <a:pt x="671" y="92"/>
                </a:lnTo>
                <a:lnTo>
                  <a:pt x="721" y="72"/>
                </a:lnTo>
                <a:lnTo>
                  <a:pt x="771" y="54"/>
                </a:lnTo>
                <a:lnTo>
                  <a:pt x="822" y="39"/>
                </a:lnTo>
                <a:lnTo>
                  <a:pt x="875" y="26"/>
                </a:lnTo>
                <a:lnTo>
                  <a:pt x="927" y="16"/>
                </a:lnTo>
                <a:lnTo>
                  <a:pt x="980" y="8"/>
                </a:lnTo>
                <a:lnTo>
                  <a:pt x="1033" y="3"/>
                </a:lnTo>
                <a:lnTo>
                  <a:pt x="1087" y="0"/>
                </a:lnTo>
                <a:lnTo>
                  <a:pt x="1141" y="0"/>
                </a:lnTo>
                <a:lnTo>
                  <a:pt x="1195" y="3"/>
                </a:lnTo>
                <a:lnTo>
                  <a:pt x="1249" y="7"/>
                </a:lnTo>
                <a:lnTo>
                  <a:pt x="1303" y="16"/>
                </a:lnTo>
                <a:lnTo>
                  <a:pt x="1357" y="26"/>
                </a:lnTo>
                <a:lnTo>
                  <a:pt x="1411" y="39"/>
                </a:lnTo>
                <a:lnTo>
                  <a:pt x="1464" y="56"/>
                </a:lnTo>
                <a:lnTo>
                  <a:pt x="1516" y="75"/>
                </a:lnTo>
                <a:lnTo>
                  <a:pt x="1569" y="96"/>
                </a:lnTo>
                <a:lnTo>
                  <a:pt x="1620" y="119"/>
                </a:lnTo>
                <a:lnTo>
                  <a:pt x="1670" y="147"/>
                </a:lnTo>
                <a:lnTo>
                  <a:pt x="1720" y="177"/>
                </a:lnTo>
                <a:lnTo>
                  <a:pt x="1766" y="209"/>
                </a:lnTo>
                <a:lnTo>
                  <a:pt x="1811" y="243"/>
                </a:lnTo>
                <a:lnTo>
                  <a:pt x="1854" y="279"/>
                </a:lnTo>
                <a:lnTo>
                  <a:pt x="1896" y="317"/>
                </a:lnTo>
                <a:lnTo>
                  <a:pt x="1933" y="355"/>
                </a:lnTo>
                <a:lnTo>
                  <a:pt x="1971" y="397"/>
                </a:lnTo>
                <a:lnTo>
                  <a:pt x="2004" y="439"/>
                </a:lnTo>
                <a:lnTo>
                  <a:pt x="2036" y="484"/>
                </a:lnTo>
                <a:lnTo>
                  <a:pt x="2066" y="528"/>
                </a:lnTo>
                <a:lnTo>
                  <a:pt x="2093" y="576"/>
                </a:lnTo>
                <a:lnTo>
                  <a:pt x="2118" y="623"/>
                </a:lnTo>
                <a:lnTo>
                  <a:pt x="2141" y="672"/>
                </a:lnTo>
                <a:lnTo>
                  <a:pt x="2161" y="721"/>
                </a:lnTo>
                <a:lnTo>
                  <a:pt x="2178" y="772"/>
                </a:lnTo>
                <a:lnTo>
                  <a:pt x="2194" y="823"/>
                </a:lnTo>
                <a:lnTo>
                  <a:pt x="2207" y="875"/>
                </a:lnTo>
                <a:lnTo>
                  <a:pt x="2217" y="929"/>
                </a:lnTo>
                <a:lnTo>
                  <a:pt x="2224" y="982"/>
                </a:lnTo>
                <a:lnTo>
                  <a:pt x="2230" y="1035"/>
                </a:lnTo>
                <a:lnTo>
                  <a:pt x="2233" y="1088"/>
                </a:lnTo>
                <a:lnTo>
                  <a:pt x="2233" y="1143"/>
                </a:lnTo>
                <a:lnTo>
                  <a:pt x="2230" y="1197"/>
                </a:lnTo>
                <a:lnTo>
                  <a:pt x="2226" y="1251"/>
                </a:lnTo>
                <a:lnTo>
                  <a:pt x="2217" y="1305"/>
                </a:lnTo>
                <a:lnTo>
                  <a:pt x="2207" y="1358"/>
                </a:lnTo>
                <a:lnTo>
                  <a:pt x="2194" y="1413"/>
                </a:lnTo>
                <a:lnTo>
                  <a:pt x="2178" y="1464"/>
                </a:lnTo>
                <a:lnTo>
                  <a:pt x="2160" y="1518"/>
                </a:lnTo>
                <a:lnTo>
                  <a:pt x="2138" y="1570"/>
                </a:lnTo>
                <a:lnTo>
                  <a:pt x="2113" y="1621"/>
                </a:lnTo>
                <a:lnTo>
                  <a:pt x="2086" y="1672"/>
                </a:lnTo>
                <a:close/>
              </a:path>
            </a:pathLst>
          </a:custGeom>
          <a:gradFill flip="none" rotWithShape="1">
            <a:gsLst>
              <a:gs pos="100000">
                <a:schemeClr val="accent3">
                  <a:lumMod val="73000"/>
                </a:schemeClr>
              </a:gs>
              <a:gs pos="0">
                <a:schemeClr val="accent3"/>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15"/>
          <p:cNvSpPr>
            <a:spLocks/>
          </p:cNvSpPr>
          <p:nvPr/>
        </p:nvSpPr>
        <p:spPr bwMode="auto">
          <a:xfrm>
            <a:off x="9410417" y="5647107"/>
            <a:ext cx="2423920" cy="2426093"/>
          </a:xfrm>
          <a:custGeom>
            <a:avLst/>
            <a:gdLst>
              <a:gd name="T0" fmla="*/ 94 w 2234"/>
              <a:gd name="T1" fmla="*/ 1567 h 2236"/>
              <a:gd name="T2" fmla="*/ 38 w 2234"/>
              <a:gd name="T3" fmla="*/ 1409 h 2236"/>
              <a:gd name="T4" fmla="*/ 7 w 2234"/>
              <a:gd name="T5" fmla="*/ 1248 h 2236"/>
              <a:gd name="T6" fmla="*/ 0 w 2234"/>
              <a:gd name="T7" fmla="*/ 1085 h 2236"/>
              <a:gd name="T8" fmla="*/ 16 w 2234"/>
              <a:gd name="T9" fmla="*/ 925 h 2236"/>
              <a:gd name="T10" fmla="*/ 55 w 2234"/>
              <a:gd name="T11" fmla="*/ 770 h 2236"/>
              <a:gd name="T12" fmla="*/ 117 w 2234"/>
              <a:gd name="T13" fmla="*/ 620 h 2236"/>
              <a:gd name="T14" fmla="*/ 199 w 2234"/>
              <a:gd name="T15" fmla="*/ 482 h 2236"/>
              <a:gd name="T16" fmla="*/ 301 w 2234"/>
              <a:gd name="T17" fmla="*/ 353 h 2236"/>
              <a:gd name="T18" fmla="*/ 424 w 2234"/>
              <a:gd name="T19" fmla="*/ 241 h 2236"/>
              <a:gd name="T20" fmla="*/ 566 w 2234"/>
              <a:gd name="T21" fmla="*/ 146 h 2236"/>
              <a:gd name="T22" fmla="*/ 720 w 2234"/>
              <a:gd name="T23" fmla="*/ 74 h 2236"/>
              <a:gd name="T24" fmla="*/ 879 w 2234"/>
              <a:gd name="T25" fmla="*/ 26 h 2236"/>
              <a:gd name="T26" fmla="*/ 1041 w 2234"/>
              <a:gd name="T27" fmla="*/ 3 h 2236"/>
              <a:gd name="T28" fmla="*/ 1203 w 2234"/>
              <a:gd name="T29" fmla="*/ 3 h 2236"/>
              <a:gd name="T30" fmla="*/ 1363 w 2234"/>
              <a:gd name="T31" fmla="*/ 28 h 2236"/>
              <a:gd name="T32" fmla="*/ 1517 w 2234"/>
              <a:gd name="T33" fmla="*/ 74 h 2236"/>
              <a:gd name="T34" fmla="*/ 1662 w 2234"/>
              <a:gd name="T35" fmla="*/ 143 h 2236"/>
              <a:gd name="T36" fmla="*/ 1797 w 2234"/>
              <a:gd name="T37" fmla="*/ 232 h 2236"/>
              <a:gd name="T38" fmla="*/ 1920 w 2234"/>
              <a:gd name="T39" fmla="*/ 342 h 2236"/>
              <a:gd name="T40" fmla="*/ 2028 w 2234"/>
              <a:gd name="T41" fmla="*/ 470 h 2236"/>
              <a:gd name="T42" fmla="*/ 2116 w 2234"/>
              <a:gd name="T43" fmla="*/ 617 h 2236"/>
              <a:gd name="T44" fmla="*/ 2180 w 2234"/>
              <a:gd name="T45" fmla="*/ 774 h 2236"/>
              <a:gd name="T46" fmla="*/ 2219 w 2234"/>
              <a:gd name="T47" fmla="*/ 934 h 2236"/>
              <a:gd name="T48" fmla="*/ 2234 w 2234"/>
              <a:gd name="T49" fmla="*/ 1096 h 2236"/>
              <a:gd name="T50" fmla="*/ 2225 w 2234"/>
              <a:gd name="T51" fmla="*/ 1258 h 2236"/>
              <a:gd name="T52" fmla="*/ 2193 w 2234"/>
              <a:gd name="T53" fmla="*/ 1415 h 2236"/>
              <a:gd name="T54" fmla="*/ 2140 w 2234"/>
              <a:gd name="T55" fmla="*/ 1567 h 2236"/>
              <a:gd name="T56" fmla="*/ 2065 w 2234"/>
              <a:gd name="T57" fmla="*/ 1710 h 2236"/>
              <a:gd name="T58" fmla="*/ 1969 w 2234"/>
              <a:gd name="T59" fmla="*/ 1841 h 2236"/>
              <a:gd name="T60" fmla="*/ 1852 w 2234"/>
              <a:gd name="T61" fmla="*/ 1959 h 2236"/>
              <a:gd name="T62" fmla="*/ 1717 w 2234"/>
              <a:gd name="T63" fmla="*/ 2060 h 2236"/>
              <a:gd name="T64" fmla="*/ 1566 w 2234"/>
              <a:gd name="T65" fmla="*/ 2141 h 2236"/>
              <a:gd name="T66" fmla="*/ 1409 w 2234"/>
              <a:gd name="T67" fmla="*/ 2197 h 2236"/>
              <a:gd name="T68" fmla="*/ 1246 w 2234"/>
              <a:gd name="T69" fmla="*/ 2228 h 2236"/>
              <a:gd name="T70" fmla="*/ 1085 w 2234"/>
              <a:gd name="T71" fmla="*/ 2234 h 2236"/>
              <a:gd name="T72" fmla="*/ 925 w 2234"/>
              <a:gd name="T73" fmla="*/ 2218 h 2236"/>
              <a:gd name="T74" fmla="*/ 768 w 2234"/>
              <a:gd name="T75" fmla="*/ 2180 h 2236"/>
              <a:gd name="T76" fmla="*/ 619 w 2234"/>
              <a:gd name="T77" fmla="*/ 2119 h 2236"/>
              <a:gd name="T78" fmla="*/ 480 w 2234"/>
              <a:gd name="T79" fmla="*/ 2036 h 2236"/>
              <a:gd name="T80" fmla="*/ 353 w 2234"/>
              <a:gd name="T81" fmla="*/ 1933 h 2236"/>
              <a:gd name="T82" fmla="*/ 241 w 2234"/>
              <a:gd name="T83" fmla="*/ 1811 h 2236"/>
              <a:gd name="T84" fmla="*/ 146 w 2234"/>
              <a:gd name="T85" fmla="*/ 1670 h 2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34" h="2236">
                <a:moveTo>
                  <a:pt x="146" y="1670"/>
                </a:moveTo>
                <a:lnTo>
                  <a:pt x="118" y="1618"/>
                </a:lnTo>
                <a:lnTo>
                  <a:pt x="94" y="1567"/>
                </a:lnTo>
                <a:lnTo>
                  <a:pt x="72" y="1516"/>
                </a:lnTo>
                <a:lnTo>
                  <a:pt x="54" y="1462"/>
                </a:lnTo>
                <a:lnTo>
                  <a:pt x="38" y="1409"/>
                </a:lnTo>
                <a:lnTo>
                  <a:pt x="25" y="1356"/>
                </a:lnTo>
                <a:lnTo>
                  <a:pt x="15" y="1301"/>
                </a:lnTo>
                <a:lnTo>
                  <a:pt x="7" y="1248"/>
                </a:lnTo>
                <a:lnTo>
                  <a:pt x="2" y="1193"/>
                </a:lnTo>
                <a:lnTo>
                  <a:pt x="0" y="1140"/>
                </a:lnTo>
                <a:lnTo>
                  <a:pt x="0" y="1085"/>
                </a:lnTo>
                <a:lnTo>
                  <a:pt x="3" y="1032"/>
                </a:lnTo>
                <a:lnTo>
                  <a:pt x="9" y="978"/>
                </a:lnTo>
                <a:lnTo>
                  <a:pt x="16" y="925"/>
                </a:lnTo>
                <a:lnTo>
                  <a:pt x="28" y="873"/>
                </a:lnTo>
                <a:lnTo>
                  <a:pt x="41" y="820"/>
                </a:lnTo>
                <a:lnTo>
                  <a:pt x="55" y="770"/>
                </a:lnTo>
                <a:lnTo>
                  <a:pt x="74" y="719"/>
                </a:lnTo>
                <a:lnTo>
                  <a:pt x="94" y="669"/>
                </a:lnTo>
                <a:lnTo>
                  <a:pt x="117" y="620"/>
                </a:lnTo>
                <a:lnTo>
                  <a:pt x="141" y="572"/>
                </a:lnTo>
                <a:lnTo>
                  <a:pt x="169" y="526"/>
                </a:lnTo>
                <a:lnTo>
                  <a:pt x="199" y="482"/>
                </a:lnTo>
                <a:lnTo>
                  <a:pt x="231" y="437"/>
                </a:lnTo>
                <a:lnTo>
                  <a:pt x="265" y="395"/>
                </a:lnTo>
                <a:lnTo>
                  <a:pt x="301" y="353"/>
                </a:lnTo>
                <a:lnTo>
                  <a:pt x="340" y="314"/>
                </a:lnTo>
                <a:lnTo>
                  <a:pt x="380" y="277"/>
                </a:lnTo>
                <a:lnTo>
                  <a:pt x="424" y="241"/>
                </a:lnTo>
                <a:lnTo>
                  <a:pt x="470" y="208"/>
                </a:lnTo>
                <a:lnTo>
                  <a:pt x="516" y="176"/>
                </a:lnTo>
                <a:lnTo>
                  <a:pt x="566" y="146"/>
                </a:lnTo>
                <a:lnTo>
                  <a:pt x="617" y="119"/>
                </a:lnTo>
                <a:lnTo>
                  <a:pt x="668" y="94"/>
                </a:lnTo>
                <a:lnTo>
                  <a:pt x="720" y="74"/>
                </a:lnTo>
                <a:lnTo>
                  <a:pt x="772" y="55"/>
                </a:lnTo>
                <a:lnTo>
                  <a:pt x="825" y="39"/>
                </a:lnTo>
                <a:lnTo>
                  <a:pt x="879" y="26"/>
                </a:lnTo>
                <a:lnTo>
                  <a:pt x="933" y="15"/>
                </a:lnTo>
                <a:lnTo>
                  <a:pt x="987" y="8"/>
                </a:lnTo>
                <a:lnTo>
                  <a:pt x="1041" y="3"/>
                </a:lnTo>
                <a:lnTo>
                  <a:pt x="1095" y="0"/>
                </a:lnTo>
                <a:lnTo>
                  <a:pt x="1149" y="0"/>
                </a:lnTo>
                <a:lnTo>
                  <a:pt x="1203" y="3"/>
                </a:lnTo>
                <a:lnTo>
                  <a:pt x="1256" y="9"/>
                </a:lnTo>
                <a:lnTo>
                  <a:pt x="1309" y="18"/>
                </a:lnTo>
                <a:lnTo>
                  <a:pt x="1363" y="28"/>
                </a:lnTo>
                <a:lnTo>
                  <a:pt x="1414" y="41"/>
                </a:lnTo>
                <a:lnTo>
                  <a:pt x="1466" y="57"/>
                </a:lnTo>
                <a:lnTo>
                  <a:pt x="1517" y="74"/>
                </a:lnTo>
                <a:lnTo>
                  <a:pt x="1566" y="94"/>
                </a:lnTo>
                <a:lnTo>
                  <a:pt x="1615" y="117"/>
                </a:lnTo>
                <a:lnTo>
                  <a:pt x="1662" y="143"/>
                </a:lnTo>
                <a:lnTo>
                  <a:pt x="1708" y="170"/>
                </a:lnTo>
                <a:lnTo>
                  <a:pt x="1754" y="199"/>
                </a:lnTo>
                <a:lnTo>
                  <a:pt x="1797" y="232"/>
                </a:lnTo>
                <a:lnTo>
                  <a:pt x="1841" y="265"/>
                </a:lnTo>
                <a:lnTo>
                  <a:pt x="1881" y="303"/>
                </a:lnTo>
                <a:lnTo>
                  <a:pt x="1920" y="342"/>
                </a:lnTo>
                <a:lnTo>
                  <a:pt x="1957" y="382"/>
                </a:lnTo>
                <a:lnTo>
                  <a:pt x="1993" y="425"/>
                </a:lnTo>
                <a:lnTo>
                  <a:pt x="2028" y="470"/>
                </a:lnTo>
                <a:lnTo>
                  <a:pt x="2059" y="518"/>
                </a:lnTo>
                <a:lnTo>
                  <a:pt x="2088" y="566"/>
                </a:lnTo>
                <a:lnTo>
                  <a:pt x="2116" y="617"/>
                </a:lnTo>
                <a:lnTo>
                  <a:pt x="2140" y="669"/>
                </a:lnTo>
                <a:lnTo>
                  <a:pt x="2162" y="721"/>
                </a:lnTo>
                <a:lnTo>
                  <a:pt x="2180" y="774"/>
                </a:lnTo>
                <a:lnTo>
                  <a:pt x="2196" y="827"/>
                </a:lnTo>
                <a:lnTo>
                  <a:pt x="2209" y="880"/>
                </a:lnTo>
                <a:lnTo>
                  <a:pt x="2219" y="934"/>
                </a:lnTo>
                <a:lnTo>
                  <a:pt x="2227" y="988"/>
                </a:lnTo>
                <a:lnTo>
                  <a:pt x="2232" y="1042"/>
                </a:lnTo>
                <a:lnTo>
                  <a:pt x="2234" y="1096"/>
                </a:lnTo>
                <a:lnTo>
                  <a:pt x="2234" y="1150"/>
                </a:lnTo>
                <a:lnTo>
                  <a:pt x="2231" y="1205"/>
                </a:lnTo>
                <a:lnTo>
                  <a:pt x="2225" y="1258"/>
                </a:lnTo>
                <a:lnTo>
                  <a:pt x="2218" y="1311"/>
                </a:lnTo>
                <a:lnTo>
                  <a:pt x="2206" y="1363"/>
                </a:lnTo>
                <a:lnTo>
                  <a:pt x="2193" y="1415"/>
                </a:lnTo>
                <a:lnTo>
                  <a:pt x="2178" y="1467"/>
                </a:lnTo>
                <a:lnTo>
                  <a:pt x="2160" y="1517"/>
                </a:lnTo>
                <a:lnTo>
                  <a:pt x="2140" y="1567"/>
                </a:lnTo>
                <a:lnTo>
                  <a:pt x="2117" y="1615"/>
                </a:lnTo>
                <a:lnTo>
                  <a:pt x="2093" y="1664"/>
                </a:lnTo>
                <a:lnTo>
                  <a:pt x="2065" y="1710"/>
                </a:lnTo>
                <a:lnTo>
                  <a:pt x="2035" y="1755"/>
                </a:lnTo>
                <a:lnTo>
                  <a:pt x="2003" y="1799"/>
                </a:lnTo>
                <a:lnTo>
                  <a:pt x="1969" y="1841"/>
                </a:lnTo>
                <a:lnTo>
                  <a:pt x="1933" y="1883"/>
                </a:lnTo>
                <a:lnTo>
                  <a:pt x="1894" y="1922"/>
                </a:lnTo>
                <a:lnTo>
                  <a:pt x="1852" y="1959"/>
                </a:lnTo>
                <a:lnTo>
                  <a:pt x="1810" y="1995"/>
                </a:lnTo>
                <a:lnTo>
                  <a:pt x="1764" y="2028"/>
                </a:lnTo>
                <a:lnTo>
                  <a:pt x="1717" y="2060"/>
                </a:lnTo>
                <a:lnTo>
                  <a:pt x="1668" y="2090"/>
                </a:lnTo>
                <a:lnTo>
                  <a:pt x="1617" y="2118"/>
                </a:lnTo>
                <a:lnTo>
                  <a:pt x="1566" y="2141"/>
                </a:lnTo>
                <a:lnTo>
                  <a:pt x="1514" y="2162"/>
                </a:lnTo>
                <a:lnTo>
                  <a:pt x="1460" y="2181"/>
                </a:lnTo>
                <a:lnTo>
                  <a:pt x="1409" y="2197"/>
                </a:lnTo>
                <a:lnTo>
                  <a:pt x="1354" y="2210"/>
                </a:lnTo>
                <a:lnTo>
                  <a:pt x="1301" y="2220"/>
                </a:lnTo>
                <a:lnTo>
                  <a:pt x="1246" y="2228"/>
                </a:lnTo>
                <a:lnTo>
                  <a:pt x="1193" y="2233"/>
                </a:lnTo>
                <a:lnTo>
                  <a:pt x="1138" y="2236"/>
                </a:lnTo>
                <a:lnTo>
                  <a:pt x="1085" y="2234"/>
                </a:lnTo>
                <a:lnTo>
                  <a:pt x="1031" y="2231"/>
                </a:lnTo>
                <a:lnTo>
                  <a:pt x="977" y="2227"/>
                </a:lnTo>
                <a:lnTo>
                  <a:pt x="925" y="2218"/>
                </a:lnTo>
                <a:lnTo>
                  <a:pt x="871" y="2208"/>
                </a:lnTo>
                <a:lnTo>
                  <a:pt x="820" y="2195"/>
                </a:lnTo>
                <a:lnTo>
                  <a:pt x="768" y="2180"/>
                </a:lnTo>
                <a:lnTo>
                  <a:pt x="717" y="2161"/>
                </a:lnTo>
                <a:lnTo>
                  <a:pt x="668" y="2141"/>
                </a:lnTo>
                <a:lnTo>
                  <a:pt x="619" y="2119"/>
                </a:lnTo>
                <a:lnTo>
                  <a:pt x="572" y="2093"/>
                </a:lnTo>
                <a:lnTo>
                  <a:pt x="526" y="2066"/>
                </a:lnTo>
                <a:lnTo>
                  <a:pt x="480" y="2036"/>
                </a:lnTo>
                <a:lnTo>
                  <a:pt x="437" y="2004"/>
                </a:lnTo>
                <a:lnTo>
                  <a:pt x="393" y="1969"/>
                </a:lnTo>
                <a:lnTo>
                  <a:pt x="353" y="1933"/>
                </a:lnTo>
                <a:lnTo>
                  <a:pt x="314" y="1894"/>
                </a:lnTo>
                <a:lnTo>
                  <a:pt x="275" y="1854"/>
                </a:lnTo>
                <a:lnTo>
                  <a:pt x="241" y="1811"/>
                </a:lnTo>
                <a:lnTo>
                  <a:pt x="206" y="1766"/>
                </a:lnTo>
                <a:lnTo>
                  <a:pt x="175" y="1719"/>
                </a:lnTo>
                <a:lnTo>
                  <a:pt x="146" y="1670"/>
                </a:lnTo>
                <a:close/>
              </a:path>
            </a:pathLst>
          </a:custGeom>
          <a:gradFill flip="none" rotWithShape="1">
            <a:gsLst>
              <a:gs pos="100000">
                <a:schemeClr val="accent6">
                  <a:lumMod val="8000"/>
                </a:schemeClr>
              </a:gs>
              <a:gs pos="0">
                <a:schemeClr val="accent6"/>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2" name="TextBox 41"/>
          <p:cNvSpPr txBox="1"/>
          <p:nvPr/>
        </p:nvSpPr>
        <p:spPr>
          <a:xfrm>
            <a:off x="882268" y="889915"/>
            <a:ext cx="12394819" cy="784830"/>
          </a:xfrm>
          <a:prstGeom prst="rect">
            <a:avLst/>
          </a:prstGeom>
          <a:noFill/>
        </p:spPr>
        <p:txBody>
          <a:bodyPr wrap="square" rtlCol="0">
            <a:spAutoFit/>
          </a:bodyPr>
          <a:lstStyle/>
          <a:p>
            <a:r>
              <a:rPr lang="en-US" sz="4500" dirty="0" smtClean="0">
                <a:solidFill>
                  <a:schemeClr val="bg1"/>
                </a:solidFill>
                <a:latin typeface="Roboto Black" panose="02000000000000000000" pitchFamily="2" charset="0"/>
                <a:ea typeface="Roboto Black" panose="02000000000000000000" pitchFamily="2" charset="0"/>
                <a:cs typeface="Open Sans Light" panose="020B0306030504020204" pitchFamily="34" charset="0"/>
              </a:rPr>
              <a:t>Higher Education Objective: </a:t>
            </a:r>
            <a:r>
              <a:rPr lang="en-US" sz="4500" b="1" dirty="0" smtClean="0">
                <a:latin typeface="Roboto Black" panose="02000000000000000000" pitchFamily="2" charset="0"/>
                <a:ea typeface="Roboto Black" panose="02000000000000000000" pitchFamily="2" charset="0"/>
                <a:cs typeface="Open Sans Light" panose="020B0306030504020204" pitchFamily="34" charset="0"/>
              </a:rPr>
              <a:t>Academic Excellence</a:t>
            </a:r>
            <a:endParaRPr lang="ru-RU" sz="4500" b="1" dirty="0">
              <a:latin typeface="Roboto Black" panose="02000000000000000000" pitchFamily="2" charset="0"/>
              <a:ea typeface="Roboto Black" panose="02000000000000000000" pitchFamily="2" charset="0"/>
              <a:cs typeface="Open Sans Light" panose="020B0306030504020204" pitchFamily="34" charset="0"/>
            </a:endParaRPr>
          </a:p>
        </p:txBody>
      </p:sp>
      <p:sp>
        <p:nvSpPr>
          <p:cNvPr id="44" name="Freeform: Shape 111"/>
          <p:cNvSpPr/>
          <p:nvPr/>
        </p:nvSpPr>
        <p:spPr>
          <a:xfrm>
            <a:off x="1031789" y="6381014"/>
            <a:ext cx="608328" cy="608326"/>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6"/>
          </a:solidFill>
          <a:ln w="571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5" name="TextBox 44"/>
          <p:cNvSpPr txBox="1"/>
          <p:nvPr/>
        </p:nvSpPr>
        <p:spPr>
          <a:xfrm>
            <a:off x="1100596" y="6458823"/>
            <a:ext cx="448242" cy="477054"/>
          </a:xfrm>
          <a:prstGeom prst="rect">
            <a:avLst/>
          </a:prstGeom>
          <a:noFill/>
        </p:spPr>
        <p:txBody>
          <a:bodyPr wrap="square" rtlCol="0">
            <a:spAutoFit/>
          </a:bodyPr>
          <a:lstStyle/>
          <a:p>
            <a:pPr algn="ctr"/>
            <a:r>
              <a:rPr lang="en-US" sz="2500" dirty="0" smtClean="0">
                <a:solidFill>
                  <a:schemeClr val="bg2"/>
                </a:solidFill>
                <a:latin typeface="Merriweather Bold" panose="02060503050406030704" pitchFamily="18" charset="-52"/>
                <a:ea typeface="Merriweather Bold" panose="02060503050406030704" pitchFamily="18" charset="-52"/>
                <a:cs typeface="Open Sans Extrabold" panose="020B0906030804020204" pitchFamily="34" charset="0"/>
              </a:rPr>
              <a:t>C</a:t>
            </a:r>
            <a:endParaRPr lang="ru-RU" sz="2500" dirty="0">
              <a:solidFill>
                <a:schemeClr val="bg2"/>
              </a:solidFill>
              <a:latin typeface="Merriweather Bold" panose="02060503050406030704" pitchFamily="18" charset="-52"/>
              <a:ea typeface="Merriweather Bold" panose="02060503050406030704" pitchFamily="18" charset="-52"/>
              <a:cs typeface="Open Sans Extrabold" panose="020B0906030804020204" pitchFamily="34" charset="0"/>
            </a:endParaRPr>
          </a:p>
        </p:txBody>
      </p:sp>
      <p:sp>
        <p:nvSpPr>
          <p:cNvPr id="46" name="Freeform: Shape 111"/>
          <p:cNvSpPr/>
          <p:nvPr/>
        </p:nvSpPr>
        <p:spPr>
          <a:xfrm>
            <a:off x="1031789" y="4220055"/>
            <a:ext cx="608328" cy="608326"/>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3"/>
          </a:solidFill>
          <a:ln w="571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7" name="TextBox 46"/>
          <p:cNvSpPr txBox="1"/>
          <p:nvPr/>
        </p:nvSpPr>
        <p:spPr>
          <a:xfrm>
            <a:off x="1125201" y="4301175"/>
            <a:ext cx="448242" cy="477054"/>
          </a:xfrm>
          <a:prstGeom prst="rect">
            <a:avLst/>
          </a:prstGeom>
          <a:noFill/>
        </p:spPr>
        <p:txBody>
          <a:bodyPr wrap="square" rtlCol="0">
            <a:spAutoFit/>
          </a:bodyPr>
          <a:lstStyle/>
          <a:p>
            <a:pPr algn="ctr"/>
            <a:r>
              <a:rPr lang="en-US" sz="2500" dirty="0">
                <a:solidFill>
                  <a:schemeClr val="bg2"/>
                </a:solidFill>
                <a:latin typeface="Merriweather Bold" panose="02060503050406030704" pitchFamily="18" charset="-52"/>
                <a:ea typeface="Merriweather Bold" panose="02060503050406030704" pitchFamily="18" charset="-52"/>
                <a:cs typeface="Open Sans Extrabold" panose="020B0906030804020204" pitchFamily="34" charset="0"/>
              </a:rPr>
              <a:t>B</a:t>
            </a:r>
            <a:endParaRPr lang="ru-RU" sz="2500" dirty="0">
              <a:solidFill>
                <a:schemeClr val="bg2"/>
              </a:solidFill>
              <a:latin typeface="Merriweather Bold" panose="02060503050406030704" pitchFamily="18" charset="-52"/>
              <a:ea typeface="Merriweather Bold" panose="02060503050406030704" pitchFamily="18" charset="-52"/>
              <a:cs typeface="Open Sans Extrabold" panose="020B0906030804020204" pitchFamily="34" charset="0"/>
            </a:endParaRPr>
          </a:p>
        </p:txBody>
      </p:sp>
      <p:sp>
        <p:nvSpPr>
          <p:cNvPr id="48" name="Freeform: Shape 111"/>
          <p:cNvSpPr/>
          <p:nvPr/>
        </p:nvSpPr>
        <p:spPr>
          <a:xfrm>
            <a:off x="1031789" y="2064000"/>
            <a:ext cx="608328" cy="608326"/>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4"/>
          </a:solidFill>
          <a:ln w="571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accent3"/>
              </a:solidFill>
            </a:endParaRPr>
          </a:p>
        </p:txBody>
      </p:sp>
      <p:sp>
        <p:nvSpPr>
          <p:cNvPr id="49" name="TextBox 48"/>
          <p:cNvSpPr txBox="1"/>
          <p:nvPr/>
        </p:nvSpPr>
        <p:spPr>
          <a:xfrm>
            <a:off x="1112713" y="2129636"/>
            <a:ext cx="448242" cy="477054"/>
          </a:xfrm>
          <a:prstGeom prst="rect">
            <a:avLst/>
          </a:prstGeom>
          <a:noFill/>
        </p:spPr>
        <p:txBody>
          <a:bodyPr wrap="square" rtlCol="0">
            <a:spAutoFit/>
          </a:bodyPr>
          <a:lstStyle/>
          <a:p>
            <a:pPr algn="ctr"/>
            <a:r>
              <a:rPr lang="en-US" sz="2500" dirty="0">
                <a:solidFill>
                  <a:schemeClr val="bg2"/>
                </a:solidFill>
                <a:latin typeface="Merriweather Bold" panose="02060503050406030704" pitchFamily="18" charset="-52"/>
                <a:ea typeface="Merriweather Bold" panose="02060503050406030704" pitchFamily="18" charset="-52"/>
                <a:cs typeface="Open Sans Extrabold" panose="020B0906030804020204" pitchFamily="34" charset="0"/>
              </a:rPr>
              <a:t>A</a:t>
            </a:r>
            <a:endParaRPr lang="ru-RU" sz="2500" dirty="0">
              <a:solidFill>
                <a:schemeClr val="bg2"/>
              </a:solidFill>
              <a:latin typeface="Merriweather Bold" panose="02060503050406030704" pitchFamily="18" charset="-52"/>
              <a:ea typeface="Merriweather Bold" panose="02060503050406030704" pitchFamily="18" charset="-52"/>
              <a:cs typeface="Open Sans Extrabold" panose="020B0906030804020204" pitchFamily="34" charset="0"/>
            </a:endParaRPr>
          </a:p>
        </p:txBody>
      </p:sp>
      <p:sp>
        <p:nvSpPr>
          <p:cNvPr id="51" name="TextBox 50"/>
          <p:cNvSpPr txBox="1"/>
          <p:nvPr/>
        </p:nvSpPr>
        <p:spPr>
          <a:xfrm>
            <a:off x="1996430" y="2177456"/>
            <a:ext cx="6818386" cy="477054"/>
          </a:xfrm>
          <a:prstGeom prst="rect">
            <a:avLst/>
          </a:prstGeom>
          <a:noFill/>
        </p:spPr>
        <p:txBody>
          <a:bodyPr wrap="square" rtlCol="0">
            <a:spAutoFit/>
          </a:bodyPr>
          <a:lstStyle/>
          <a:p>
            <a:r>
              <a:rPr lang="en-US" sz="2500" b="1" dirty="0" smtClean="0">
                <a:latin typeface="Roboto" panose="02000000000000000000" pitchFamily="2" charset="0"/>
                <a:ea typeface="Roboto" panose="02000000000000000000" pitchFamily="2" charset="0"/>
                <a:cs typeface="Open Sans" panose="020B0606030504020204" pitchFamily="34" charset="0"/>
              </a:rPr>
              <a:t>Produce Well Prepared Minds</a:t>
            </a:r>
            <a:endParaRPr lang="ru-RU" sz="2500" b="1" dirty="0">
              <a:latin typeface="Roboto" panose="02000000000000000000" pitchFamily="2" charset="0"/>
              <a:ea typeface="Roboto" panose="02000000000000000000" pitchFamily="2" charset="0"/>
              <a:cs typeface="Open Sans" panose="020B0606030504020204" pitchFamily="34" charset="0"/>
            </a:endParaRPr>
          </a:p>
        </p:txBody>
      </p:sp>
      <p:sp>
        <p:nvSpPr>
          <p:cNvPr id="53" name="TextBox 52"/>
          <p:cNvSpPr txBox="1"/>
          <p:nvPr/>
        </p:nvSpPr>
        <p:spPr>
          <a:xfrm>
            <a:off x="1996430" y="4266302"/>
            <a:ext cx="6434338" cy="477054"/>
          </a:xfrm>
          <a:prstGeom prst="rect">
            <a:avLst/>
          </a:prstGeom>
          <a:noFill/>
        </p:spPr>
        <p:txBody>
          <a:bodyPr wrap="square" rtlCol="0">
            <a:spAutoFit/>
          </a:bodyPr>
          <a:lstStyle/>
          <a:p>
            <a:r>
              <a:rPr lang="en-US" sz="2500" b="1" dirty="0" smtClean="0">
                <a:latin typeface="Roboto" panose="02000000000000000000" pitchFamily="2" charset="0"/>
                <a:ea typeface="Roboto" panose="02000000000000000000" pitchFamily="2" charset="0"/>
                <a:cs typeface="Open Sans" panose="020B0606030504020204" pitchFamily="34" charset="0"/>
              </a:rPr>
              <a:t>Help students find their passion</a:t>
            </a:r>
            <a:endParaRPr lang="ru-RU" sz="2500" b="1" dirty="0">
              <a:latin typeface="Roboto" panose="02000000000000000000" pitchFamily="2" charset="0"/>
              <a:ea typeface="Roboto" panose="02000000000000000000" pitchFamily="2" charset="0"/>
              <a:cs typeface="Open Sans" panose="020B0606030504020204" pitchFamily="34" charset="0"/>
            </a:endParaRPr>
          </a:p>
        </p:txBody>
      </p:sp>
      <p:sp>
        <p:nvSpPr>
          <p:cNvPr id="55" name="TextBox 54"/>
          <p:cNvSpPr txBox="1"/>
          <p:nvPr/>
        </p:nvSpPr>
        <p:spPr>
          <a:xfrm>
            <a:off x="1996430" y="6429197"/>
            <a:ext cx="6635506" cy="861774"/>
          </a:xfrm>
          <a:prstGeom prst="rect">
            <a:avLst/>
          </a:prstGeom>
          <a:noFill/>
        </p:spPr>
        <p:txBody>
          <a:bodyPr wrap="square" rtlCol="0">
            <a:spAutoFit/>
          </a:bodyPr>
          <a:lstStyle/>
          <a:p>
            <a:r>
              <a:rPr lang="en-US" sz="2500" b="1" dirty="0" smtClean="0">
                <a:latin typeface="Roboto"/>
              </a:rPr>
              <a:t>Advance </a:t>
            </a:r>
            <a:r>
              <a:rPr lang="en-US" sz="2500" b="1" dirty="0">
                <a:latin typeface="Roboto"/>
              </a:rPr>
              <a:t>learning and knowledge through faculty research</a:t>
            </a:r>
            <a:endParaRPr lang="ru-RU" sz="25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grpSp>
        <p:nvGrpSpPr>
          <p:cNvPr id="58" name="Группа 57"/>
          <p:cNvGrpSpPr/>
          <p:nvPr/>
        </p:nvGrpSpPr>
        <p:grpSpPr>
          <a:xfrm>
            <a:off x="12031508" y="2391429"/>
            <a:ext cx="1632765" cy="1246495"/>
            <a:chOff x="9097281" y="6495821"/>
            <a:chExt cx="1632765" cy="1246495"/>
          </a:xfrm>
        </p:grpSpPr>
        <p:sp>
          <p:nvSpPr>
            <p:cNvPr id="56" name="TextBox 55"/>
            <p:cNvSpPr txBox="1"/>
            <p:nvPr/>
          </p:nvSpPr>
          <p:spPr>
            <a:xfrm>
              <a:off x="9258611" y="7142931"/>
              <a:ext cx="1391982" cy="400110"/>
            </a:xfrm>
            <a:prstGeom prst="rect">
              <a:avLst/>
            </a:prstGeom>
            <a:noFill/>
          </p:spPr>
          <p:txBody>
            <a:bodyPr wrap="square" rtlCol="0">
              <a:spAutoFit/>
            </a:bodyPr>
            <a:lstStyle/>
            <a:p>
              <a:pPr algn="ctr" defTabSz="360000"/>
              <a:endParaRPr lang="ru-RU" sz="20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57" name="TextBox 56"/>
            <p:cNvSpPr txBox="1"/>
            <p:nvPr/>
          </p:nvSpPr>
          <p:spPr>
            <a:xfrm>
              <a:off x="9097281" y="6495821"/>
              <a:ext cx="1632765" cy="1246495"/>
            </a:xfrm>
            <a:prstGeom prst="rect">
              <a:avLst/>
            </a:prstGeom>
            <a:noFill/>
          </p:spPr>
          <p:txBody>
            <a:bodyPr wrap="square" rtlCol="0">
              <a:spAutoFit/>
            </a:bodyPr>
            <a:lstStyle/>
            <a:p>
              <a:pPr algn="ctr"/>
              <a:r>
                <a:rPr lang="en-US" sz="2500" b="1" dirty="0" smtClean="0">
                  <a:solidFill>
                    <a:schemeClr val="bg2"/>
                  </a:solidFill>
                  <a:latin typeface="Roboto" panose="02000000000000000000" pitchFamily="2" charset="0"/>
                  <a:ea typeface="Roboto" panose="02000000000000000000" pitchFamily="2" charset="0"/>
                  <a:cs typeface="Open Sans" panose="020B0606030504020204" pitchFamily="34" charset="0"/>
                </a:rPr>
                <a:t>Well Prepared Minds </a:t>
              </a:r>
              <a:endParaRPr lang="ru-RU" sz="2500" b="1" dirty="0">
                <a:solidFill>
                  <a:schemeClr val="bg2"/>
                </a:solidFill>
                <a:latin typeface="Roboto" panose="02000000000000000000" pitchFamily="2" charset="0"/>
                <a:ea typeface="Roboto" panose="02000000000000000000" pitchFamily="2" charset="0"/>
                <a:cs typeface="Open Sans" panose="020B0606030504020204" pitchFamily="34" charset="0"/>
              </a:endParaRPr>
            </a:p>
          </p:txBody>
        </p:sp>
      </p:grpSp>
      <p:sp>
        <p:nvSpPr>
          <p:cNvPr id="61" name="TextBox 60"/>
          <p:cNvSpPr txBox="1"/>
          <p:nvPr/>
        </p:nvSpPr>
        <p:spPr>
          <a:xfrm>
            <a:off x="14214444" y="6057264"/>
            <a:ext cx="1824132" cy="1246495"/>
          </a:xfrm>
          <a:prstGeom prst="rect">
            <a:avLst/>
          </a:prstGeom>
          <a:noFill/>
        </p:spPr>
        <p:txBody>
          <a:bodyPr wrap="square" rtlCol="0">
            <a:spAutoFit/>
          </a:bodyPr>
          <a:lstStyle/>
          <a:p>
            <a:pPr algn="ctr"/>
            <a:r>
              <a:rPr lang="en-US" sz="2500" b="1" dirty="0" smtClean="0">
                <a:solidFill>
                  <a:schemeClr val="bg2"/>
                </a:solidFill>
                <a:latin typeface="Roboto" panose="02000000000000000000" pitchFamily="2" charset="0"/>
                <a:ea typeface="Roboto" panose="02000000000000000000" pitchFamily="2" charset="0"/>
                <a:cs typeface="Open Sans" panose="020B0606030504020204" pitchFamily="34" charset="0"/>
              </a:rPr>
              <a:t>Advance Learning and Knowledge</a:t>
            </a:r>
            <a:endParaRPr lang="ru-RU" sz="2500" b="1" dirty="0">
              <a:solidFill>
                <a:schemeClr val="bg2"/>
              </a:solidFill>
              <a:latin typeface="Roboto" panose="02000000000000000000" pitchFamily="2" charset="0"/>
              <a:ea typeface="Roboto" panose="02000000000000000000" pitchFamily="2" charset="0"/>
              <a:cs typeface="Open Sans" panose="020B0606030504020204" pitchFamily="34" charset="0"/>
            </a:endParaRPr>
          </a:p>
        </p:txBody>
      </p:sp>
      <p:sp>
        <p:nvSpPr>
          <p:cNvPr id="64" name="TextBox 63"/>
          <p:cNvSpPr txBox="1"/>
          <p:nvPr/>
        </p:nvSpPr>
        <p:spPr>
          <a:xfrm>
            <a:off x="9853200" y="6236836"/>
            <a:ext cx="1538353" cy="1246495"/>
          </a:xfrm>
          <a:prstGeom prst="rect">
            <a:avLst/>
          </a:prstGeom>
          <a:noFill/>
        </p:spPr>
        <p:txBody>
          <a:bodyPr wrap="square" rtlCol="0">
            <a:spAutoFit/>
          </a:bodyPr>
          <a:lstStyle/>
          <a:p>
            <a:pPr algn="ctr"/>
            <a:r>
              <a:rPr lang="en-US" sz="2500" b="1" dirty="0" smtClean="0">
                <a:solidFill>
                  <a:schemeClr val="bg2"/>
                </a:solidFill>
                <a:latin typeface="Roboto" panose="02000000000000000000" pitchFamily="2" charset="0"/>
                <a:ea typeface="Roboto" panose="02000000000000000000" pitchFamily="2" charset="0"/>
                <a:cs typeface="Open Sans" panose="020B0606030504020204" pitchFamily="34" charset="0"/>
              </a:rPr>
              <a:t>Find Passion, Purpose</a:t>
            </a:r>
            <a:endParaRPr lang="ru-RU" sz="2500" b="1" dirty="0">
              <a:solidFill>
                <a:schemeClr val="bg2"/>
              </a:solidFill>
              <a:latin typeface="Roboto" panose="02000000000000000000" pitchFamily="2" charset="0"/>
              <a:ea typeface="Roboto" panose="02000000000000000000" pitchFamily="2" charset="0"/>
              <a:cs typeface="Open Sans" panose="020B0606030504020204" pitchFamily="34" charset="0"/>
            </a:endParaRPr>
          </a:p>
        </p:txBody>
      </p:sp>
      <p:sp>
        <p:nvSpPr>
          <p:cNvPr id="3" name="TextBox 2"/>
          <p:cNvSpPr txBox="1"/>
          <p:nvPr/>
        </p:nvSpPr>
        <p:spPr>
          <a:xfrm>
            <a:off x="1996430" y="2688882"/>
            <a:ext cx="7539243" cy="477054"/>
          </a:xfrm>
          <a:prstGeom prst="rect">
            <a:avLst/>
          </a:prstGeom>
          <a:noFill/>
        </p:spPr>
        <p:txBody>
          <a:bodyPr wrap="none" rtlCol="0">
            <a:spAutoFit/>
          </a:bodyPr>
          <a:lstStyle/>
          <a:p>
            <a:r>
              <a:rPr lang="en-US" sz="2500" dirty="0" smtClean="0">
                <a:latin typeface="Roboto Light"/>
              </a:rPr>
              <a:t>Customer Satisfaction: Responsiveness, Relevance</a:t>
            </a:r>
            <a:endParaRPr lang="en-US" sz="2500" dirty="0">
              <a:latin typeface="Roboto Light"/>
            </a:endParaRPr>
          </a:p>
        </p:txBody>
      </p:sp>
      <p:sp>
        <p:nvSpPr>
          <p:cNvPr id="5" name="TextBox 4"/>
          <p:cNvSpPr txBox="1"/>
          <p:nvPr/>
        </p:nvSpPr>
        <p:spPr>
          <a:xfrm>
            <a:off x="1996430" y="4798303"/>
            <a:ext cx="4639925" cy="477054"/>
          </a:xfrm>
          <a:prstGeom prst="rect">
            <a:avLst/>
          </a:prstGeom>
          <a:noFill/>
        </p:spPr>
        <p:txBody>
          <a:bodyPr wrap="none" rtlCol="0">
            <a:spAutoFit/>
          </a:bodyPr>
          <a:lstStyle/>
          <a:p>
            <a:r>
              <a:rPr lang="en-US" sz="2500" dirty="0" smtClean="0">
                <a:latin typeface="Roboto Light"/>
              </a:rPr>
              <a:t>Brand Loyalty: Reliability, Value</a:t>
            </a:r>
            <a:endParaRPr lang="en-US" sz="2500" dirty="0">
              <a:latin typeface="Roboto Light"/>
            </a:endParaRPr>
          </a:p>
        </p:txBody>
      </p:sp>
      <p:sp>
        <p:nvSpPr>
          <p:cNvPr id="6" name="TextBox 5"/>
          <p:cNvSpPr txBox="1"/>
          <p:nvPr/>
        </p:nvSpPr>
        <p:spPr>
          <a:xfrm>
            <a:off x="1978140" y="7486870"/>
            <a:ext cx="3871573" cy="477054"/>
          </a:xfrm>
          <a:prstGeom prst="rect">
            <a:avLst/>
          </a:prstGeom>
          <a:noFill/>
        </p:spPr>
        <p:txBody>
          <a:bodyPr wrap="none" rtlCol="0">
            <a:spAutoFit/>
          </a:bodyPr>
          <a:lstStyle/>
          <a:p>
            <a:r>
              <a:rPr lang="en-US" sz="2500" dirty="0" smtClean="0">
                <a:latin typeface="Roboto Light"/>
              </a:rPr>
              <a:t>Brand Loyalty: Reputation</a:t>
            </a:r>
            <a:endParaRPr lang="en-US" sz="2500" dirty="0">
              <a:latin typeface="Roboto Light"/>
            </a:endParaRPr>
          </a:p>
        </p:txBody>
      </p:sp>
    </p:spTree>
    <p:extLst>
      <p:ext uri="{BB962C8B-B14F-4D97-AF65-F5344CB8AC3E}">
        <p14:creationId xmlns:p14="http://schemas.microsoft.com/office/powerpoint/2010/main" val="30306925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11336338" y="2914650"/>
            <a:ext cx="3960814" cy="3535363"/>
            <a:chOff x="11336338" y="2914650"/>
            <a:chExt cx="3960814" cy="3535363"/>
          </a:xfrm>
        </p:grpSpPr>
        <p:sp>
          <p:nvSpPr>
            <p:cNvPr id="19" name="Freeform 12"/>
            <p:cNvSpPr>
              <a:spLocks/>
            </p:cNvSpPr>
            <p:nvPr/>
          </p:nvSpPr>
          <p:spPr bwMode="auto">
            <a:xfrm>
              <a:off x="11336338" y="2914650"/>
              <a:ext cx="3960813" cy="3535363"/>
            </a:xfrm>
            <a:custGeom>
              <a:avLst/>
              <a:gdLst>
                <a:gd name="T0" fmla="*/ 3513 w 7484"/>
                <a:gd name="T1" fmla="*/ 5247 h 6681"/>
                <a:gd name="T2" fmla="*/ 3577 w 7484"/>
                <a:gd name="T3" fmla="*/ 5260 h 6681"/>
                <a:gd name="T4" fmla="*/ 3637 w 7484"/>
                <a:gd name="T5" fmla="*/ 5285 h 6681"/>
                <a:gd name="T6" fmla="*/ 3690 w 7484"/>
                <a:gd name="T7" fmla="*/ 5321 h 6681"/>
                <a:gd name="T8" fmla="*/ 3735 w 7484"/>
                <a:gd name="T9" fmla="*/ 5366 h 6681"/>
                <a:gd name="T10" fmla="*/ 3770 w 7484"/>
                <a:gd name="T11" fmla="*/ 5419 h 6681"/>
                <a:gd name="T12" fmla="*/ 3796 w 7484"/>
                <a:gd name="T13" fmla="*/ 5478 h 6681"/>
                <a:gd name="T14" fmla="*/ 3810 w 7484"/>
                <a:gd name="T15" fmla="*/ 5544 h 6681"/>
                <a:gd name="T16" fmla="*/ 3811 w 7484"/>
                <a:gd name="T17" fmla="*/ 6373 h 6681"/>
                <a:gd name="T18" fmla="*/ 3833 w 7484"/>
                <a:gd name="T19" fmla="*/ 6469 h 6681"/>
                <a:gd name="T20" fmla="*/ 3879 w 7484"/>
                <a:gd name="T21" fmla="*/ 6553 h 6681"/>
                <a:gd name="T22" fmla="*/ 3951 w 7484"/>
                <a:gd name="T23" fmla="*/ 6619 h 6681"/>
                <a:gd name="T24" fmla="*/ 4039 w 7484"/>
                <a:gd name="T25" fmla="*/ 6664 h 6681"/>
                <a:gd name="T26" fmla="*/ 4137 w 7484"/>
                <a:gd name="T27" fmla="*/ 6681 h 6681"/>
                <a:gd name="T28" fmla="*/ 4231 w 7484"/>
                <a:gd name="T29" fmla="*/ 6669 h 6681"/>
                <a:gd name="T30" fmla="*/ 4320 w 7484"/>
                <a:gd name="T31" fmla="*/ 6630 h 6681"/>
                <a:gd name="T32" fmla="*/ 7387 w 7484"/>
                <a:gd name="T33" fmla="*/ 3575 h 6681"/>
                <a:gd name="T34" fmla="*/ 7429 w 7484"/>
                <a:gd name="T35" fmla="*/ 3523 h 6681"/>
                <a:gd name="T36" fmla="*/ 7459 w 7484"/>
                <a:gd name="T37" fmla="*/ 3466 h 6681"/>
                <a:gd name="T38" fmla="*/ 7478 w 7484"/>
                <a:gd name="T39" fmla="*/ 3404 h 6681"/>
                <a:gd name="T40" fmla="*/ 7484 w 7484"/>
                <a:gd name="T41" fmla="*/ 3341 h 6681"/>
                <a:gd name="T42" fmla="*/ 7478 w 7484"/>
                <a:gd name="T43" fmla="*/ 3277 h 6681"/>
                <a:gd name="T44" fmla="*/ 7459 w 7484"/>
                <a:gd name="T45" fmla="*/ 3215 h 6681"/>
                <a:gd name="T46" fmla="*/ 7429 w 7484"/>
                <a:gd name="T47" fmla="*/ 3158 h 6681"/>
                <a:gd name="T48" fmla="*/ 7387 w 7484"/>
                <a:gd name="T49" fmla="*/ 3106 h 6681"/>
                <a:gd name="T50" fmla="*/ 4320 w 7484"/>
                <a:gd name="T51" fmla="*/ 51 h 6681"/>
                <a:gd name="T52" fmla="*/ 4231 w 7484"/>
                <a:gd name="T53" fmla="*/ 12 h 6681"/>
                <a:gd name="T54" fmla="*/ 4137 w 7484"/>
                <a:gd name="T55" fmla="*/ 0 h 6681"/>
                <a:gd name="T56" fmla="*/ 4039 w 7484"/>
                <a:gd name="T57" fmla="*/ 17 h 6681"/>
                <a:gd name="T58" fmla="*/ 3949 w 7484"/>
                <a:gd name="T59" fmla="*/ 62 h 6681"/>
                <a:gd name="T60" fmla="*/ 3879 w 7484"/>
                <a:gd name="T61" fmla="*/ 128 h 6681"/>
                <a:gd name="T62" fmla="*/ 3833 w 7484"/>
                <a:gd name="T63" fmla="*/ 212 h 6681"/>
                <a:gd name="T64" fmla="*/ 3811 w 7484"/>
                <a:gd name="T65" fmla="*/ 308 h 6681"/>
                <a:gd name="T66" fmla="*/ 3810 w 7484"/>
                <a:gd name="T67" fmla="*/ 1137 h 6681"/>
                <a:gd name="T68" fmla="*/ 3796 w 7484"/>
                <a:gd name="T69" fmla="*/ 1203 h 6681"/>
                <a:gd name="T70" fmla="*/ 3770 w 7484"/>
                <a:gd name="T71" fmla="*/ 1262 h 6681"/>
                <a:gd name="T72" fmla="*/ 3735 w 7484"/>
                <a:gd name="T73" fmla="*/ 1315 h 6681"/>
                <a:gd name="T74" fmla="*/ 3690 w 7484"/>
                <a:gd name="T75" fmla="*/ 1360 h 6681"/>
                <a:gd name="T76" fmla="*/ 3637 w 7484"/>
                <a:gd name="T77" fmla="*/ 1396 h 6681"/>
                <a:gd name="T78" fmla="*/ 3577 w 7484"/>
                <a:gd name="T79" fmla="*/ 1421 h 6681"/>
                <a:gd name="T80" fmla="*/ 3513 w 7484"/>
                <a:gd name="T81" fmla="*/ 1434 h 6681"/>
                <a:gd name="T82" fmla="*/ 315 w 7484"/>
                <a:gd name="T83" fmla="*/ 1437 h 6681"/>
                <a:gd name="T84" fmla="*/ 248 w 7484"/>
                <a:gd name="T85" fmla="*/ 1447 h 6681"/>
                <a:gd name="T86" fmla="*/ 187 w 7484"/>
                <a:gd name="T87" fmla="*/ 1469 h 6681"/>
                <a:gd name="T88" fmla="*/ 134 w 7484"/>
                <a:gd name="T89" fmla="*/ 1502 h 6681"/>
                <a:gd name="T90" fmla="*/ 86 w 7484"/>
                <a:gd name="T91" fmla="*/ 1546 h 6681"/>
                <a:gd name="T92" fmla="*/ 48 w 7484"/>
                <a:gd name="T93" fmla="*/ 1597 h 6681"/>
                <a:gd name="T94" fmla="*/ 20 w 7484"/>
                <a:gd name="T95" fmla="*/ 1655 h 6681"/>
                <a:gd name="T96" fmla="*/ 4 w 7484"/>
                <a:gd name="T97" fmla="*/ 1717 h 6681"/>
                <a:gd name="T98" fmla="*/ 0 w 7484"/>
                <a:gd name="T99" fmla="*/ 4913 h 6681"/>
                <a:gd name="T100" fmla="*/ 7 w 7484"/>
                <a:gd name="T101" fmla="*/ 4980 h 6681"/>
                <a:gd name="T102" fmla="*/ 26 w 7484"/>
                <a:gd name="T103" fmla="*/ 5042 h 6681"/>
                <a:gd name="T104" fmla="*/ 57 w 7484"/>
                <a:gd name="T105" fmla="*/ 5099 h 6681"/>
                <a:gd name="T106" fmla="*/ 97 w 7484"/>
                <a:gd name="T107" fmla="*/ 5147 h 6681"/>
                <a:gd name="T108" fmla="*/ 147 w 7484"/>
                <a:gd name="T109" fmla="*/ 5188 h 6681"/>
                <a:gd name="T110" fmla="*/ 203 w 7484"/>
                <a:gd name="T111" fmla="*/ 5220 h 6681"/>
                <a:gd name="T112" fmla="*/ 264 w 7484"/>
                <a:gd name="T113" fmla="*/ 5238 h 6681"/>
                <a:gd name="T114" fmla="*/ 331 w 7484"/>
                <a:gd name="T115" fmla="*/ 5246 h 6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84" h="6681">
                  <a:moveTo>
                    <a:pt x="331" y="5246"/>
                  </a:moveTo>
                  <a:lnTo>
                    <a:pt x="3478" y="5246"/>
                  </a:lnTo>
                  <a:lnTo>
                    <a:pt x="3496" y="5246"/>
                  </a:lnTo>
                  <a:lnTo>
                    <a:pt x="3513" y="5247"/>
                  </a:lnTo>
                  <a:lnTo>
                    <a:pt x="3529" y="5249"/>
                  </a:lnTo>
                  <a:lnTo>
                    <a:pt x="3545" y="5252"/>
                  </a:lnTo>
                  <a:lnTo>
                    <a:pt x="3561" y="5256"/>
                  </a:lnTo>
                  <a:lnTo>
                    <a:pt x="3577" y="5260"/>
                  </a:lnTo>
                  <a:lnTo>
                    <a:pt x="3593" y="5265"/>
                  </a:lnTo>
                  <a:lnTo>
                    <a:pt x="3608" y="5272"/>
                  </a:lnTo>
                  <a:lnTo>
                    <a:pt x="3622" y="5278"/>
                  </a:lnTo>
                  <a:lnTo>
                    <a:pt x="3637" y="5285"/>
                  </a:lnTo>
                  <a:lnTo>
                    <a:pt x="3651" y="5294"/>
                  </a:lnTo>
                  <a:lnTo>
                    <a:pt x="3664" y="5302"/>
                  </a:lnTo>
                  <a:lnTo>
                    <a:pt x="3677" y="5311"/>
                  </a:lnTo>
                  <a:lnTo>
                    <a:pt x="3690" y="5321"/>
                  </a:lnTo>
                  <a:lnTo>
                    <a:pt x="3702" y="5331"/>
                  </a:lnTo>
                  <a:lnTo>
                    <a:pt x="3714" y="5343"/>
                  </a:lnTo>
                  <a:lnTo>
                    <a:pt x="3724" y="5355"/>
                  </a:lnTo>
                  <a:lnTo>
                    <a:pt x="3735" y="5366"/>
                  </a:lnTo>
                  <a:lnTo>
                    <a:pt x="3744" y="5378"/>
                  </a:lnTo>
                  <a:lnTo>
                    <a:pt x="3754" y="5391"/>
                  </a:lnTo>
                  <a:lnTo>
                    <a:pt x="3763" y="5406"/>
                  </a:lnTo>
                  <a:lnTo>
                    <a:pt x="3770" y="5419"/>
                  </a:lnTo>
                  <a:lnTo>
                    <a:pt x="3778" y="5433"/>
                  </a:lnTo>
                  <a:lnTo>
                    <a:pt x="3785" y="5448"/>
                  </a:lnTo>
                  <a:lnTo>
                    <a:pt x="3791" y="5464"/>
                  </a:lnTo>
                  <a:lnTo>
                    <a:pt x="3796" y="5478"/>
                  </a:lnTo>
                  <a:lnTo>
                    <a:pt x="3801" y="5494"/>
                  </a:lnTo>
                  <a:lnTo>
                    <a:pt x="3804" y="5510"/>
                  </a:lnTo>
                  <a:lnTo>
                    <a:pt x="3807" y="5526"/>
                  </a:lnTo>
                  <a:lnTo>
                    <a:pt x="3810" y="5544"/>
                  </a:lnTo>
                  <a:lnTo>
                    <a:pt x="3811" y="5560"/>
                  </a:lnTo>
                  <a:lnTo>
                    <a:pt x="3811" y="5577"/>
                  </a:lnTo>
                  <a:lnTo>
                    <a:pt x="3811" y="6348"/>
                  </a:lnTo>
                  <a:lnTo>
                    <a:pt x="3811" y="6373"/>
                  </a:lnTo>
                  <a:lnTo>
                    <a:pt x="3814" y="6399"/>
                  </a:lnTo>
                  <a:lnTo>
                    <a:pt x="3818" y="6422"/>
                  </a:lnTo>
                  <a:lnTo>
                    <a:pt x="3826" y="6447"/>
                  </a:lnTo>
                  <a:lnTo>
                    <a:pt x="3833" y="6469"/>
                  </a:lnTo>
                  <a:lnTo>
                    <a:pt x="3842" y="6492"/>
                  </a:lnTo>
                  <a:lnTo>
                    <a:pt x="3853" y="6512"/>
                  </a:lnTo>
                  <a:lnTo>
                    <a:pt x="3866" y="6533"/>
                  </a:lnTo>
                  <a:lnTo>
                    <a:pt x="3879" y="6553"/>
                  </a:lnTo>
                  <a:lnTo>
                    <a:pt x="3895" y="6571"/>
                  </a:lnTo>
                  <a:lnTo>
                    <a:pt x="3913" y="6588"/>
                  </a:lnTo>
                  <a:lnTo>
                    <a:pt x="3930" y="6604"/>
                  </a:lnTo>
                  <a:lnTo>
                    <a:pt x="3951" y="6619"/>
                  </a:lnTo>
                  <a:lnTo>
                    <a:pt x="3971" y="6632"/>
                  </a:lnTo>
                  <a:lnTo>
                    <a:pt x="3993" y="6645"/>
                  </a:lnTo>
                  <a:lnTo>
                    <a:pt x="4016" y="6655"/>
                  </a:lnTo>
                  <a:lnTo>
                    <a:pt x="4039" y="6664"/>
                  </a:lnTo>
                  <a:lnTo>
                    <a:pt x="4064" y="6671"/>
                  </a:lnTo>
                  <a:lnTo>
                    <a:pt x="4089" y="6677"/>
                  </a:lnTo>
                  <a:lnTo>
                    <a:pt x="4112" y="6680"/>
                  </a:lnTo>
                  <a:lnTo>
                    <a:pt x="4137" y="6681"/>
                  </a:lnTo>
                  <a:lnTo>
                    <a:pt x="4160" y="6681"/>
                  </a:lnTo>
                  <a:lnTo>
                    <a:pt x="4185" y="6678"/>
                  </a:lnTo>
                  <a:lnTo>
                    <a:pt x="4208" y="6675"/>
                  </a:lnTo>
                  <a:lnTo>
                    <a:pt x="4231" y="6669"/>
                  </a:lnTo>
                  <a:lnTo>
                    <a:pt x="4254" y="6662"/>
                  </a:lnTo>
                  <a:lnTo>
                    <a:pt x="4276" y="6653"/>
                  </a:lnTo>
                  <a:lnTo>
                    <a:pt x="4298" y="6642"/>
                  </a:lnTo>
                  <a:lnTo>
                    <a:pt x="4320" y="6630"/>
                  </a:lnTo>
                  <a:lnTo>
                    <a:pt x="4340" y="6616"/>
                  </a:lnTo>
                  <a:lnTo>
                    <a:pt x="4359" y="6600"/>
                  </a:lnTo>
                  <a:lnTo>
                    <a:pt x="4378" y="6582"/>
                  </a:lnTo>
                  <a:lnTo>
                    <a:pt x="7387" y="3575"/>
                  </a:lnTo>
                  <a:lnTo>
                    <a:pt x="7398" y="3563"/>
                  </a:lnTo>
                  <a:lnTo>
                    <a:pt x="7410" y="3550"/>
                  </a:lnTo>
                  <a:lnTo>
                    <a:pt x="7420" y="3537"/>
                  </a:lnTo>
                  <a:lnTo>
                    <a:pt x="7429" y="3523"/>
                  </a:lnTo>
                  <a:lnTo>
                    <a:pt x="7437" y="3510"/>
                  </a:lnTo>
                  <a:lnTo>
                    <a:pt x="7446" y="3495"/>
                  </a:lnTo>
                  <a:lnTo>
                    <a:pt x="7453" y="3481"/>
                  </a:lnTo>
                  <a:lnTo>
                    <a:pt x="7459" y="3466"/>
                  </a:lnTo>
                  <a:lnTo>
                    <a:pt x="7465" y="3450"/>
                  </a:lnTo>
                  <a:lnTo>
                    <a:pt x="7471" y="3436"/>
                  </a:lnTo>
                  <a:lnTo>
                    <a:pt x="7474" y="3420"/>
                  </a:lnTo>
                  <a:lnTo>
                    <a:pt x="7478" y="3404"/>
                  </a:lnTo>
                  <a:lnTo>
                    <a:pt x="7481" y="3388"/>
                  </a:lnTo>
                  <a:lnTo>
                    <a:pt x="7483" y="3372"/>
                  </a:lnTo>
                  <a:lnTo>
                    <a:pt x="7484" y="3357"/>
                  </a:lnTo>
                  <a:lnTo>
                    <a:pt x="7484" y="3341"/>
                  </a:lnTo>
                  <a:lnTo>
                    <a:pt x="7484" y="3325"/>
                  </a:lnTo>
                  <a:lnTo>
                    <a:pt x="7483" y="3309"/>
                  </a:lnTo>
                  <a:lnTo>
                    <a:pt x="7481" y="3293"/>
                  </a:lnTo>
                  <a:lnTo>
                    <a:pt x="7478" y="3277"/>
                  </a:lnTo>
                  <a:lnTo>
                    <a:pt x="7474" y="3261"/>
                  </a:lnTo>
                  <a:lnTo>
                    <a:pt x="7471" y="3245"/>
                  </a:lnTo>
                  <a:lnTo>
                    <a:pt x="7465" y="3231"/>
                  </a:lnTo>
                  <a:lnTo>
                    <a:pt x="7459" y="3215"/>
                  </a:lnTo>
                  <a:lnTo>
                    <a:pt x="7453" y="3200"/>
                  </a:lnTo>
                  <a:lnTo>
                    <a:pt x="7446" y="3186"/>
                  </a:lnTo>
                  <a:lnTo>
                    <a:pt x="7437" y="3171"/>
                  </a:lnTo>
                  <a:lnTo>
                    <a:pt x="7429" y="3158"/>
                  </a:lnTo>
                  <a:lnTo>
                    <a:pt x="7420" y="3144"/>
                  </a:lnTo>
                  <a:lnTo>
                    <a:pt x="7410" y="3131"/>
                  </a:lnTo>
                  <a:lnTo>
                    <a:pt x="7398" y="3118"/>
                  </a:lnTo>
                  <a:lnTo>
                    <a:pt x="7387" y="3106"/>
                  </a:lnTo>
                  <a:lnTo>
                    <a:pt x="4378" y="99"/>
                  </a:lnTo>
                  <a:lnTo>
                    <a:pt x="4359" y="81"/>
                  </a:lnTo>
                  <a:lnTo>
                    <a:pt x="4340" y="65"/>
                  </a:lnTo>
                  <a:lnTo>
                    <a:pt x="4320" y="51"/>
                  </a:lnTo>
                  <a:lnTo>
                    <a:pt x="4298" y="39"/>
                  </a:lnTo>
                  <a:lnTo>
                    <a:pt x="4276" y="28"/>
                  </a:lnTo>
                  <a:lnTo>
                    <a:pt x="4254" y="19"/>
                  </a:lnTo>
                  <a:lnTo>
                    <a:pt x="4231" y="12"/>
                  </a:lnTo>
                  <a:lnTo>
                    <a:pt x="4208" y="6"/>
                  </a:lnTo>
                  <a:lnTo>
                    <a:pt x="4185" y="3"/>
                  </a:lnTo>
                  <a:lnTo>
                    <a:pt x="4160" y="0"/>
                  </a:lnTo>
                  <a:lnTo>
                    <a:pt x="4137" y="0"/>
                  </a:lnTo>
                  <a:lnTo>
                    <a:pt x="4112" y="1"/>
                  </a:lnTo>
                  <a:lnTo>
                    <a:pt x="4089" y="4"/>
                  </a:lnTo>
                  <a:lnTo>
                    <a:pt x="4064" y="10"/>
                  </a:lnTo>
                  <a:lnTo>
                    <a:pt x="4039" y="17"/>
                  </a:lnTo>
                  <a:lnTo>
                    <a:pt x="4016" y="26"/>
                  </a:lnTo>
                  <a:lnTo>
                    <a:pt x="3993" y="36"/>
                  </a:lnTo>
                  <a:lnTo>
                    <a:pt x="3971" y="49"/>
                  </a:lnTo>
                  <a:lnTo>
                    <a:pt x="3949" y="62"/>
                  </a:lnTo>
                  <a:lnTo>
                    <a:pt x="3930" y="77"/>
                  </a:lnTo>
                  <a:lnTo>
                    <a:pt x="3913" y="93"/>
                  </a:lnTo>
                  <a:lnTo>
                    <a:pt x="3895" y="110"/>
                  </a:lnTo>
                  <a:lnTo>
                    <a:pt x="3879" y="128"/>
                  </a:lnTo>
                  <a:lnTo>
                    <a:pt x="3866" y="148"/>
                  </a:lnTo>
                  <a:lnTo>
                    <a:pt x="3853" y="169"/>
                  </a:lnTo>
                  <a:lnTo>
                    <a:pt x="3842" y="189"/>
                  </a:lnTo>
                  <a:lnTo>
                    <a:pt x="3833" y="212"/>
                  </a:lnTo>
                  <a:lnTo>
                    <a:pt x="3826" y="234"/>
                  </a:lnTo>
                  <a:lnTo>
                    <a:pt x="3818" y="259"/>
                  </a:lnTo>
                  <a:lnTo>
                    <a:pt x="3814" y="282"/>
                  </a:lnTo>
                  <a:lnTo>
                    <a:pt x="3811" y="308"/>
                  </a:lnTo>
                  <a:lnTo>
                    <a:pt x="3811" y="333"/>
                  </a:lnTo>
                  <a:lnTo>
                    <a:pt x="3811" y="1104"/>
                  </a:lnTo>
                  <a:lnTo>
                    <a:pt x="3811" y="1121"/>
                  </a:lnTo>
                  <a:lnTo>
                    <a:pt x="3810" y="1137"/>
                  </a:lnTo>
                  <a:lnTo>
                    <a:pt x="3807" y="1155"/>
                  </a:lnTo>
                  <a:lnTo>
                    <a:pt x="3804" y="1171"/>
                  </a:lnTo>
                  <a:lnTo>
                    <a:pt x="3801" y="1187"/>
                  </a:lnTo>
                  <a:lnTo>
                    <a:pt x="3796" y="1203"/>
                  </a:lnTo>
                  <a:lnTo>
                    <a:pt x="3791" y="1217"/>
                  </a:lnTo>
                  <a:lnTo>
                    <a:pt x="3785" y="1233"/>
                  </a:lnTo>
                  <a:lnTo>
                    <a:pt x="3778" y="1248"/>
                  </a:lnTo>
                  <a:lnTo>
                    <a:pt x="3770" y="1262"/>
                  </a:lnTo>
                  <a:lnTo>
                    <a:pt x="3763" y="1275"/>
                  </a:lnTo>
                  <a:lnTo>
                    <a:pt x="3754" y="1290"/>
                  </a:lnTo>
                  <a:lnTo>
                    <a:pt x="3744" y="1303"/>
                  </a:lnTo>
                  <a:lnTo>
                    <a:pt x="3735" y="1315"/>
                  </a:lnTo>
                  <a:lnTo>
                    <a:pt x="3724" y="1326"/>
                  </a:lnTo>
                  <a:lnTo>
                    <a:pt x="3714" y="1338"/>
                  </a:lnTo>
                  <a:lnTo>
                    <a:pt x="3702" y="1350"/>
                  </a:lnTo>
                  <a:lnTo>
                    <a:pt x="3690" y="1360"/>
                  </a:lnTo>
                  <a:lnTo>
                    <a:pt x="3677" y="1370"/>
                  </a:lnTo>
                  <a:lnTo>
                    <a:pt x="3664" y="1379"/>
                  </a:lnTo>
                  <a:lnTo>
                    <a:pt x="3651" y="1387"/>
                  </a:lnTo>
                  <a:lnTo>
                    <a:pt x="3637" y="1396"/>
                  </a:lnTo>
                  <a:lnTo>
                    <a:pt x="3622" y="1403"/>
                  </a:lnTo>
                  <a:lnTo>
                    <a:pt x="3608" y="1409"/>
                  </a:lnTo>
                  <a:lnTo>
                    <a:pt x="3593" y="1416"/>
                  </a:lnTo>
                  <a:lnTo>
                    <a:pt x="3577" y="1421"/>
                  </a:lnTo>
                  <a:lnTo>
                    <a:pt x="3561" y="1425"/>
                  </a:lnTo>
                  <a:lnTo>
                    <a:pt x="3545" y="1429"/>
                  </a:lnTo>
                  <a:lnTo>
                    <a:pt x="3529" y="1432"/>
                  </a:lnTo>
                  <a:lnTo>
                    <a:pt x="3513" y="1434"/>
                  </a:lnTo>
                  <a:lnTo>
                    <a:pt x="3496" y="1435"/>
                  </a:lnTo>
                  <a:lnTo>
                    <a:pt x="3478" y="1435"/>
                  </a:lnTo>
                  <a:lnTo>
                    <a:pt x="331" y="1435"/>
                  </a:lnTo>
                  <a:lnTo>
                    <a:pt x="315" y="1437"/>
                  </a:lnTo>
                  <a:lnTo>
                    <a:pt x="298" y="1438"/>
                  </a:lnTo>
                  <a:lnTo>
                    <a:pt x="282" y="1440"/>
                  </a:lnTo>
                  <a:lnTo>
                    <a:pt x="264" y="1443"/>
                  </a:lnTo>
                  <a:lnTo>
                    <a:pt x="248" y="1447"/>
                  </a:lnTo>
                  <a:lnTo>
                    <a:pt x="234" y="1451"/>
                  </a:lnTo>
                  <a:lnTo>
                    <a:pt x="218" y="1456"/>
                  </a:lnTo>
                  <a:lnTo>
                    <a:pt x="203" y="1463"/>
                  </a:lnTo>
                  <a:lnTo>
                    <a:pt x="187" y="1469"/>
                  </a:lnTo>
                  <a:lnTo>
                    <a:pt x="174" y="1476"/>
                  </a:lnTo>
                  <a:lnTo>
                    <a:pt x="160" y="1485"/>
                  </a:lnTo>
                  <a:lnTo>
                    <a:pt x="147" y="1493"/>
                  </a:lnTo>
                  <a:lnTo>
                    <a:pt x="134" y="1502"/>
                  </a:lnTo>
                  <a:lnTo>
                    <a:pt x="121" y="1512"/>
                  </a:lnTo>
                  <a:lnTo>
                    <a:pt x="109" y="1522"/>
                  </a:lnTo>
                  <a:lnTo>
                    <a:pt x="97" y="1534"/>
                  </a:lnTo>
                  <a:lnTo>
                    <a:pt x="86" y="1546"/>
                  </a:lnTo>
                  <a:lnTo>
                    <a:pt x="76" y="1557"/>
                  </a:lnTo>
                  <a:lnTo>
                    <a:pt x="65" y="1569"/>
                  </a:lnTo>
                  <a:lnTo>
                    <a:pt x="57" y="1582"/>
                  </a:lnTo>
                  <a:lnTo>
                    <a:pt x="48" y="1597"/>
                  </a:lnTo>
                  <a:lnTo>
                    <a:pt x="41" y="1610"/>
                  </a:lnTo>
                  <a:lnTo>
                    <a:pt x="32" y="1624"/>
                  </a:lnTo>
                  <a:lnTo>
                    <a:pt x="26" y="1639"/>
                  </a:lnTo>
                  <a:lnTo>
                    <a:pt x="20" y="1655"/>
                  </a:lnTo>
                  <a:lnTo>
                    <a:pt x="14" y="1669"/>
                  </a:lnTo>
                  <a:lnTo>
                    <a:pt x="10" y="1685"/>
                  </a:lnTo>
                  <a:lnTo>
                    <a:pt x="7" y="1701"/>
                  </a:lnTo>
                  <a:lnTo>
                    <a:pt x="4" y="1717"/>
                  </a:lnTo>
                  <a:lnTo>
                    <a:pt x="1" y="1735"/>
                  </a:lnTo>
                  <a:lnTo>
                    <a:pt x="0" y="1751"/>
                  </a:lnTo>
                  <a:lnTo>
                    <a:pt x="0" y="1768"/>
                  </a:lnTo>
                  <a:lnTo>
                    <a:pt x="0" y="4913"/>
                  </a:lnTo>
                  <a:lnTo>
                    <a:pt x="0" y="4930"/>
                  </a:lnTo>
                  <a:lnTo>
                    <a:pt x="1" y="4946"/>
                  </a:lnTo>
                  <a:lnTo>
                    <a:pt x="4" y="4964"/>
                  </a:lnTo>
                  <a:lnTo>
                    <a:pt x="7" y="4980"/>
                  </a:lnTo>
                  <a:lnTo>
                    <a:pt x="10" y="4996"/>
                  </a:lnTo>
                  <a:lnTo>
                    <a:pt x="14" y="5012"/>
                  </a:lnTo>
                  <a:lnTo>
                    <a:pt x="20" y="5026"/>
                  </a:lnTo>
                  <a:lnTo>
                    <a:pt x="26" y="5042"/>
                  </a:lnTo>
                  <a:lnTo>
                    <a:pt x="32" y="5057"/>
                  </a:lnTo>
                  <a:lnTo>
                    <a:pt x="41" y="5071"/>
                  </a:lnTo>
                  <a:lnTo>
                    <a:pt x="48" y="5084"/>
                  </a:lnTo>
                  <a:lnTo>
                    <a:pt x="57" y="5099"/>
                  </a:lnTo>
                  <a:lnTo>
                    <a:pt x="65" y="5112"/>
                  </a:lnTo>
                  <a:lnTo>
                    <a:pt x="76" y="5124"/>
                  </a:lnTo>
                  <a:lnTo>
                    <a:pt x="86" y="5137"/>
                  </a:lnTo>
                  <a:lnTo>
                    <a:pt x="97" y="5147"/>
                  </a:lnTo>
                  <a:lnTo>
                    <a:pt x="109" y="5159"/>
                  </a:lnTo>
                  <a:lnTo>
                    <a:pt x="121" y="5169"/>
                  </a:lnTo>
                  <a:lnTo>
                    <a:pt x="134" y="5179"/>
                  </a:lnTo>
                  <a:lnTo>
                    <a:pt x="147" y="5188"/>
                  </a:lnTo>
                  <a:lnTo>
                    <a:pt x="160" y="5196"/>
                  </a:lnTo>
                  <a:lnTo>
                    <a:pt x="174" y="5205"/>
                  </a:lnTo>
                  <a:lnTo>
                    <a:pt x="187" y="5212"/>
                  </a:lnTo>
                  <a:lnTo>
                    <a:pt x="203" y="5220"/>
                  </a:lnTo>
                  <a:lnTo>
                    <a:pt x="218" y="5225"/>
                  </a:lnTo>
                  <a:lnTo>
                    <a:pt x="234" y="5230"/>
                  </a:lnTo>
                  <a:lnTo>
                    <a:pt x="248" y="5234"/>
                  </a:lnTo>
                  <a:lnTo>
                    <a:pt x="264" y="5238"/>
                  </a:lnTo>
                  <a:lnTo>
                    <a:pt x="282" y="5241"/>
                  </a:lnTo>
                  <a:lnTo>
                    <a:pt x="298" y="5243"/>
                  </a:lnTo>
                  <a:lnTo>
                    <a:pt x="315" y="5244"/>
                  </a:lnTo>
                  <a:lnTo>
                    <a:pt x="331" y="5246"/>
                  </a:lnTo>
                  <a:close/>
                </a:path>
              </a:pathLst>
            </a:custGeom>
            <a:solidFill>
              <a:schemeClr val="accent6"/>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25" name="Полилиния 24"/>
            <p:cNvSpPr/>
            <p:nvPr/>
          </p:nvSpPr>
          <p:spPr>
            <a:xfrm>
              <a:off x="11517659" y="4667251"/>
              <a:ext cx="3779493" cy="1782762"/>
            </a:xfrm>
            <a:custGeom>
              <a:avLst/>
              <a:gdLst>
                <a:gd name="connsiteX0" fmla="*/ 935850 w 3779493"/>
                <a:gd name="connsiteY0" fmla="*/ 0 h 1782762"/>
                <a:gd name="connsiteX1" fmla="*/ 3779063 w 3779493"/>
                <a:gd name="connsiteY1" fmla="*/ 0 h 1782762"/>
                <a:gd name="connsiteX2" fmla="*/ 3779493 w 3779493"/>
                <a:gd name="connsiteY2" fmla="*/ 6879 h 1782762"/>
                <a:gd name="connsiteX3" fmla="*/ 3779493 w 3779493"/>
                <a:gd name="connsiteY3" fmla="*/ 15345 h 1782762"/>
                <a:gd name="connsiteX4" fmla="*/ 3779493 w 3779493"/>
                <a:gd name="connsiteY4" fmla="*/ 23812 h 1782762"/>
                <a:gd name="connsiteX5" fmla="*/ 3778964 w 3779493"/>
                <a:gd name="connsiteY5" fmla="*/ 31749 h 1782762"/>
                <a:gd name="connsiteX6" fmla="*/ 3777905 w 3779493"/>
                <a:gd name="connsiteY6" fmla="*/ 40216 h 1782762"/>
                <a:gd name="connsiteX7" fmla="*/ 3776318 w 3779493"/>
                <a:gd name="connsiteY7" fmla="*/ 48683 h 1782762"/>
                <a:gd name="connsiteX8" fmla="*/ 3774201 w 3779493"/>
                <a:gd name="connsiteY8" fmla="*/ 57149 h 1782762"/>
                <a:gd name="connsiteX9" fmla="*/ 3772613 w 3779493"/>
                <a:gd name="connsiteY9" fmla="*/ 65616 h 1782762"/>
                <a:gd name="connsiteX10" fmla="*/ 3769438 w 3779493"/>
                <a:gd name="connsiteY10" fmla="*/ 73024 h 1782762"/>
                <a:gd name="connsiteX11" fmla="*/ 3766262 w 3779493"/>
                <a:gd name="connsiteY11" fmla="*/ 81491 h 1782762"/>
                <a:gd name="connsiteX12" fmla="*/ 3763087 w 3779493"/>
                <a:gd name="connsiteY12" fmla="*/ 89429 h 1782762"/>
                <a:gd name="connsiteX13" fmla="*/ 3759382 w 3779493"/>
                <a:gd name="connsiteY13" fmla="*/ 96837 h 1782762"/>
                <a:gd name="connsiteX14" fmla="*/ 3754619 w 3779493"/>
                <a:gd name="connsiteY14" fmla="*/ 104774 h 1782762"/>
                <a:gd name="connsiteX15" fmla="*/ 3750385 w 3779493"/>
                <a:gd name="connsiteY15" fmla="*/ 111654 h 1782762"/>
                <a:gd name="connsiteX16" fmla="*/ 3745622 w 3779493"/>
                <a:gd name="connsiteY16" fmla="*/ 119062 h 1782762"/>
                <a:gd name="connsiteX17" fmla="*/ 3740330 w 3779493"/>
                <a:gd name="connsiteY17" fmla="*/ 125941 h 1782762"/>
                <a:gd name="connsiteX18" fmla="*/ 3733978 w 3779493"/>
                <a:gd name="connsiteY18" fmla="*/ 132820 h 1782762"/>
                <a:gd name="connsiteX19" fmla="*/ 3728157 w 3779493"/>
                <a:gd name="connsiteY19" fmla="*/ 139170 h 1782762"/>
                <a:gd name="connsiteX20" fmla="*/ 2135682 w 3779493"/>
                <a:gd name="connsiteY20" fmla="*/ 1730375 h 1782762"/>
                <a:gd name="connsiteX21" fmla="*/ 2125626 w 3779493"/>
                <a:gd name="connsiteY21" fmla="*/ 1739900 h 1782762"/>
                <a:gd name="connsiteX22" fmla="*/ 2115570 w 3779493"/>
                <a:gd name="connsiteY22" fmla="*/ 1748366 h 1782762"/>
                <a:gd name="connsiteX23" fmla="*/ 2104986 w 3779493"/>
                <a:gd name="connsiteY23" fmla="*/ 1755775 h 1782762"/>
                <a:gd name="connsiteX24" fmla="*/ 2093342 w 3779493"/>
                <a:gd name="connsiteY24" fmla="*/ 1762125 h 1782762"/>
                <a:gd name="connsiteX25" fmla="*/ 2081699 w 3779493"/>
                <a:gd name="connsiteY25" fmla="*/ 1767945 h 1782762"/>
                <a:gd name="connsiteX26" fmla="*/ 2070056 w 3779493"/>
                <a:gd name="connsiteY26" fmla="*/ 1772708 h 1782762"/>
                <a:gd name="connsiteX27" fmla="*/ 2057884 w 3779493"/>
                <a:gd name="connsiteY27" fmla="*/ 1776412 h 1782762"/>
                <a:gd name="connsiteX28" fmla="*/ 2045711 w 3779493"/>
                <a:gd name="connsiteY28" fmla="*/ 1779587 h 1782762"/>
                <a:gd name="connsiteX29" fmla="*/ 2033539 w 3779493"/>
                <a:gd name="connsiteY29" fmla="*/ 1781175 h 1782762"/>
                <a:gd name="connsiteX30" fmla="*/ 2020308 w 3779493"/>
                <a:gd name="connsiteY30" fmla="*/ 1782762 h 1782762"/>
                <a:gd name="connsiteX31" fmla="*/ 2008135 w 3779493"/>
                <a:gd name="connsiteY31" fmla="*/ 1782762 h 1782762"/>
                <a:gd name="connsiteX32" fmla="*/ 1994904 w 3779493"/>
                <a:gd name="connsiteY32" fmla="*/ 1782233 h 1782762"/>
                <a:gd name="connsiteX33" fmla="*/ 1982732 w 3779493"/>
                <a:gd name="connsiteY33" fmla="*/ 1780645 h 1782762"/>
                <a:gd name="connsiteX34" fmla="*/ 1969501 w 3779493"/>
                <a:gd name="connsiteY34" fmla="*/ 1777470 h 1782762"/>
                <a:gd name="connsiteX35" fmla="*/ 1956270 w 3779493"/>
                <a:gd name="connsiteY35" fmla="*/ 1773766 h 1782762"/>
                <a:gd name="connsiteX36" fmla="*/ 1944098 w 3779493"/>
                <a:gd name="connsiteY36" fmla="*/ 1769004 h 1782762"/>
                <a:gd name="connsiteX37" fmla="*/ 1931925 w 3779493"/>
                <a:gd name="connsiteY37" fmla="*/ 1763712 h 1782762"/>
                <a:gd name="connsiteX38" fmla="*/ 1920282 w 3779493"/>
                <a:gd name="connsiteY38" fmla="*/ 1756833 h 1782762"/>
                <a:gd name="connsiteX39" fmla="*/ 1909697 w 3779493"/>
                <a:gd name="connsiteY39" fmla="*/ 1749954 h 1782762"/>
                <a:gd name="connsiteX40" fmla="*/ 1898583 w 3779493"/>
                <a:gd name="connsiteY40" fmla="*/ 1742016 h 1782762"/>
                <a:gd name="connsiteX41" fmla="*/ 1889586 w 3779493"/>
                <a:gd name="connsiteY41" fmla="*/ 1733550 h 1782762"/>
                <a:gd name="connsiteX42" fmla="*/ 1880060 w 3779493"/>
                <a:gd name="connsiteY42" fmla="*/ 1724554 h 1782762"/>
                <a:gd name="connsiteX43" fmla="*/ 1871592 w 3779493"/>
                <a:gd name="connsiteY43" fmla="*/ 1715029 h 1782762"/>
                <a:gd name="connsiteX44" fmla="*/ 1864712 w 3779493"/>
                <a:gd name="connsiteY44" fmla="*/ 1704445 h 1782762"/>
                <a:gd name="connsiteX45" fmla="*/ 1857832 w 3779493"/>
                <a:gd name="connsiteY45" fmla="*/ 1693333 h 1782762"/>
                <a:gd name="connsiteX46" fmla="*/ 1852010 w 3779493"/>
                <a:gd name="connsiteY46" fmla="*/ 1682750 h 1782762"/>
                <a:gd name="connsiteX47" fmla="*/ 1847247 w 3779493"/>
                <a:gd name="connsiteY47" fmla="*/ 1670579 h 1782762"/>
                <a:gd name="connsiteX48" fmla="*/ 1843542 w 3779493"/>
                <a:gd name="connsiteY48" fmla="*/ 1658937 h 1782762"/>
                <a:gd name="connsiteX49" fmla="*/ 1839308 w 3779493"/>
                <a:gd name="connsiteY49" fmla="*/ 1645708 h 1782762"/>
                <a:gd name="connsiteX50" fmla="*/ 1837192 w 3779493"/>
                <a:gd name="connsiteY50" fmla="*/ 1633537 h 1782762"/>
                <a:gd name="connsiteX51" fmla="*/ 1835604 w 3779493"/>
                <a:gd name="connsiteY51" fmla="*/ 1619779 h 1782762"/>
                <a:gd name="connsiteX52" fmla="*/ 1835604 w 3779493"/>
                <a:gd name="connsiteY52" fmla="*/ 1606550 h 1782762"/>
                <a:gd name="connsiteX53" fmla="*/ 1835604 w 3779493"/>
                <a:gd name="connsiteY53" fmla="*/ 1198562 h 1782762"/>
                <a:gd name="connsiteX54" fmla="*/ 1835604 w 3779493"/>
                <a:gd name="connsiteY54" fmla="*/ 1189566 h 1782762"/>
                <a:gd name="connsiteX55" fmla="*/ 1835075 w 3779493"/>
                <a:gd name="connsiteY55" fmla="*/ 1181100 h 1782762"/>
                <a:gd name="connsiteX56" fmla="*/ 1833487 w 3779493"/>
                <a:gd name="connsiteY56" fmla="*/ 1171575 h 1782762"/>
                <a:gd name="connsiteX57" fmla="*/ 1831899 w 3779493"/>
                <a:gd name="connsiteY57" fmla="*/ 1163108 h 1782762"/>
                <a:gd name="connsiteX58" fmla="*/ 1830312 w 3779493"/>
                <a:gd name="connsiteY58" fmla="*/ 1154641 h 1782762"/>
                <a:gd name="connsiteX59" fmla="*/ 1827665 w 3779493"/>
                <a:gd name="connsiteY59" fmla="*/ 1146175 h 1782762"/>
                <a:gd name="connsiteX60" fmla="*/ 1825019 w 3779493"/>
                <a:gd name="connsiteY60" fmla="*/ 1138766 h 1782762"/>
                <a:gd name="connsiteX61" fmla="*/ 1821844 w 3779493"/>
                <a:gd name="connsiteY61" fmla="*/ 1130300 h 1782762"/>
                <a:gd name="connsiteX62" fmla="*/ 1818139 w 3779493"/>
                <a:gd name="connsiteY62" fmla="*/ 1122362 h 1782762"/>
                <a:gd name="connsiteX63" fmla="*/ 1813905 w 3779493"/>
                <a:gd name="connsiteY63" fmla="*/ 1114954 h 1782762"/>
                <a:gd name="connsiteX64" fmla="*/ 1810200 w 3779493"/>
                <a:gd name="connsiteY64" fmla="*/ 1108075 h 1782762"/>
                <a:gd name="connsiteX65" fmla="*/ 1805437 w 3779493"/>
                <a:gd name="connsiteY65" fmla="*/ 1100137 h 1782762"/>
                <a:gd name="connsiteX66" fmla="*/ 1800145 w 3779493"/>
                <a:gd name="connsiteY66" fmla="*/ 1093258 h 1782762"/>
                <a:gd name="connsiteX67" fmla="*/ 1795382 w 3779493"/>
                <a:gd name="connsiteY67" fmla="*/ 1086908 h 1782762"/>
                <a:gd name="connsiteX68" fmla="*/ 1789560 w 3779493"/>
                <a:gd name="connsiteY68" fmla="*/ 1081087 h 1782762"/>
                <a:gd name="connsiteX69" fmla="*/ 1784268 w 3779493"/>
                <a:gd name="connsiteY69" fmla="*/ 1074737 h 1782762"/>
                <a:gd name="connsiteX70" fmla="*/ 1777917 w 3779493"/>
                <a:gd name="connsiteY70" fmla="*/ 1068387 h 1782762"/>
                <a:gd name="connsiteX71" fmla="*/ 1771566 w 3779493"/>
                <a:gd name="connsiteY71" fmla="*/ 1063095 h 1782762"/>
                <a:gd name="connsiteX72" fmla="*/ 1764686 w 3779493"/>
                <a:gd name="connsiteY72" fmla="*/ 1057804 h 1782762"/>
                <a:gd name="connsiteX73" fmla="*/ 1757806 w 3779493"/>
                <a:gd name="connsiteY73" fmla="*/ 1053041 h 1782762"/>
                <a:gd name="connsiteX74" fmla="*/ 1750926 w 3779493"/>
                <a:gd name="connsiteY74" fmla="*/ 1048808 h 1782762"/>
                <a:gd name="connsiteX75" fmla="*/ 1743517 w 3779493"/>
                <a:gd name="connsiteY75" fmla="*/ 1044045 h 1782762"/>
                <a:gd name="connsiteX76" fmla="*/ 1735578 w 3779493"/>
                <a:gd name="connsiteY76" fmla="*/ 1040341 h 1782762"/>
                <a:gd name="connsiteX77" fmla="*/ 1728169 w 3779493"/>
                <a:gd name="connsiteY77" fmla="*/ 1037166 h 1782762"/>
                <a:gd name="connsiteX78" fmla="*/ 1720230 w 3779493"/>
                <a:gd name="connsiteY78" fmla="*/ 1033462 h 1782762"/>
                <a:gd name="connsiteX79" fmla="*/ 1711762 w 3779493"/>
                <a:gd name="connsiteY79" fmla="*/ 1030816 h 1782762"/>
                <a:gd name="connsiteX80" fmla="*/ 1703294 w 3779493"/>
                <a:gd name="connsiteY80" fmla="*/ 1028700 h 1782762"/>
                <a:gd name="connsiteX81" fmla="*/ 1694827 w 3779493"/>
                <a:gd name="connsiteY81" fmla="*/ 1026583 h 1782762"/>
                <a:gd name="connsiteX82" fmla="*/ 1686359 w 3779493"/>
                <a:gd name="connsiteY82" fmla="*/ 1024995 h 1782762"/>
                <a:gd name="connsiteX83" fmla="*/ 1677891 w 3779493"/>
                <a:gd name="connsiteY83" fmla="*/ 1023937 h 1782762"/>
                <a:gd name="connsiteX84" fmla="*/ 1668894 w 3779493"/>
                <a:gd name="connsiteY84" fmla="*/ 1023408 h 1782762"/>
                <a:gd name="connsiteX85" fmla="*/ 1659368 w 3779493"/>
                <a:gd name="connsiteY85" fmla="*/ 1023408 h 1782762"/>
                <a:gd name="connsiteX86" fmla="*/ 0 w 3779493"/>
                <a:gd name="connsiteY86" fmla="*/ 1023408 h 1782762"/>
                <a:gd name="connsiteX87" fmla="*/ 884944 w 3779493"/>
                <a:gd name="connsiteY87" fmla="*/ 139170 h 1782762"/>
                <a:gd name="connsiteX88" fmla="*/ 891295 w 3779493"/>
                <a:gd name="connsiteY88" fmla="*/ 132820 h 1782762"/>
                <a:gd name="connsiteX89" fmla="*/ 897116 w 3779493"/>
                <a:gd name="connsiteY89" fmla="*/ 125941 h 1782762"/>
                <a:gd name="connsiteX90" fmla="*/ 902409 w 3779493"/>
                <a:gd name="connsiteY90" fmla="*/ 119062 h 1782762"/>
                <a:gd name="connsiteX91" fmla="*/ 907172 w 3779493"/>
                <a:gd name="connsiteY91" fmla="*/ 111654 h 1782762"/>
                <a:gd name="connsiteX92" fmla="*/ 911935 w 3779493"/>
                <a:gd name="connsiteY92" fmla="*/ 104774 h 1782762"/>
                <a:gd name="connsiteX93" fmla="*/ 916698 w 3779493"/>
                <a:gd name="connsiteY93" fmla="*/ 96837 h 1782762"/>
                <a:gd name="connsiteX94" fmla="*/ 920403 w 3779493"/>
                <a:gd name="connsiteY94" fmla="*/ 89429 h 1782762"/>
                <a:gd name="connsiteX95" fmla="*/ 923578 w 3779493"/>
                <a:gd name="connsiteY95" fmla="*/ 81491 h 1782762"/>
                <a:gd name="connsiteX96" fmla="*/ 926754 w 3779493"/>
                <a:gd name="connsiteY96" fmla="*/ 73024 h 1782762"/>
                <a:gd name="connsiteX97" fmla="*/ 929400 w 3779493"/>
                <a:gd name="connsiteY97" fmla="*/ 65616 h 1782762"/>
                <a:gd name="connsiteX98" fmla="*/ 930988 w 3779493"/>
                <a:gd name="connsiteY98" fmla="*/ 57149 h 1782762"/>
                <a:gd name="connsiteX99" fmla="*/ 933634 w 3779493"/>
                <a:gd name="connsiteY99" fmla="*/ 48683 h 1782762"/>
                <a:gd name="connsiteX100" fmla="*/ 935222 w 3779493"/>
                <a:gd name="connsiteY100" fmla="*/ 40216 h 1782762"/>
                <a:gd name="connsiteX101" fmla="*/ 935751 w 3779493"/>
                <a:gd name="connsiteY101" fmla="*/ 31749 h 1782762"/>
                <a:gd name="connsiteX102" fmla="*/ 936280 w 3779493"/>
                <a:gd name="connsiteY102" fmla="*/ 23812 h 1782762"/>
                <a:gd name="connsiteX103" fmla="*/ 936280 w 3779493"/>
                <a:gd name="connsiteY103" fmla="*/ 15345 h 1782762"/>
                <a:gd name="connsiteX104" fmla="*/ 936280 w 3779493"/>
                <a:gd name="connsiteY104" fmla="*/ 6879 h 1782762"/>
                <a:gd name="connsiteX105" fmla="*/ 935850 w 3779493"/>
                <a:gd name="connsiteY105" fmla="*/ 0 h 178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779493" h="1782762">
                  <a:moveTo>
                    <a:pt x="935850" y="0"/>
                  </a:moveTo>
                  <a:lnTo>
                    <a:pt x="3779063" y="0"/>
                  </a:lnTo>
                  <a:lnTo>
                    <a:pt x="3779493" y="6879"/>
                  </a:lnTo>
                  <a:lnTo>
                    <a:pt x="3779493" y="15345"/>
                  </a:lnTo>
                  <a:lnTo>
                    <a:pt x="3779493" y="23812"/>
                  </a:lnTo>
                  <a:lnTo>
                    <a:pt x="3778964" y="31749"/>
                  </a:lnTo>
                  <a:lnTo>
                    <a:pt x="3777905" y="40216"/>
                  </a:lnTo>
                  <a:lnTo>
                    <a:pt x="3776318" y="48683"/>
                  </a:lnTo>
                  <a:lnTo>
                    <a:pt x="3774201" y="57149"/>
                  </a:lnTo>
                  <a:lnTo>
                    <a:pt x="3772613" y="65616"/>
                  </a:lnTo>
                  <a:lnTo>
                    <a:pt x="3769438" y="73024"/>
                  </a:lnTo>
                  <a:lnTo>
                    <a:pt x="3766262" y="81491"/>
                  </a:lnTo>
                  <a:lnTo>
                    <a:pt x="3763087" y="89429"/>
                  </a:lnTo>
                  <a:lnTo>
                    <a:pt x="3759382" y="96837"/>
                  </a:lnTo>
                  <a:lnTo>
                    <a:pt x="3754619" y="104774"/>
                  </a:lnTo>
                  <a:lnTo>
                    <a:pt x="3750385" y="111654"/>
                  </a:lnTo>
                  <a:lnTo>
                    <a:pt x="3745622" y="119062"/>
                  </a:lnTo>
                  <a:lnTo>
                    <a:pt x="3740330" y="125941"/>
                  </a:lnTo>
                  <a:lnTo>
                    <a:pt x="3733978" y="132820"/>
                  </a:lnTo>
                  <a:lnTo>
                    <a:pt x="3728157" y="139170"/>
                  </a:lnTo>
                  <a:lnTo>
                    <a:pt x="2135682" y="1730375"/>
                  </a:lnTo>
                  <a:lnTo>
                    <a:pt x="2125626" y="1739900"/>
                  </a:lnTo>
                  <a:lnTo>
                    <a:pt x="2115570" y="1748366"/>
                  </a:lnTo>
                  <a:lnTo>
                    <a:pt x="2104986" y="1755775"/>
                  </a:lnTo>
                  <a:lnTo>
                    <a:pt x="2093342" y="1762125"/>
                  </a:lnTo>
                  <a:lnTo>
                    <a:pt x="2081699" y="1767945"/>
                  </a:lnTo>
                  <a:lnTo>
                    <a:pt x="2070056" y="1772708"/>
                  </a:lnTo>
                  <a:lnTo>
                    <a:pt x="2057884" y="1776412"/>
                  </a:lnTo>
                  <a:lnTo>
                    <a:pt x="2045711" y="1779587"/>
                  </a:lnTo>
                  <a:lnTo>
                    <a:pt x="2033539" y="1781175"/>
                  </a:lnTo>
                  <a:lnTo>
                    <a:pt x="2020308" y="1782762"/>
                  </a:lnTo>
                  <a:lnTo>
                    <a:pt x="2008135" y="1782762"/>
                  </a:lnTo>
                  <a:lnTo>
                    <a:pt x="1994904" y="1782233"/>
                  </a:lnTo>
                  <a:lnTo>
                    <a:pt x="1982732" y="1780645"/>
                  </a:lnTo>
                  <a:lnTo>
                    <a:pt x="1969501" y="1777470"/>
                  </a:lnTo>
                  <a:lnTo>
                    <a:pt x="1956270" y="1773766"/>
                  </a:lnTo>
                  <a:lnTo>
                    <a:pt x="1944098" y="1769004"/>
                  </a:lnTo>
                  <a:lnTo>
                    <a:pt x="1931925" y="1763712"/>
                  </a:lnTo>
                  <a:lnTo>
                    <a:pt x="1920282" y="1756833"/>
                  </a:lnTo>
                  <a:lnTo>
                    <a:pt x="1909697" y="1749954"/>
                  </a:lnTo>
                  <a:lnTo>
                    <a:pt x="1898583" y="1742016"/>
                  </a:lnTo>
                  <a:lnTo>
                    <a:pt x="1889586" y="1733550"/>
                  </a:lnTo>
                  <a:lnTo>
                    <a:pt x="1880060" y="1724554"/>
                  </a:lnTo>
                  <a:lnTo>
                    <a:pt x="1871592" y="1715029"/>
                  </a:lnTo>
                  <a:lnTo>
                    <a:pt x="1864712" y="1704445"/>
                  </a:lnTo>
                  <a:lnTo>
                    <a:pt x="1857832" y="1693333"/>
                  </a:lnTo>
                  <a:lnTo>
                    <a:pt x="1852010" y="1682750"/>
                  </a:lnTo>
                  <a:lnTo>
                    <a:pt x="1847247" y="1670579"/>
                  </a:lnTo>
                  <a:lnTo>
                    <a:pt x="1843542" y="1658937"/>
                  </a:lnTo>
                  <a:lnTo>
                    <a:pt x="1839308" y="1645708"/>
                  </a:lnTo>
                  <a:lnTo>
                    <a:pt x="1837192" y="1633537"/>
                  </a:lnTo>
                  <a:lnTo>
                    <a:pt x="1835604" y="1619779"/>
                  </a:lnTo>
                  <a:lnTo>
                    <a:pt x="1835604" y="1606550"/>
                  </a:lnTo>
                  <a:lnTo>
                    <a:pt x="1835604" y="1198562"/>
                  </a:lnTo>
                  <a:lnTo>
                    <a:pt x="1835604" y="1189566"/>
                  </a:lnTo>
                  <a:lnTo>
                    <a:pt x="1835075" y="1181100"/>
                  </a:lnTo>
                  <a:lnTo>
                    <a:pt x="1833487" y="1171575"/>
                  </a:lnTo>
                  <a:lnTo>
                    <a:pt x="1831899" y="1163108"/>
                  </a:lnTo>
                  <a:lnTo>
                    <a:pt x="1830312" y="1154641"/>
                  </a:lnTo>
                  <a:lnTo>
                    <a:pt x="1827665" y="1146175"/>
                  </a:lnTo>
                  <a:lnTo>
                    <a:pt x="1825019" y="1138766"/>
                  </a:lnTo>
                  <a:lnTo>
                    <a:pt x="1821844" y="1130300"/>
                  </a:lnTo>
                  <a:lnTo>
                    <a:pt x="1818139" y="1122362"/>
                  </a:lnTo>
                  <a:lnTo>
                    <a:pt x="1813905" y="1114954"/>
                  </a:lnTo>
                  <a:lnTo>
                    <a:pt x="1810200" y="1108075"/>
                  </a:lnTo>
                  <a:lnTo>
                    <a:pt x="1805437" y="1100137"/>
                  </a:lnTo>
                  <a:lnTo>
                    <a:pt x="1800145" y="1093258"/>
                  </a:lnTo>
                  <a:lnTo>
                    <a:pt x="1795382" y="1086908"/>
                  </a:lnTo>
                  <a:lnTo>
                    <a:pt x="1789560" y="1081087"/>
                  </a:lnTo>
                  <a:lnTo>
                    <a:pt x="1784268" y="1074737"/>
                  </a:lnTo>
                  <a:lnTo>
                    <a:pt x="1777917" y="1068387"/>
                  </a:lnTo>
                  <a:lnTo>
                    <a:pt x="1771566" y="1063095"/>
                  </a:lnTo>
                  <a:lnTo>
                    <a:pt x="1764686" y="1057804"/>
                  </a:lnTo>
                  <a:lnTo>
                    <a:pt x="1757806" y="1053041"/>
                  </a:lnTo>
                  <a:lnTo>
                    <a:pt x="1750926" y="1048808"/>
                  </a:lnTo>
                  <a:lnTo>
                    <a:pt x="1743517" y="1044045"/>
                  </a:lnTo>
                  <a:lnTo>
                    <a:pt x="1735578" y="1040341"/>
                  </a:lnTo>
                  <a:lnTo>
                    <a:pt x="1728169" y="1037166"/>
                  </a:lnTo>
                  <a:lnTo>
                    <a:pt x="1720230" y="1033462"/>
                  </a:lnTo>
                  <a:lnTo>
                    <a:pt x="1711762" y="1030816"/>
                  </a:lnTo>
                  <a:lnTo>
                    <a:pt x="1703294" y="1028700"/>
                  </a:lnTo>
                  <a:lnTo>
                    <a:pt x="1694827" y="1026583"/>
                  </a:lnTo>
                  <a:lnTo>
                    <a:pt x="1686359" y="1024995"/>
                  </a:lnTo>
                  <a:lnTo>
                    <a:pt x="1677891" y="1023937"/>
                  </a:lnTo>
                  <a:lnTo>
                    <a:pt x="1668894" y="1023408"/>
                  </a:lnTo>
                  <a:lnTo>
                    <a:pt x="1659368" y="1023408"/>
                  </a:lnTo>
                  <a:lnTo>
                    <a:pt x="0" y="1023408"/>
                  </a:lnTo>
                  <a:lnTo>
                    <a:pt x="884944" y="139170"/>
                  </a:lnTo>
                  <a:lnTo>
                    <a:pt x="891295" y="132820"/>
                  </a:lnTo>
                  <a:lnTo>
                    <a:pt x="897116" y="125941"/>
                  </a:lnTo>
                  <a:lnTo>
                    <a:pt x="902409" y="119062"/>
                  </a:lnTo>
                  <a:lnTo>
                    <a:pt x="907172" y="111654"/>
                  </a:lnTo>
                  <a:lnTo>
                    <a:pt x="911935" y="104774"/>
                  </a:lnTo>
                  <a:lnTo>
                    <a:pt x="916698" y="96837"/>
                  </a:lnTo>
                  <a:lnTo>
                    <a:pt x="920403" y="89429"/>
                  </a:lnTo>
                  <a:lnTo>
                    <a:pt x="923578" y="81491"/>
                  </a:lnTo>
                  <a:lnTo>
                    <a:pt x="926754" y="73024"/>
                  </a:lnTo>
                  <a:lnTo>
                    <a:pt x="929400" y="65616"/>
                  </a:lnTo>
                  <a:lnTo>
                    <a:pt x="930988" y="57149"/>
                  </a:lnTo>
                  <a:lnTo>
                    <a:pt x="933634" y="48683"/>
                  </a:lnTo>
                  <a:lnTo>
                    <a:pt x="935222" y="40216"/>
                  </a:lnTo>
                  <a:lnTo>
                    <a:pt x="935751" y="31749"/>
                  </a:lnTo>
                  <a:lnTo>
                    <a:pt x="936280" y="23812"/>
                  </a:lnTo>
                  <a:lnTo>
                    <a:pt x="936280" y="15345"/>
                  </a:lnTo>
                  <a:lnTo>
                    <a:pt x="936280" y="6879"/>
                  </a:lnTo>
                  <a:lnTo>
                    <a:pt x="935850" y="0"/>
                  </a:lnTo>
                  <a:close/>
                </a:path>
              </a:pathLst>
            </a:custGeom>
            <a:gradFill flip="none" rotWithShape="1">
              <a:gsLst>
                <a:gs pos="0">
                  <a:schemeClr val="accent6">
                    <a:lumMod val="75000"/>
                  </a:schemeClr>
                </a:gs>
                <a:gs pos="100000">
                  <a:schemeClr val="accent6"/>
                </a:gs>
              </a:gsLst>
              <a:lin ang="2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 name="Группа 3"/>
          <p:cNvGrpSpPr/>
          <p:nvPr/>
        </p:nvGrpSpPr>
        <p:grpSpPr>
          <a:xfrm>
            <a:off x="8493125" y="2914650"/>
            <a:ext cx="3960813" cy="3535363"/>
            <a:chOff x="8493125" y="2914650"/>
            <a:chExt cx="3960813" cy="3535363"/>
          </a:xfrm>
        </p:grpSpPr>
        <p:sp>
          <p:nvSpPr>
            <p:cNvPr id="20" name="Freeform 13"/>
            <p:cNvSpPr>
              <a:spLocks/>
            </p:cNvSpPr>
            <p:nvPr/>
          </p:nvSpPr>
          <p:spPr bwMode="auto">
            <a:xfrm>
              <a:off x="8493125" y="2914650"/>
              <a:ext cx="3960813" cy="3535363"/>
            </a:xfrm>
            <a:custGeom>
              <a:avLst/>
              <a:gdLst>
                <a:gd name="T0" fmla="*/ 3513 w 7484"/>
                <a:gd name="T1" fmla="*/ 5247 h 6681"/>
                <a:gd name="T2" fmla="*/ 3577 w 7484"/>
                <a:gd name="T3" fmla="*/ 5260 h 6681"/>
                <a:gd name="T4" fmla="*/ 3637 w 7484"/>
                <a:gd name="T5" fmla="*/ 5285 h 6681"/>
                <a:gd name="T6" fmla="*/ 3689 w 7484"/>
                <a:gd name="T7" fmla="*/ 5321 h 6681"/>
                <a:gd name="T8" fmla="*/ 3734 w 7484"/>
                <a:gd name="T9" fmla="*/ 5366 h 6681"/>
                <a:gd name="T10" fmla="*/ 3771 w 7484"/>
                <a:gd name="T11" fmla="*/ 5419 h 6681"/>
                <a:gd name="T12" fmla="*/ 3795 w 7484"/>
                <a:gd name="T13" fmla="*/ 5478 h 6681"/>
                <a:gd name="T14" fmla="*/ 3810 w 7484"/>
                <a:gd name="T15" fmla="*/ 5544 h 6681"/>
                <a:gd name="T16" fmla="*/ 3811 w 7484"/>
                <a:gd name="T17" fmla="*/ 6373 h 6681"/>
                <a:gd name="T18" fmla="*/ 3833 w 7484"/>
                <a:gd name="T19" fmla="*/ 6469 h 6681"/>
                <a:gd name="T20" fmla="*/ 3880 w 7484"/>
                <a:gd name="T21" fmla="*/ 6553 h 6681"/>
                <a:gd name="T22" fmla="*/ 3949 w 7484"/>
                <a:gd name="T23" fmla="*/ 6619 h 6681"/>
                <a:gd name="T24" fmla="*/ 4040 w 7484"/>
                <a:gd name="T25" fmla="*/ 6664 h 6681"/>
                <a:gd name="T26" fmla="*/ 4137 w 7484"/>
                <a:gd name="T27" fmla="*/ 6681 h 6681"/>
                <a:gd name="T28" fmla="*/ 4231 w 7484"/>
                <a:gd name="T29" fmla="*/ 6669 h 6681"/>
                <a:gd name="T30" fmla="*/ 4320 w 7484"/>
                <a:gd name="T31" fmla="*/ 6630 h 6681"/>
                <a:gd name="T32" fmla="*/ 7387 w 7484"/>
                <a:gd name="T33" fmla="*/ 3575 h 6681"/>
                <a:gd name="T34" fmla="*/ 7429 w 7484"/>
                <a:gd name="T35" fmla="*/ 3523 h 6681"/>
                <a:gd name="T36" fmla="*/ 7460 w 7484"/>
                <a:gd name="T37" fmla="*/ 3466 h 6681"/>
                <a:gd name="T38" fmla="*/ 7479 w 7484"/>
                <a:gd name="T39" fmla="*/ 3404 h 6681"/>
                <a:gd name="T40" fmla="*/ 7484 w 7484"/>
                <a:gd name="T41" fmla="*/ 3341 h 6681"/>
                <a:gd name="T42" fmla="*/ 7479 w 7484"/>
                <a:gd name="T43" fmla="*/ 3277 h 6681"/>
                <a:gd name="T44" fmla="*/ 7460 w 7484"/>
                <a:gd name="T45" fmla="*/ 3215 h 6681"/>
                <a:gd name="T46" fmla="*/ 7429 w 7484"/>
                <a:gd name="T47" fmla="*/ 3158 h 6681"/>
                <a:gd name="T48" fmla="*/ 7387 w 7484"/>
                <a:gd name="T49" fmla="*/ 3106 h 6681"/>
                <a:gd name="T50" fmla="*/ 4320 w 7484"/>
                <a:gd name="T51" fmla="*/ 51 h 6681"/>
                <a:gd name="T52" fmla="*/ 4231 w 7484"/>
                <a:gd name="T53" fmla="*/ 12 h 6681"/>
                <a:gd name="T54" fmla="*/ 4137 w 7484"/>
                <a:gd name="T55" fmla="*/ 0 h 6681"/>
                <a:gd name="T56" fmla="*/ 4040 w 7484"/>
                <a:gd name="T57" fmla="*/ 17 h 6681"/>
                <a:gd name="T58" fmla="*/ 3949 w 7484"/>
                <a:gd name="T59" fmla="*/ 62 h 6681"/>
                <a:gd name="T60" fmla="*/ 3880 w 7484"/>
                <a:gd name="T61" fmla="*/ 128 h 6681"/>
                <a:gd name="T62" fmla="*/ 3833 w 7484"/>
                <a:gd name="T63" fmla="*/ 212 h 6681"/>
                <a:gd name="T64" fmla="*/ 3811 w 7484"/>
                <a:gd name="T65" fmla="*/ 308 h 6681"/>
                <a:gd name="T66" fmla="*/ 3810 w 7484"/>
                <a:gd name="T67" fmla="*/ 1137 h 6681"/>
                <a:gd name="T68" fmla="*/ 3795 w 7484"/>
                <a:gd name="T69" fmla="*/ 1203 h 6681"/>
                <a:gd name="T70" fmla="*/ 3771 w 7484"/>
                <a:gd name="T71" fmla="*/ 1262 h 6681"/>
                <a:gd name="T72" fmla="*/ 3734 w 7484"/>
                <a:gd name="T73" fmla="*/ 1315 h 6681"/>
                <a:gd name="T74" fmla="*/ 3689 w 7484"/>
                <a:gd name="T75" fmla="*/ 1360 h 6681"/>
                <a:gd name="T76" fmla="*/ 3637 w 7484"/>
                <a:gd name="T77" fmla="*/ 1396 h 6681"/>
                <a:gd name="T78" fmla="*/ 3577 w 7484"/>
                <a:gd name="T79" fmla="*/ 1421 h 6681"/>
                <a:gd name="T80" fmla="*/ 3513 w 7484"/>
                <a:gd name="T81" fmla="*/ 1434 h 6681"/>
                <a:gd name="T82" fmla="*/ 316 w 7484"/>
                <a:gd name="T83" fmla="*/ 1437 h 6681"/>
                <a:gd name="T84" fmla="*/ 249 w 7484"/>
                <a:gd name="T85" fmla="*/ 1447 h 6681"/>
                <a:gd name="T86" fmla="*/ 188 w 7484"/>
                <a:gd name="T87" fmla="*/ 1469 h 6681"/>
                <a:gd name="T88" fmla="*/ 134 w 7484"/>
                <a:gd name="T89" fmla="*/ 1502 h 6681"/>
                <a:gd name="T90" fmla="*/ 86 w 7484"/>
                <a:gd name="T91" fmla="*/ 1546 h 6681"/>
                <a:gd name="T92" fmla="*/ 48 w 7484"/>
                <a:gd name="T93" fmla="*/ 1597 h 6681"/>
                <a:gd name="T94" fmla="*/ 21 w 7484"/>
                <a:gd name="T95" fmla="*/ 1655 h 6681"/>
                <a:gd name="T96" fmla="*/ 3 w 7484"/>
                <a:gd name="T97" fmla="*/ 1717 h 6681"/>
                <a:gd name="T98" fmla="*/ 0 w 7484"/>
                <a:gd name="T99" fmla="*/ 4913 h 6681"/>
                <a:gd name="T100" fmla="*/ 6 w 7484"/>
                <a:gd name="T101" fmla="*/ 4980 h 6681"/>
                <a:gd name="T102" fmla="*/ 27 w 7484"/>
                <a:gd name="T103" fmla="*/ 5042 h 6681"/>
                <a:gd name="T104" fmla="*/ 57 w 7484"/>
                <a:gd name="T105" fmla="*/ 5099 h 6681"/>
                <a:gd name="T106" fmla="*/ 98 w 7484"/>
                <a:gd name="T107" fmla="*/ 5147 h 6681"/>
                <a:gd name="T108" fmla="*/ 147 w 7484"/>
                <a:gd name="T109" fmla="*/ 5188 h 6681"/>
                <a:gd name="T110" fmla="*/ 204 w 7484"/>
                <a:gd name="T111" fmla="*/ 5220 h 6681"/>
                <a:gd name="T112" fmla="*/ 265 w 7484"/>
                <a:gd name="T113" fmla="*/ 5238 h 6681"/>
                <a:gd name="T114" fmla="*/ 332 w 7484"/>
                <a:gd name="T115" fmla="*/ 5246 h 6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84" h="6681">
                  <a:moveTo>
                    <a:pt x="332" y="5246"/>
                  </a:moveTo>
                  <a:lnTo>
                    <a:pt x="3479" y="5246"/>
                  </a:lnTo>
                  <a:lnTo>
                    <a:pt x="3496" y="5246"/>
                  </a:lnTo>
                  <a:lnTo>
                    <a:pt x="3513" y="5247"/>
                  </a:lnTo>
                  <a:lnTo>
                    <a:pt x="3529" y="5249"/>
                  </a:lnTo>
                  <a:lnTo>
                    <a:pt x="3545" y="5252"/>
                  </a:lnTo>
                  <a:lnTo>
                    <a:pt x="3561" y="5256"/>
                  </a:lnTo>
                  <a:lnTo>
                    <a:pt x="3577" y="5260"/>
                  </a:lnTo>
                  <a:lnTo>
                    <a:pt x="3593" y="5265"/>
                  </a:lnTo>
                  <a:lnTo>
                    <a:pt x="3608" y="5272"/>
                  </a:lnTo>
                  <a:lnTo>
                    <a:pt x="3622" y="5278"/>
                  </a:lnTo>
                  <a:lnTo>
                    <a:pt x="3637" y="5285"/>
                  </a:lnTo>
                  <a:lnTo>
                    <a:pt x="3652" y="5294"/>
                  </a:lnTo>
                  <a:lnTo>
                    <a:pt x="3665" y="5302"/>
                  </a:lnTo>
                  <a:lnTo>
                    <a:pt x="3678" y="5311"/>
                  </a:lnTo>
                  <a:lnTo>
                    <a:pt x="3689" y="5321"/>
                  </a:lnTo>
                  <a:lnTo>
                    <a:pt x="3702" y="5331"/>
                  </a:lnTo>
                  <a:lnTo>
                    <a:pt x="3714" y="5343"/>
                  </a:lnTo>
                  <a:lnTo>
                    <a:pt x="3724" y="5355"/>
                  </a:lnTo>
                  <a:lnTo>
                    <a:pt x="3734" y="5366"/>
                  </a:lnTo>
                  <a:lnTo>
                    <a:pt x="3745" y="5378"/>
                  </a:lnTo>
                  <a:lnTo>
                    <a:pt x="3755" y="5391"/>
                  </a:lnTo>
                  <a:lnTo>
                    <a:pt x="3763" y="5406"/>
                  </a:lnTo>
                  <a:lnTo>
                    <a:pt x="3771" y="5419"/>
                  </a:lnTo>
                  <a:lnTo>
                    <a:pt x="3778" y="5433"/>
                  </a:lnTo>
                  <a:lnTo>
                    <a:pt x="3785" y="5448"/>
                  </a:lnTo>
                  <a:lnTo>
                    <a:pt x="3791" y="5464"/>
                  </a:lnTo>
                  <a:lnTo>
                    <a:pt x="3795" y="5478"/>
                  </a:lnTo>
                  <a:lnTo>
                    <a:pt x="3801" y="5494"/>
                  </a:lnTo>
                  <a:lnTo>
                    <a:pt x="3804" y="5510"/>
                  </a:lnTo>
                  <a:lnTo>
                    <a:pt x="3807" y="5526"/>
                  </a:lnTo>
                  <a:lnTo>
                    <a:pt x="3810" y="5544"/>
                  </a:lnTo>
                  <a:lnTo>
                    <a:pt x="3810" y="5560"/>
                  </a:lnTo>
                  <a:lnTo>
                    <a:pt x="3811" y="5577"/>
                  </a:lnTo>
                  <a:lnTo>
                    <a:pt x="3811" y="6348"/>
                  </a:lnTo>
                  <a:lnTo>
                    <a:pt x="3811" y="6373"/>
                  </a:lnTo>
                  <a:lnTo>
                    <a:pt x="3814" y="6399"/>
                  </a:lnTo>
                  <a:lnTo>
                    <a:pt x="3819" y="6422"/>
                  </a:lnTo>
                  <a:lnTo>
                    <a:pt x="3826" y="6447"/>
                  </a:lnTo>
                  <a:lnTo>
                    <a:pt x="3833" y="6469"/>
                  </a:lnTo>
                  <a:lnTo>
                    <a:pt x="3842" y="6492"/>
                  </a:lnTo>
                  <a:lnTo>
                    <a:pt x="3854" y="6512"/>
                  </a:lnTo>
                  <a:lnTo>
                    <a:pt x="3867" y="6533"/>
                  </a:lnTo>
                  <a:lnTo>
                    <a:pt x="3880" y="6553"/>
                  </a:lnTo>
                  <a:lnTo>
                    <a:pt x="3896" y="6571"/>
                  </a:lnTo>
                  <a:lnTo>
                    <a:pt x="3912" y="6588"/>
                  </a:lnTo>
                  <a:lnTo>
                    <a:pt x="3931" y="6604"/>
                  </a:lnTo>
                  <a:lnTo>
                    <a:pt x="3949" y="6619"/>
                  </a:lnTo>
                  <a:lnTo>
                    <a:pt x="3971" y="6632"/>
                  </a:lnTo>
                  <a:lnTo>
                    <a:pt x="3993" y="6645"/>
                  </a:lnTo>
                  <a:lnTo>
                    <a:pt x="4016" y="6655"/>
                  </a:lnTo>
                  <a:lnTo>
                    <a:pt x="4040" y="6664"/>
                  </a:lnTo>
                  <a:lnTo>
                    <a:pt x="4064" y="6671"/>
                  </a:lnTo>
                  <a:lnTo>
                    <a:pt x="4088" y="6677"/>
                  </a:lnTo>
                  <a:lnTo>
                    <a:pt x="4112" y="6680"/>
                  </a:lnTo>
                  <a:lnTo>
                    <a:pt x="4137" y="6681"/>
                  </a:lnTo>
                  <a:lnTo>
                    <a:pt x="4160" y="6681"/>
                  </a:lnTo>
                  <a:lnTo>
                    <a:pt x="4185" y="6678"/>
                  </a:lnTo>
                  <a:lnTo>
                    <a:pt x="4208" y="6675"/>
                  </a:lnTo>
                  <a:lnTo>
                    <a:pt x="4231" y="6669"/>
                  </a:lnTo>
                  <a:lnTo>
                    <a:pt x="4255" y="6662"/>
                  </a:lnTo>
                  <a:lnTo>
                    <a:pt x="4277" y="6653"/>
                  </a:lnTo>
                  <a:lnTo>
                    <a:pt x="4298" y="6642"/>
                  </a:lnTo>
                  <a:lnTo>
                    <a:pt x="4320" y="6630"/>
                  </a:lnTo>
                  <a:lnTo>
                    <a:pt x="4340" y="6616"/>
                  </a:lnTo>
                  <a:lnTo>
                    <a:pt x="4359" y="6600"/>
                  </a:lnTo>
                  <a:lnTo>
                    <a:pt x="4378" y="6582"/>
                  </a:lnTo>
                  <a:lnTo>
                    <a:pt x="7387" y="3575"/>
                  </a:lnTo>
                  <a:lnTo>
                    <a:pt x="7399" y="3563"/>
                  </a:lnTo>
                  <a:lnTo>
                    <a:pt x="7410" y="3550"/>
                  </a:lnTo>
                  <a:lnTo>
                    <a:pt x="7420" y="3537"/>
                  </a:lnTo>
                  <a:lnTo>
                    <a:pt x="7429" y="3523"/>
                  </a:lnTo>
                  <a:lnTo>
                    <a:pt x="7438" y="3510"/>
                  </a:lnTo>
                  <a:lnTo>
                    <a:pt x="7447" y="3495"/>
                  </a:lnTo>
                  <a:lnTo>
                    <a:pt x="7454" y="3481"/>
                  </a:lnTo>
                  <a:lnTo>
                    <a:pt x="7460" y="3466"/>
                  </a:lnTo>
                  <a:lnTo>
                    <a:pt x="7466" y="3450"/>
                  </a:lnTo>
                  <a:lnTo>
                    <a:pt x="7471" y="3436"/>
                  </a:lnTo>
                  <a:lnTo>
                    <a:pt x="7474" y="3420"/>
                  </a:lnTo>
                  <a:lnTo>
                    <a:pt x="7479" y="3404"/>
                  </a:lnTo>
                  <a:lnTo>
                    <a:pt x="7482" y="3388"/>
                  </a:lnTo>
                  <a:lnTo>
                    <a:pt x="7483" y="3372"/>
                  </a:lnTo>
                  <a:lnTo>
                    <a:pt x="7484" y="3357"/>
                  </a:lnTo>
                  <a:lnTo>
                    <a:pt x="7484" y="3341"/>
                  </a:lnTo>
                  <a:lnTo>
                    <a:pt x="7484" y="3325"/>
                  </a:lnTo>
                  <a:lnTo>
                    <a:pt x="7483" y="3309"/>
                  </a:lnTo>
                  <a:lnTo>
                    <a:pt x="7482" y="3293"/>
                  </a:lnTo>
                  <a:lnTo>
                    <a:pt x="7479" y="3277"/>
                  </a:lnTo>
                  <a:lnTo>
                    <a:pt x="7474" y="3261"/>
                  </a:lnTo>
                  <a:lnTo>
                    <a:pt x="7471" y="3245"/>
                  </a:lnTo>
                  <a:lnTo>
                    <a:pt x="7466" y="3231"/>
                  </a:lnTo>
                  <a:lnTo>
                    <a:pt x="7460" y="3215"/>
                  </a:lnTo>
                  <a:lnTo>
                    <a:pt x="7454" y="3200"/>
                  </a:lnTo>
                  <a:lnTo>
                    <a:pt x="7447" y="3186"/>
                  </a:lnTo>
                  <a:lnTo>
                    <a:pt x="7438" y="3171"/>
                  </a:lnTo>
                  <a:lnTo>
                    <a:pt x="7429" y="3158"/>
                  </a:lnTo>
                  <a:lnTo>
                    <a:pt x="7420" y="3144"/>
                  </a:lnTo>
                  <a:lnTo>
                    <a:pt x="7410" y="3131"/>
                  </a:lnTo>
                  <a:lnTo>
                    <a:pt x="7399" y="3118"/>
                  </a:lnTo>
                  <a:lnTo>
                    <a:pt x="7387" y="3106"/>
                  </a:lnTo>
                  <a:lnTo>
                    <a:pt x="4378" y="99"/>
                  </a:lnTo>
                  <a:lnTo>
                    <a:pt x="4359" y="81"/>
                  </a:lnTo>
                  <a:lnTo>
                    <a:pt x="4340" y="65"/>
                  </a:lnTo>
                  <a:lnTo>
                    <a:pt x="4320" y="51"/>
                  </a:lnTo>
                  <a:lnTo>
                    <a:pt x="4298" y="39"/>
                  </a:lnTo>
                  <a:lnTo>
                    <a:pt x="4277" y="28"/>
                  </a:lnTo>
                  <a:lnTo>
                    <a:pt x="4255" y="19"/>
                  </a:lnTo>
                  <a:lnTo>
                    <a:pt x="4231" y="12"/>
                  </a:lnTo>
                  <a:lnTo>
                    <a:pt x="4208" y="6"/>
                  </a:lnTo>
                  <a:lnTo>
                    <a:pt x="4185" y="3"/>
                  </a:lnTo>
                  <a:lnTo>
                    <a:pt x="4160" y="0"/>
                  </a:lnTo>
                  <a:lnTo>
                    <a:pt x="4137" y="0"/>
                  </a:lnTo>
                  <a:lnTo>
                    <a:pt x="4112" y="1"/>
                  </a:lnTo>
                  <a:lnTo>
                    <a:pt x="4088" y="4"/>
                  </a:lnTo>
                  <a:lnTo>
                    <a:pt x="4064" y="10"/>
                  </a:lnTo>
                  <a:lnTo>
                    <a:pt x="4040" y="17"/>
                  </a:lnTo>
                  <a:lnTo>
                    <a:pt x="4016" y="26"/>
                  </a:lnTo>
                  <a:lnTo>
                    <a:pt x="3993" y="36"/>
                  </a:lnTo>
                  <a:lnTo>
                    <a:pt x="3971" y="49"/>
                  </a:lnTo>
                  <a:lnTo>
                    <a:pt x="3949" y="62"/>
                  </a:lnTo>
                  <a:lnTo>
                    <a:pt x="3931" y="77"/>
                  </a:lnTo>
                  <a:lnTo>
                    <a:pt x="3912" y="93"/>
                  </a:lnTo>
                  <a:lnTo>
                    <a:pt x="3896" y="110"/>
                  </a:lnTo>
                  <a:lnTo>
                    <a:pt x="3880" y="128"/>
                  </a:lnTo>
                  <a:lnTo>
                    <a:pt x="3867" y="148"/>
                  </a:lnTo>
                  <a:lnTo>
                    <a:pt x="3854" y="169"/>
                  </a:lnTo>
                  <a:lnTo>
                    <a:pt x="3842" y="189"/>
                  </a:lnTo>
                  <a:lnTo>
                    <a:pt x="3833" y="212"/>
                  </a:lnTo>
                  <a:lnTo>
                    <a:pt x="3826" y="234"/>
                  </a:lnTo>
                  <a:lnTo>
                    <a:pt x="3819" y="259"/>
                  </a:lnTo>
                  <a:lnTo>
                    <a:pt x="3814" y="282"/>
                  </a:lnTo>
                  <a:lnTo>
                    <a:pt x="3811" y="308"/>
                  </a:lnTo>
                  <a:lnTo>
                    <a:pt x="3811" y="333"/>
                  </a:lnTo>
                  <a:lnTo>
                    <a:pt x="3811" y="1104"/>
                  </a:lnTo>
                  <a:lnTo>
                    <a:pt x="3810" y="1121"/>
                  </a:lnTo>
                  <a:lnTo>
                    <a:pt x="3810" y="1137"/>
                  </a:lnTo>
                  <a:lnTo>
                    <a:pt x="3807" y="1155"/>
                  </a:lnTo>
                  <a:lnTo>
                    <a:pt x="3804" y="1171"/>
                  </a:lnTo>
                  <a:lnTo>
                    <a:pt x="3801" y="1187"/>
                  </a:lnTo>
                  <a:lnTo>
                    <a:pt x="3795" y="1203"/>
                  </a:lnTo>
                  <a:lnTo>
                    <a:pt x="3791" y="1217"/>
                  </a:lnTo>
                  <a:lnTo>
                    <a:pt x="3785" y="1233"/>
                  </a:lnTo>
                  <a:lnTo>
                    <a:pt x="3778" y="1248"/>
                  </a:lnTo>
                  <a:lnTo>
                    <a:pt x="3771" y="1262"/>
                  </a:lnTo>
                  <a:lnTo>
                    <a:pt x="3763" y="1275"/>
                  </a:lnTo>
                  <a:lnTo>
                    <a:pt x="3755" y="1290"/>
                  </a:lnTo>
                  <a:lnTo>
                    <a:pt x="3745" y="1303"/>
                  </a:lnTo>
                  <a:lnTo>
                    <a:pt x="3734" y="1315"/>
                  </a:lnTo>
                  <a:lnTo>
                    <a:pt x="3724" y="1326"/>
                  </a:lnTo>
                  <a:lnTo>
                    <a:pt x="3714" y="1338"/>
                  </a:lnTo>
                  <a:lnTo>
                    <a:pt x="3702" y="1350"/>
                  </a:lnTo>
                  <a:lnTo>
                    <a:pt x="3689" y="1360"/>
                  </a:lnTo>
                  <a:lnTo>
                    <a:pt x="3678" y="1370"/>
                  </a:lnTo>
                  <a:lnTo>
                    <a:pt x="3665" y="1379"/>
                  </a:lnTo>
                  <a:lnTo>
                    <a:pt x="3652" y="1387"/>
                  </a:lnTo>
                  <a:lnTo>
                    <a:pt x="3637" y="1396"/>
                  </a:lnTo>
                  <a:lnTo>
                    <a:pt x="3622" y="1403"/>
                  </a:lnTo>
                  <a:lnTo>
                    <a:pt x="3608" y="1409"/>
                  </a:lnTo>
                  <a:lnTo>
                    <a:pt x="3593" y="1416"/>
                  </a:lnTo>
                  <a:lnTo>
                    <a:pt x="3577" y="1421"/>
                  </a:lnTo>
                  <a:lnTo>
                    <a:pt x="3561" y="1425"/>
                  </a:lnTo>
                  <a:lnTo>
                    <a:pt x="3545" y="1429"/>
                  </a:lnTo>
                  <a:lnTo>
                    <a:pt x="3529" y="1432"/>
                  </a:lnTo>
                  <a:lnTo>
                    <a:pt x="3513" y="1434"/>
                  </a:lnTo>
                  <a:lnTo>
                    <a:pt x="3496" y="1435"/>
                  </a:lnTo>
                  <a:lnTo>
                    <a:pt x="3479" y="1435"/>
                  </a:lnTo>
                  <a:lnTo>
                    <a:pt x="332" y="1435"/>
                  </a:lnTo>
                  <a:lnTo>
                    <a:pt x="316" y="1437"/>
                  </a:lnTo>
                  <a:lnTo>
                    <a:pt x="298" y="1438"/>
                  </a:lnTo>
                  <a:lnTo>
                    <a:pt x="282" y="1440"/>
                  </a:lnTo>
                  <a:lnTo>
                    <a:pt x="265" y="1443"/>
                  </a:lnTo>
                  <a:lnTo>
                    <a:pt x="249" y="1447"/>
                  </a:lnTo>
                  <a:lnTo>
                    <a:pt x="233" y="1451"/>
                  </a:lnTo>
                  <a:lnTo>
                    <a:pt x="218" y="1456"/>
                  </a:lnTo>
                  <a:lnTo>
                    <a:pt x="204" y="1463"/>
                  </a:lnTo>
                  <a:lnTo>
                    <a:pt x="188" y="1469"/>
                  </a:lnTo>
                  <a:lnTo>
                    <a:pt x="175" y="1476"/>
                  </a:lnTo>
                  <a:lnTo>
                    <a:pt x="160" y="1485"/>
                  </a:lnTo>
                  <a:lnTo>
                    <a:pt x="147" y="1493"/>
                  </a:lnTo>
                  <a:lnTo>
                    <a:pt x="134" y="1502"/>
                  </a:lnTo>
                  <a:lnTo>
                    <a:pt x="121" y="1512"/>
                  </a:lnTo>
                  <a:lnTo>
                    <a:pt x="109" y="1522"/>
                  </a:lnTo>
                  <a:lnTo>
                    <a:pt x="98" y="1534"/>
                  </a:lnTo>
                  <a:lnTo>
                    <a:pt x="86" y="1546"/>
                  </a:lnTo>
                  <a:lnTo>
                    <a:pt x="76" y="1557"/>
                  </a:lnTo>
                  <a:lnTo>
                    <a:pt x="66" y="1569"/>
                  </a:lnTo>
                  <a:lnTo>
                    <a:pt x="57" y="1582"/>
                  </a:lnTo>
                  <a:lnTo>
                    <a:pt x="48" y="1597"/>
                  </a:lnTo>
                  <a:lnTo>
                    <a:pt x="40" y="1610"/>
                  </a:lnTo>
                  <a:lnTo>
                    <a:pt x="32" y="1624"/>
                  </a:lnTo>
                  <a:lnTo>
                    <a:pt x="27" y="1639"/>
                  </a:lnTo>
                  <a:lnTo>
                    <a:pt x="21" y="1655"/>
                  </a:lnTo>
                  <a:lnTo>
                    <a:pt x="15" y="1669"/>
                  </a:lnTo>
                  <a:lnTo>
                    <a:pt x="11" y="1685"/>
                  </a:lnTo>
                  <a:lnTo>
                    <a:pt x="6" y="1701"/>
                  </a:lnTo>
                  <a:lnTo>
                    <a:pt x="3" y="1717"/>
                  </a:lnTo>
                  <a:lnTo>
                    <a:pt x="2" y="1735"/>
                  </a:lnTo>
                  <a:lnTo>
                    <a:pt x="0" y="1751"/>
                  </a:lnTo>
                  <a:lnTo>
                    <a:pt x="0" y="1768"/>
                  </a:lnTo>
                  <a:lnTo>
                    <a:pt x="0" y="4913"/>
                  </a:lnTo>
                  <a:lnTo>
                    <a:pt x="0" y="4930"/>
                  </a:lnTo>
                  <a:lnTo>
                    <a:pt x="2" y="4946"/>
                  </a:lnTo>
                  <a:lnTo>
                    <a:pt x="3" y="4964"/>
                  </a:lnTo>
                  <a:lnTo>
                    <a:pt x="6" y="4980"/>
                  </a:lnTo>
                  <a:lnTo>
                    <a:pt x="11" y="4996"/>
                  </a:lnTo>
                  <a:lnTo>
                    <a:pt x="15" y="5012"/>
                  </a:lnTo>
                  <a:lnTo>
                    <a:pt x="21" y="5026"/>
                  </a:lnTo>
                  <a:lnTo>
                    <a:pt x="27" y="5042"/>
                  </a:lnTo>
                  <a:lnTo>
                    <a:pt x="32" y="5057"/>
                  </a:lnTo>
                  <a:lnTo>
                    <a:pt x="40" y="5071"/>
                  </a:lnTo>
                  <a:lnTo>
                    <a:pt x="48" y="5084"/>
                  </a:lnTo>
                  <a:lnTo>
                    <a:pt x="57" y="5099"/>
                  </a:lnTo>
                  <a:lnTo>
                    <a:pt x="66" y="5112"/>
                  </a:lnTo>
                  <a:lnTo>
                    <a:pt x="76" y="5124"/>
                  </a:lnTo>
                  <a:lnTo>
                    <a:pt x="86" y="5137"/>
                  </a:lnTo>
                  <a:lnTo>
                    <a:pt x="98" y="5147"/>
                  </a:lnTo>
                  <a:lnTo>
                    <a:pt x="109" y="5159"/>
                  </a:lnTo>
                  <a:lnTo>
                    <a:pt x="121" y="5169"/>
                  </a:lnTo>
                  <a:lnTo>
                    <a:pt x="134" y="5179"/>
                  </a:lnTo>
                  <a:lnTo>
                    <a:pt x="147" y="5188"/>
                  </a:lnTo>
                  <a:lnTo>
                    <a:pt x="160" y="5196"/>
                  </a:lnTo>
                  <a:lnTo>
                    <a:pt x="175" y="5205"/>
                  </a:lnTo>
                  <a:lnTo>
                    <a:pt x="188" y="5212"/>
                  </a:lnTo>
                  <a:lnTo>
                    <a:pt x="204" y="5220"/>
                  </a:lnTo>
                  <a:lnTo>
                    <a:pt x="218" y="5225"/>
                  </a:lnTo>
                  <a:lnTo>
                    <a:pt x="233" y="5230"/>
                  </a:lnTo>
                  <a:lnTo>
                    <a:pt x="249" y="5234"/>
                  </a:lnTo>
                  <a:lnTo>
                    <a:pt x="265" y="5238"/>
                  </a:lnTo>
                  <a:lnTo>
                    <a:pt x="282" y="5241"/>
                  </a:lnTo>
                  <a:lnTo>
                    <a:pt x="298" y="5243"/>
                  </a:lnTo>
                  <a:lnTo>
                    <a:pt x="316" y="5244"/>
                  </a:lnTo>
                  <a:lnTo>
                    <a:pt x="332" y="5246"/>
                  </a:lnTo>
                  <a:close/>
                </a:path>
              </a:pathLst>
            </a:custGeom>
            <a:solidFill>
              <a:schemeClr val="accent5"/>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24" name="Полилиния 23"/>
            <p:cNvSpPr/>
            <p:nvPr/>
          </p:nvSpPr>
          <p:spPr>
            <a:xfrm>
              <a:off x="8673093" y="4667251"/>
              <a:ext cx="3780844" cy="1782762"/>
            </a:xfrm>
            <a:custGeom>
              <a:avLst/>
              <a:gdLst>
                <a:gd name="connsiteX0" fmla="*/ 935615 w 3780844"/>
                <a:gd name="connsiteY0" fmla="*/ 0 h 1782762"/>
                <a:gd name="connsiteX1" fmla="*/ 2663244 w 3780844"/>
                <a:gd name="connsiteY1" fmla="*/ 0 h 1782762"/>
                <a:gd name="connsiteX2" fmla="*/ 2663245 w 3780844"/>
                <a:gd name="connsiteY2" fmla="*/ 0 h 1782762"/>
                <a:gd name="connsiteX3" fmla="*/ 3780414 w 3780844"/>
                <a:gd name="connsiteY3" fmla="*/ 0 h 1782762"/>
                <a:gd name="connsiteX4" fmla="*/ 3780844 w 3780844"/>
                <a:gd name="connsiteY4" fmla="*/ 6879 h 1782762"/>
                <a:gd name="connsiteX5" fmla="*/ 3780844 w 3780844"/>
                <a:gd name="connsiteY5" fmla="*/ 15345 h 1782762"/>
                <a:gd name="connsiteX6" fmla="*/ 3780844 w 3780844"/>
                <a:gd name="connsiteY6" fmla="*/ 23812 h 1782762"/>
                <a:gd name="connsiteX7" fmla="*/ 3780315 w 3780844"/>
                <a:gd name="connsiteY7" fmla="*/ 31749 h 1782762"/>
                <a:gd name="connsiteX8" fmla="*/ 3779786 w 3780844"/>
                <a:gd name="connsiteY8" fmla="*/ 40216 h 1782762"/>
                <a:gd name="connsiteX9" fmla="*/ 3778198 w 3780844"/>
                <a:gd name="connsiteY9" fmla="*/ 48683 h 1782762"/>
                <a:gd name="connsiteX10" fmla="*/ 3775552 w 3780844"/>
                <a:gd name="connsiteY10" fmla="*/ 57149 h 1782762"/>
                <a:gd name="connsiteX11" fmla="*/ 3773964 w 3780844"/>
                <a:gd name="connsiteY11" fmla="*/ 65616 h 1782762"/>
                <a:gd name="connsiteX12" fmla="*/ 3771318 w 3780844"/>
                <a:gd name="connsiteY12" fmla="*/ 73024 h 1782762"/>
                <a:gd name="connsiteX13" fmla="*/ 3768142 w 3780844"/>
                <a:gd name="connsiteY13" fmla="*/ 81491 h 1782762"/>
                <a:gd name="connsiteX14" fmla="*/ 3764967 w 3780844"/>
                <a:gd name="connsiteY14" fmla="*/ 89429 h 1782762"/>
                <a:gd name="connsiteX15" fmla="*/ 3761262 w 3780844"/>
                <a:gd name="connsiteY15" fmla="*/ 96837 h 1782762"/>
                <a:gd name="connsiteX16" fmla="*/ 3756499 w 3780844"/>
                <a:gd name="connsiteY16" fmla="*/ 104774 h 1782762"/>
                <a:gd name="connsiteX17" fmla="*/ 3751736 w 3780844"/>
                <a:gd name="connsiteY17" fmla="*/ 111654 h 1782762"/>
                <a:gd name="connsiteX18" fmla="*/ 3746973 w 3780844"/>
                <a:gd name="connsiteY18" fmla="*/ 119062 h 1782762"/>
                <a:gd name="connsiteX19" fmla="*/ 3741680 w 3780844"/>
                <a:gd name="connsiteY19" fmla="*/ 125941 h 1782762"/>
                <a:gd name="connsiteX20" fmla="*/ 3735859 w 3780844"/>
                <a:gd name="connsiteY20" fmla="*/ 132820 h 1782762"/>
                <a:gd name="connsiteX21" fmla="*/ 3729508 w 3780844"/>
                <a:gd name="connsiteY21" fmla="*/ 139170 h 1782762"/>
                <a:gd name="connsiteX22" fmla="*/ 2844564 w 3780844"/>
                <a:gd name="connsiteY22" fmla="*/ 1023408 h 1782762"/>
                <a:gd name="connsiteX23" fmla="*/ 2844565 w 3780844"/>
                <a:gd name="connsiteY23" fmla="*/ 1023408 h 1782762"/>
                <a:gd name="connsiteX24" fmla="*/ 2137033 w 3780844"/>
                <a:gd name="connsiteY24" fmla="*/ 1730375 h 1782762"/>
                <a:gd name="connsiteX25" fmla="*/ 2126978 w 3780844"/>
                <a:gd name="connsiteY25" fmla="*/ 1739900 h 1782762"/>
                <a:gd name="connsiteX26" fmla="*/ 2116923 w 3780844"/>
                <a:gd name="connsiteY26" fmla="*/ 1748366 h 1782762"/>
                <a:gd name="connsiteX27" fmla="*/ 2106338 w 3780844"/>
                <a:gd name="connsiteY27" fmla="*/ 1755775 h 1782762"/>
                <a:gd name="connsiteX28" fmla="*/ 2094695 w 3780844"/>
                <a:gd name="connsiteY28" fmla="*/ 1762125 h 1782762"/>
                <a:gd name="connsiteX29" fmla="*/ 2083581 w 3780844"/>
                <a:gd name="connsiteY29" fmla="*/ 1767945 h 1782762"/>
                <a:gd name="connsiteX30" fmla="*/ 2071937 w 3780844"/>
                <a:gd name="connsiteY30" fmla="*/ 1772708 h 1782762"/>
                <a:gd name="connsiteX31" fmla="*/ 2059235 w 3780844"/>
                <a:gd name="connsiteY31" fmla="*/ 1776412 h 1782762"/>
                <a:gd name="connsiteX32" fmla="*/ 2047063 w 3780844"/>
                <a:gd name="connsiteY32" fmla="*/ 1779587 h 1782762"/>
                <a:gd name="connsiteX33" fmla="*/ 2034891 w 3780844"/>
                <a:gd name="connsiteY33" fmla="*/ 1781175 h 1782762"/>
                <a:gd name="connsiteX34" fmla="*/ 2021660 w 3780844"/>
                <a:gd name="connsiteY34" fmla="*/ 1782762 h 1782762"/>
                <a:gd name="connsiteX35" fmla="*/ 2009487 w 3780844"/>
                <a:gd name="connsiteY35" fmla="*/ 1782762 h 1782762"/>
                <a:gd name="connsiteX36" fmla="*/ 1996256 w 3780844"/>
                <a:gd name="connsiteY36" fmla="*/ 1782233 h 1782762"/>
                <a:gd name="connsiteX37" fmla="*/ 1983555 w 3780844"/>
                <a:gd name="connsiteY37" fmla="*/ 1780645 h 1782762"/>
                <a:gd name="connsiteX38" fmla="*/ 1970853 w 3780844"/>
                <a:gd name="connsiteY38" fmla="*/ 1777470 h 1782762"/>
                <a:gd name="connsiteX39" fmla="*/ 1958151 w 3780844"/>
                <a:gd name="connsiteY39" fmla="*/ 1773766 h 1782762"/>
                <a:gd name="connsiteX40" fmla="*/ 1945449 w 3780844"/>
                <a:gd name="connsiteY40" fmla="*/ 1769004 h 1782762"/>
                <a:gd name="connsiteX41" fmla="*/ 1933277 w 3780844"/>
                <a:gd name="connsiteY41" fmla="*/ 1763712 h 1782762"/>
                <a:gd name="connsiteX42" fmla="*/ 1921634 w 3780844"/>
                <a:gd name="connsiteY42" fmla="*/ 1756833 h 1782762"/>
                <a:gd name="connsiteX43" fmla="*/ 1909991 w 3780844"/>
                <a:gd name="connsiteY43" fmla="*/ 1749954 h 1782762"/>
                <a:gd name="connsiteX44" fmla="*/ 1900464 w 3780844"/>
                <a:gd name="connsiteY44" fmla="*/ 1742016 h 1782762"/>
                <a:gd name="connsiteX45" fmla="*/ 1890409 w 3780844"/>
                <a:gd name="connsiteY45" fmla="*/ 1733550 h 1782762"/>
                <a:gd name="connsiteX46" fmla="*/ 1881941 w 3780844"/>
                <a:gd name="connsiteY46" fmla="*/ 1724554 h 1782762"/>
                <a:gd name="connsiteX47" fmla="*/ 1873473 w 3780844"/>
                <a:gd name="connsiteY47" fmla="*/ 1715029 h 1782762"/>
                <a:gd name="connsiteX48" fmla="*/ 1866593 w 3780844"/>
                <a:gd name="connsiteY48" fmla="*/ 1704445 h 1782762"/>
                <a:gd name="connsiteX49" fmla="*/ 1859713 w 3780844"/>
                <a:gd name="connsiteY49" fmla="*/ 1693333 h 1782762"/>
                <a:gd name="connsiteX50" fmla="*/ 1853362 w 3780844"/>
                <a:gd name="connsiteY50" fmla="*/ 1682750 h 1782762"/>
                <a:gd name="connsiteX51" fmla="*/ 1848599 w 3780844"/>
                <a:gd name="connsiteY51" fmla="*/ 1670579 h 1782762"/>
                <a:gd name="connsiteX52" fmla="*/ 1844895 w 3780844"/>
                <a:gd name="connsiteY52" fmla="*/ 1658937 h 1782762"/>
                <a:gd name="connsiteX53" fmla="*/ 1841190 w 3780844"/>
                <a:gd name="connsiteY53" fmla="*/ 1645708 h 1782762"/>
                <a:gd name="connsiteX54" fmla="*/ 1838544 w 3780844"/>
                <a:gd name="connsiteY54" fmla="*/ 1633537 h 1782762"/>
                <a:gd name="connsiteX55" fmla="*/ 1836956 w 3780844"/>
                <a:gd name="connsiteY55" fmla="*/ 1619779 h 1782762"/>
                <a:gd name="connsiteX56" fmla="*/ 1836956 w 3780844"/>
                <a:gd name="connsiteY56" fmla="*/ 1606550 h 1782762"/>
                <a:gd name="connsiteX57" fmla="*/ 1836956 w 3780844"/>
                <a:gd name="connsiteY57" fmla="*/ 1198562 h 1782762"/>
                <a:gd name="connsiteX58" fmla="*/ 1836427 w 3780844"/>
                <a:gd name="connsiteY58" fmla="*/ 1189566 h 1782762"/>
                <a:gd name="connsiteX59" fmla="*/ 1836427 w 3780844"/>
                <a:gd name="connsiteY59" fmla="*/ 1181100 h 1782762"/>
                <a:gd name="connsiteX60" fmla="*/ 1834839 w 3780844"/>
                <a:gd name="connsiteY60" fmla="*/ 1171575 h 1782762"/>
                <a:gd name="connsiteX61" fmla="*/ 1833251 w 3780844"/>
                <a:gd name="connsiteY61" fmla="*/ 1163108 h 1782762"/>
                <a:gd name="connsiteX62" fmla="*/ 1831663 w 3780844"/>
                <a:gd name="connsiteY62" fmla="*/ 1154641 h 1782762"/>
                <a:gd name="connsiteX63" fmla="*/ 1828488 w 3780844"/>
                <a:gd name="connsiteY63" fmla="*/ 1146175 h 1782762"/>
                <a:gd name="connsiteX64" fmla="*/ 1826371 w 3780844"/>
                <a:gd name="connsiteY64" fmla="*/ 1138766 h 1782762"/>
                <a:gd name="connsiteX65" fmla="*/ 1823196 w 3780844"/>
                <a:gd name="connsiteY65" fmla="*/ 1130300 h 1782762"/>
                <a:gd name="connsiteX66" fmla="*/ 1819491 w 3780844"/>
                <a:gd name="connsiteY66" fmla="*/ 1122362 h 1782762"/>
                <a:gd name="connsiteX67" fmla="*/ 1815786 w 3780844"/>
                <a:gd name="connsiteY67" fmla="*/ 1114954 h 1782762"/>
                <a:gd name="connsiteX68" fmla="*/ 1811553 w 3780844"/>
                <a:gd name="connsiteY68" fmla="*/ 1108075 h 1782762"/>
                <a:gd name="connsiteX69" fmla="*/ 1807319 w 3780844"/>
                <a:gd name="connsiteY69" fmla="*/ 1100137 h 1782762"/>
                <a:gd name="connsiteX70" fmla="*/ 1802026 w 3780844"/>
                <a:gd name="connsiteY70" fmla="*/ 1093258 h 1782762"/>
                <a:gd name="connsiteX71" fmla="*/ 1796205 w 3780844"/>
                <a:gd name="connsiteY71" fmla="*/ 1086908 h 1782762"/>
                <a:gd name="connsiteX72" fmla="*/ 1790912 w 3780844"/>
                <a:gd name="connsiteY72" fmla="*/ 1081087 h 1782762"/>
                <a:gd name="connsiteX73" fmla="*/ 1785620 w 3780844"/>
                <a:gd name="connsiteY73" fmla="*/ 1074737 h 1782762"/>
                <a:gd name="connsiteX74" fmla="*/ 1779269 w 3780844"/>
                <a:gd name="connsiteY74" fmla="*/ 1068387 h 1782762"/>
                <a:gd name="connsiteX75" fmla="*/ 1772389 w 3780844"/>
                <a:gd name="connsiteY75" fmla="*/ 1063095 h 1782762"/>
                <a:gd name="connsiteX76" fmla="*/ 1766567 w 3780844"/>
                <a:gd name="connsiteY76" fmla="*/ 1057804 h 1782762"/>
                <a:gd name="connsiteX77" fmla="*/ 1759687 w 3780844"/>
                <a:gd name="connsiteY77" fmla="*/ 1053041 h 1782762"/>
                <a:gd name="connsiteX78" fmla="*/ 1752807 w 3780844"/>
                <a:gd name="connsiteY78" fmla="*/ 1048808 h 1782762"/>
                <a:gd name="connsiteX79" fmla="*/ 1744869 w 3780844"/>
                <a:gd name="connsiteY79" fmla="*/ 1044045 h 1782762"/>
                <a:gd name="connsiteX80" fmla="*/ 1736930 w 3780844"/>
                <a:gd name="connsiteY80" fmla="*/ 1040341 h 1782762"/>
                <a:gd name="connsiteX81" fmla="*/ 1729521 w 3780844"/>
                <a:gd name="connsiteY81" fmla="*/ 1037166 h 1782762"/>
                <a:gd name="connsiteX82" fmla="*/ 1721582 w 3780844"/>
                <a:gd name="connsiteY82" fmla="*/ 1033462 h 1782762"/>
                <a:gd name="connsiteX83" fmla="*/ 1713114 w 3780844"/>
                <a:gd name="connsiteY83" fmla="*/ 1030816 h 1782762"/>
                <a:gd name="connsiteX84" fmla="*/ 1704647 w 3780844"/>
                <a:gd name="connsiteY84" fmla="*/ 1028700 h 1782762"/>
                <a:gd name="connsiteX85" fmla="*/ 1696179 w 3780844"/>
                <a:gd name="connsiteY85" fmla="*/ 1026583 h 1782762"/>
                <a:gd name="connsiteX86" fmla="*/ 1687711 w 3780844"/>
                <a:gd name="connsiteY86" fmla="*/ 1024995 h 1782762"/>
                <a:gd name="connsiteX87" fmla="*/ 1679243 w 3780844"/>
                <a:gd name="connsiteY87" fmla="*/ 1023937 h 1782762"/>
                <a:gd name="connsiteX88" fmla="*/ 1670246 w 3780844"/>
                <a:gd name="connsiteY88" fmla="*/ 1023408 h 1782762"/>
                <a:gd name="connsiteX89" fmla="*/ 1661249 w 3780844"/>
                <a:gd name="connsiteY89" fmla="*/ 1023408 h 1782762"/>
                <a:gd name="connsiteX90" fmla="*/ 0 w 3780844"/>
                <a:gd name="connsiteY90" fmla="*/ 1023408 h 1782762"/>
                <a:gd name="connsiteX91" fmla="*/ 885238 w 3780844"/>
                <a:gd name="connsiteY91" fmla="*/ 139170 h 1782762"/>
                <a:gd name="connsiteX92" fmla="*/ 891589 w 3780844"/>
                <a:gd name="connsiteY92" fmla="*/ 132820 h 1782762"/>
                <a:gd name="connsiteX93" fmla="*/ 896881 w 3780844"/>
                <a:gd name="connsiteY93" fmla="*/ 125941 h 1782762"/>
                <a:gd name="connsiteX94" fmla="*/ 902174 w 3780844"/>
                <a:gd name="connsiteY94" fmla="*/ 119062 h 1782762"/>
                <a:gd name="connsiteX95" fmla="*/ 907995 w 3780844"/>
                <a:gd name="connsiteY95" fmla="*/ 111654 h 1782762"/>
                <a:gd name="connsiteX96" fmla="*/ 912229 w 3780844"/>
                <a:gd name="connsiteY96" fmla="*/ 104774 h 1782762"/>
                <a:gd name="connsiteX97" fmla="*/ 916463 w 3780844"/>
                <a:gd name="connsiteY97" fmla="*/ 96837 h 1782762"/>
                <a:gd name="connsiteX98" fmla="*/ 920168 w 3780844"/>
                <a:gd name="connsiteY98" fmla="*/ 89429 h 1782762"/>
                <a:gd name="connsiteX99" fmla="*/ 923873 w 3780844"/>
                <a:gd name="connsiteY99" fmla="*/ 81491 h 1782762"/>
                <a:gd name="connsiteX100" fmla="*/ 927048 w 3780844"/>
                <a:gd name="connsiteY100" fmla="*/ 73024 h 1782762"/>
                <a:gd name="connsiteX101" fmla="*/ 929165 w 3780844"/>
                <a:gd name="connsiteY101" fmla="*/ 65616 h 1782762"/>
                <a:gd name="connsiteX102" fmla="*/ 931811 w 3780844"/>
                <a:gd name="connsiteY102" fmla="*/ 57149 h 1782762"/>
                <a:gd name="connsiteX103" fmla="*/ 933399 w 3780844"/>
                <a:gd name="connsiteY103" fmla="*/ 48683 h 1782762"/>
                <a:gd name="connsiteX104" fmla="*/ 934457 w 3780844"/>
                <a:gd name="connsiteY104" fmla="*/ 40216 h 1782762"/>
                <a:gd name="connsiteX105" fmla="*/ 935516 w 3780844"/>
                <a:gd name="connsiteY105" fmla="*/ 31749 h 1782762"/>
                <a:gd name="connsiteX106" fmla="*/ 936045 w 3780844"/>
                <a:gd name="connsiteY106" fmla="*/ 23812 h 1782762"/>
                <a:gd name="connsiteX107" fmla="*/ 936045 w 3780844"/>
                <a:gd name="connsiteY107" fmla="*/ 15345 h 1782762"/>
                <a:gd name="connsiteX108" fmla="*/ 936045 w 3780844"/>
                <a:gd name="connsiteY108" fmla="*/ 6879 h 178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780844" h="1782762">
                  <a:moveTo>
                    <a:pt x="935615" y="0"/>
                  </a:moveTo>
                  <a:lnTo>
                    <a:pt x="2663244" y="0"/>
                  </a:lnTo>
                  <a:lnTo>
                    <a:pt x="2663245" y="0"/>
                  </a:lnTo>
                  <a:lnTo>
                    <a:pt x="3780414" y="0"/>
                  </a:lnTo>
                  <a:lnTo>
                    <a:pt x="3780844" y="6879"/>
                  </a:lnTo>
                  <a:lnTo>
                    <a:pt x="3780844" y="15345"/>
                  </a:lnTo>
                  <a:lnTo>
                    <a:pt x="3780844" y="23812"/>
                  </a:lnTo>
                  <a:lnTo>
                    <a:pt x="3780315" y="31749"/>
                  </a:lnTo>
                  <a:lnTo>
                    <a:pt x="3779786" y="40216"/>
                  </a:lnTo>
                  <a:lnTo>
                    <a:pt x="3778198" y="48683"/>
                  </a:lnTo>
                  <a:lnTo>
                    <a:pt x="3775552" y="57149"/>
                  </a:lnTo>
                  <a:lnTo>
                    <a:pt x="3773964" y="65616"/>
                  </a:lnTo>
                  <a:lnTo>
                    <a:pt x="3771318" y="73024"/>
                  </a:lnTo>
                  <a:lnTo>
                    <a:pt x="3768142" y="81491"/>
                  </a:lnTo>
                  <a:lnTo>
                    <a:pt x="3764967" y="89429"/>
                  </a:lnTo>
                  <a:lnTo>
                    <a:pt x="3761262" y="96837"/>
                  </a:lnTo>
                  <a:lnTo>
                    <a:pt x="3756499" y="104774"/>
                  </a:lnTo>
                  <a:lnTo>
                    <a:pt x="3751736" y="111654"/>
                  </a:lnTo>
                  <a:lnTo>
                    <a:pt x="3746973" y="119062"/>
                  </a:lnTo>
                  <a:lnTo>
                    <a:pt x="3741680" y="125941"/>
                  </a:lnTo>
                  <a:lnTo>
                    <a:pt x="3735859" y="132820"/>
                  </a:lnTo>
                  <a:lnTo>
                    <a:pt x="3729508" y="139170"/>
                  </a:lnTo>
                  <a:lnTo>
                    <a:pt x="2844564" y="1023408"/>
                  </a:lnTo>
                  <a:lnTo>
                    <a:pt x="2844565" y="1023408"/>
                  </a:lnTo>
                  <a:lnTo>
                    <a:pt x="2137033" y="1730375"/>
                  </a:lnTo>
                  <a:lnTo>
                    <a:pt x="2126978" y="1739900"/>
                  </a:lnTo>
                  <a:lnTo>
                    <a:pt x="2116923" y="1748366"/>
                  </a:lnTo>
                  <a:lnTo>
                    <a:pt x="2106338" y="1755775"/>
                  </a:lnTo>
                  <a:lnTo>
                    <a:pt x="2094695" y="1762125"/>
                  </a:lnTo>
                  <a:lnTo>
                    <a:pt x="2083581" y="1767945"/>
                  </a:lnTo>
                  <a:lnTo>
                    <a:pt x="2071937" y="1772708"/>
                  </a:lnTo>
                  <a:lnTo>
                    <a:pt x="2059235" y="1776412"/>
                  </a:lnTo>
                  <a:lnTo>
                    <a:pt x="2047063" y="1779587"/>
                  </a:lnTo>
                  <a:lnTo>
                    <a:pt x="2034891" y="1781175"/>
                  </a:lnTo>
                  <a:lnTo>
                    <a:pt x="2021660" y="1782762"/>
                  </a:lnTo>
                  <a:lnTo>
                    <a:pt x="2009487" y="1782762"/>
                  </a:lnTo>
                  <a:lnTo>
                    <a:pt x="1996256" y="1782233"/>
                  </a:lnTo>
                  <a:lnTo>
                    <a:pt x="1983555" y="1780645"/>
                  </a:lnTo>
                  <a:lnTo>
                    <a:pt x="1970853" y="1777470"/>
                  </a:lnTo>
                  <a:lnTo>
                    <a:pt x="1958151" y="1773766"/>
                  </a:lnTo>
                  <a:lnTo>
                    <a:pt x="1945449" y="1769004"/>
                  </a:lnTo>
                  <a:lnTo>
                    <a:pt x="1933277" y="1763712"/>
                  </a:lnTo>
                  <a:lnTo>
                    <a:pt x="1921634" y="1756833"/>
                  </a:lnTo>
                  <a:lnTo>
                    <a:pt x="1909991" y="1749954"/>
                  </a:lnTo>
                  <a:lnTo>
                    <a:pt x="1900464" y="1742016"/>
                  </a:lnTo>
                  <a:lnTo>
                    <a:pt x="1890409" y="1733550"/>
                  </a:lnTo>
                  <a:lnTo>
                    <a:pt x="1881941" y="1724554"/>
                  </a:lnTo>
                  <a:lnTo>
                    <a:pt x="1873473" y="1715029"/>
                  </a:lnTo>
                  <a:lnTo>
                    <a:pt x="1866593" y="1704445"/>
                  </a:lnTo>
                  <a:lnTo>
                    <a:pt x="1859713" y="1693333"/>
                  </a:lnTo>
                  <a:lnTo>
                    <a:pt x="1853362" y="1682750"/>
                  </a:lnTo>
                  <a:lnTo>
                    <a:pt x="1848599" y="1670579"/>
                  </a:lnTo>
                  <a:lnTo>
                    <a:pt x="1844895" y="1658937"/>
                  </a:lnTo>
                  <a:lnTo>
                    <a:pt x="1841190" y="1645708"/>
                  </a:lnTo>
                  <a:lnTo>
                    <a:pt x="1838544" y="1633537"/>
                  </a:lnTo>
                  <a:lnTo>
                    <a:pt x="1836956" y="1619779"/>
                  </a:lnTo>
                  <a:lnTo>
                    <a:pt x="1836956" y="1606550"/>
                  </a:lnTo>
                  <a:lnTo>
                    <a:pt x="1836956" y="1198562"/>
                  </a:lnTo>
                  <a:lnTo>
                    <a:pt x="1836427" y="1189566"/>
                  </a:lnTo>
                  <a:lnTo>
                    <a:pt x="1836427" y="1181100"/>
                  </a:lnTo>
                  <a:lnTo>
                    <a:pt x="1834839" y="1171575"/>
                  </a:lnTo>
                  <a:lnTo>
                    <a:pt x="1833251" y="1163108"/>
                  </a:lnTo>
                  <a:lnTo>
                    <a:pt x="1831663" y="1154641"/>
                  </a:lnTo>
                  <a:lnTo>
                    <a:pt x="1828488" y="1146175"/>
                  </a:lnTo>
                  <a:lnTo>
                    <a:pt x="1826371" y="1138766"/>
                  </a:lnTo>
                  <a:lnTo>
                    <a:pt x="1823196" y="1130300"/>
                  </a:lnTo>
                  <a:lnTo>
                    <a:pt x="1819491" y="1122362"/>
                  </a:lnTo>
                  <a:lnTo>
                    <a:pt x="1815786" y="1114954"/>
                  </a:lnTo>
                  <a:lnTo>
                    <a:pt x="1811553" y="1108075"/>
                  </a:lnTo>
                  <a:lnTo>
                    <a:pt x="1807319" y="1100137"/>
                  </a:lnTo>
                  <a:lnTo>
                    <a:pt x="1802026" y="1093258"/>
                  </a:lnTo>
                  <a:lnTo>
                    <a:pt x="1796205" y="1086908"/>
                  </a:lnTo>
                  <a:lnTo>
                    <a:pt x="1790912" y="1081087"/>
                  </a:lnTo>
                  <a:lnTo>
                    <a:pt x="1785620" y="1074737"/>
                  </a:lnTo>
                  <a:lnTo>
                    <a:pt x="1779269" y="1068387"/>
                  </a:lnTo>
                  <a:lnTo>
                    <a:pt x="1772389" y="1063095"/>
                  </a:lnTo>
                  <a:lnTo>
                    <a:pt x="1766567" y="1057804"/>
                  </a:lnTo>
                  <a:lnTo>
                    <a:pt x="1759687" y="1053041"/>
                  </a:lnTo>
                  <a:lnTo>
                    <a:pt x="1752807" y="1048808"/>
                  </a:lnTo>
                  <a:lnTo>
                    <a:pt x="1744869" y="1044045"/>
                  </a:lnTo>
                  <a:lnTo>
                    <a:pt x="1736930" y="1040341"/>
                  </a:lnTo>
                  <a:lnTo>
                    <a:pt x="1729521" y="1037166"/>
                  </a:lnTo>
                  <a:lnTo>
                    <a:pt x="1721582" y="1033462"/>
                  </a:lnTo>
                  <a:lnTo>
                    <a:pt x="1713114" y="1030816"/>
                  </a:lnTo>
                  <a:lnTo>
                    <a:pt x="1704647" y="1028700"/>
                  </a:lnTo>
                  <a:lnTo>
                    <a:pt x="1696179" y="1026583"/>
                  </a:lnTo>
                  <a:lnTo>
                    <a:pt x="1687711" y="1024995"/>
                  </a:lnTo>
                  <a:lnTo>
                    <a:pt x="1679243" y="1023937"/>
                  </a:lnTo>
                  <a:lnTo>
                    <a:pt x="1670246" y="1023408"/>
                  </a:lnTo>
                  <a:lnTo>
                    <a:pt x="1661249" y="1023408"/>
                  </a:lnTo>
                  <a:lnTo>
                    <a:pt x="0" y="1023408"/>
                  </a:lnTo>
                  <a:lnTo>
                    <a:pt x="885238" y="139170"/>
                  </a:lnTo>
                  <a:lnTo>
                    <a:pt x="891589" y="132820"/>
                  </a:lnTo>
                  <a:lnTo>
                    <a:pt x="896881" y="125941"/>
                  </a:lnTo>
                  <a:lnTo>
                    <a:pt x="902174" y="119062"/>
                  </a:lnTo>
                  <a:lnTo>
                    <a:pt x="907995" y="111654"/>
                  </a:lnTo>
                  <a:lnTo>
                    <a:pt x="912229" y="104774"/>
                  </a:lnTo>
                  <a:lnTo>
                    <a:pt x="916463" y="96837"/>
                  </a:lnTo>
                  <a:lnTo>
                    <a:pt x="920168" y="89429"/>
                  </a:lnTo>
                  <a:lnTo>
                    <a:pt x="923873" y="81491"/>
                  </a:lnTo>
                  <a:lnTo>
                    <a:pt x="927048" y="73024"/>
                  </a:lnTo>
                  <a:lnTo>
                    <a:pt x="929165" y="65616"/>
                  </a:lnTo>
                  <a:lnTo>
                    <a:pt x="931811" y="57149"/>
                  </a:lnTo>
                  <a:lnTo>
                    <a:pt x="933399" y="48683"/>
                  </a:lnTo>
                  <a:lnTo>
                    <a:pt x="934457" y="40216"/>
                  </a:lnTo>
                  <a:lnTo>
                    <a:pt x="935516" y="31749"/>
                  </a:lnTo>
                  <a:lnTo>
                    <a:pt x="936045" y="23812"/>
                  </a:lnTo>
                  <a:lnTo>
                    <a:pt x="936045" y="15345"/>
                  </a:lnTo>
                  <a:lnTo>
                    <a:pt x="936045" y="6879"/>
                  </a:lnTo>
                  <a:close/>
                </a:path>
              </a:pathLst>
            </a:custGeom>
            <a:gradFill flip="none" rotWithShape="1">
              <a:gsLst>
                <a:gs pos="0">
                  <a:schemeClr val="accent5">
                    <a:lumMod val="75000"/>
                  </a:schemeClr>
                </a:gs>
                <a:gs pos="100000">
                  <a:schemeClr val="accent5"/>
                </a:gs>
              </a:gsLst>
              <a:lin ang="2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 name="Группа 2"/>
          <p:cNvGrpSpPr/>
          <p:nvPr/>
        </p:nvGrpSpPr>
        <p:grpSpPr>
          <a:xfrm>
            <a:off x="5648325" y="2914650"/>
            <a:ext cx="3960813" cy="3535363"/>
            <a:chOff x="5648325" y="2914650"/>
            <a:chExt cx="3960813" cy="3535363"/>
          </a:xfrm>
        </p:grpSpPr>
        <p:sp>
          <p:nvSpPr>
            <p:cNvPr id="21" name="Freeform 14"/>
            <p:cNvSpPr>
              <a:spLocks/>
            </p:cNvSpPr>
            <p:nvPr/>
          </p:nvSpPr>
          <p:spPr bwMode="auto">
            <a:xfrm>
              <a:off x="5648325" y="2914650"/>
              <a:ext cx="3960813" cy="3535363"/>
            </a:xfrm>
            <a:custGeom>
              <a:avLst/>
              <a:gdLst>
                <a:gd name="T0" fmla="*/ 3513 w 7484"/>
                <a:gd name="T1" fmla="*/ 5247 h 6681"/>
                <a:gd name="T2" fmla="*/ 3579 w 7484"/>
                <a:gd name="T3" fmla="*/ 5260 h 6681"/>
                <a:gd name="T4" fmla="*/ 3637 w 7484"/>
                <a:gd name="T5" fmla="*/ 5285 h 6681"/>
                <a:gd name="T6" fmla="*/ 3691 w 7484"/>
                <a:gd name="T7" fmla="*/ 5321 h 6681"/>
                <a:gd name="T8" fmla="*/ 3736 w 7484"/>
                <a:gd name="T9" fmla="*/ 5366 h 6681"/>
                <a:gd name="T10" fmla="*/ 3772 w 7484"/>
                <a:gd name="T11" fmla="*/ 5419 h 6681"/>
                <a:gd name="T12" fmla="*/ 3797 w 7484"/>
                <a:gd name="T13" fmla="*/ 5478 h 6681"/>
                <a:gd name="T14" fmla="*/ 3810 w 7484"/>
                <a:gd name="T15" fmla="*/ 5544 h 6681"/>
                <a:gd name="T16" fmla="*/ 3813 w 7484"/>
                <a:gd name="T17" fmla="*/ 6373 h 6681"/>
                <a:gd name="T18" fmla="*/ 3833 w 7484"/>
                <a:gd name="T19" fmla="*/ 6469 h 6681"/>
                <a:gd name="T20" fmla="*/ 3881 w 7484"/>
                <a:gd name="T21" fmla="*/ 6553 h 6681"/>
                <a:gd name="T22" fmla="*/ 3951 w 7484"/>
                <a:gd name="T23" fmla="*/ 6619 h 6681"/>
                <a:gd name="T24" fmla="*/ 4041 w 7484"/>
                <a:gd name="T25" fmla="*/ 6664 h 6681"/>
                <a:gd name="T26" fmla="*/ 4137 w 7484"/>
                <a:gd name="T27" fmla="*/ 6681 h 6681"/>
                <a:gd name="T28" fmla="*/ 4231 w 7484"/>
                <a:gd name="T29" fmla="*/ 6669 h 6681"/>
                <a:gd name="T30" fmla="*/ 4320 w 7484"/>
                <a:gd name="T31" fmla="*/ 6630 h 6681"/>
                <a:gd name="T32" fmla="*/ 7388 w 7484"/>
                <a:gd name="T33" fmla="*/ 3575 h 6681"/>
                <a:gd name="T34" fmla="*/ 7431 w 7484"/>
                <a:gd name="T35" fmla="*/ 3523 h 6681"/>
                <a:gd name="T36" fmla="*/ 7461 w 7484"/>
                <a:gd name="T37" fmla="*/ 3466 h 6681"/>
                <a:gd name="T38" fmla="*/ 7479 w 7484"/>
                <a:gd name="T39" fmla="*/ 3404 h 6681"/>
                <a:gd name="T40" fmla="*/ 7484 w 7484"/>
                <a:gd name="T41" fmla="*/ 3341 h 6681"/>
                <a:gd name="T42" fmla="*/ 7479 w 7484"/>
                <a:gd name="T43" fmla="*/ 3277 h 6681"/>
                <a:gd name="T44" fmla="*/ 7461 w 7484"/>
                <a:gd name="T45" fmla="*/ 3215 h 6681"/>
                <a:gd name="T46" fmla="*/ 7431 w 7484"/>
                <a:gd name="T47" fmla="*/ 3158 h 6681"/>
                <a:gd name="T48" fmla="*/ 7388 w 7484"/>
                <a:gd name="T49" fmla="*/ 3106 h 6681"/>
                <a:gd name="T50" fmla="*/ 4320 w 7484"/>
                <a:gd name="T51" fmla="*/ 51 h 6681"/>
                <a:gd name="T52" fmla="*/ 4231 w 7484"/>
                <a:gd name="T53" fmla="*/ 12 h 6681"/>
                <a:gd name="T54" fmla="*/ 4137 w 7484"/>
                <a:gd name="T55" fmla="*/ 0 h 6681"/>
                <a:gd name="T56" fmla="*/ 4041 w 7484"/>
                <a:gd name="T57" fmla="*/ 17 h 6681"/>
                <a:gd name="T58" fmla="*/ 3951 w 7484"/>
                <a:gd name="T59" fmla="*/ 62 h 6681"/>
                <a:gd name="T60" fmla="*/ 3881 w 7484"/>
                <a:gd name="T61" fmla="*/ 128 h 6681"/>
                <a:gd name="T62" fmla="*/ 3833 w 7484"/>
                <a:gd name="T63" fmla="*/ 212 h 6681"/>
                <a:gd name="T64" fmla="*/ 3813 w 7484"/>
                <a:gd name="T65" fmla="*/ 308 h 6681"/>
                <a:gd name="T66" fmla="*/ 3810 w 7484"/>
                <a:gd name="T67" fmla="*/ 1137 h 6681"/>
                <a:gd name="T68" fmla="*/ 3797 w 7484"/>
                <a:gd name="T69" fmla="*/ 1203 h 6681"/>
                <a:gd name="T70" fmla="*/ 3772 w 7484"/>
                <a:gd name="T71" fmla="*/ 1262 h 6681"/>
                <a:gd name="T72" fmla="*/ 3736 w 7484"/>
                <a:gd name="T73" fmla="*/ 1315 h 6681"/>
                <a:gd name="T74" fmla="*/ 3691 w 7484"/>
                <a:gd name="T75" fmla="*/ 1360 h 6681"/>
                <a:gd name="T76" fmla="*/ 3637 w 7484"/>
                <a:gd name="T77" fmla="*/ 1396 h 6681"/>
                <a:gd name="T78" fmla="*/ 3579 w 7484"/>
                <a:gd name="T79" fmla="*/ 1421 h 6681"/>
                <a:gd name="T80" fmla="*/ 3513 w 7484"/>
                <a:gd name="T81" fmla="*/ 1434 h 6681"/>
                <a:gd name="T82" fmla="*/ 316 w 7484"/>
                <a:gd name="T83" fmla="*/ 1437 h 6681"/>
                <a:gd name="T84" fmla="*/ 250 w 7484"/>
                <a:gd name="T85" fmla="*/ 1447 h 6681"/>
                <a:gd name="T86" fmla="*/ 189 w 7484"/>
                <a:gd name="T87" fmla="*/ 1469 h 6681"/>
                <a:gd name="T88" fmla="*/ 134 w 7484"/>
                <a:gd name="T89" fmla="*/ 1502 h 6681"/>
                <a:gd name="T90" fmla="*/ 88 w 7484"/>
                <a:gd name="T91" fmla="*/ 1546 h 6681"/>
                <a:gd name="T92" fmla="*/ 48 w 7484"/>
                <a:gd name="T93" fmla="*/ 1597 h 6681"/>
                <a:gd name="T94" fmla="*/ 21 w 7484"/>
                <a:gd name="T95" fmla="*/ 1655 h 6681"/>
                <a:gd name="T96" fmla="*/ 5 w 7484"/>
                <a:gd name="T97" fmla="*/ 1717 h 6681"/>
                <a:gd name="T98" fmla="*/ 0 w 7484"/>
                <a:gd name="T99" fmla="*/ 4913 h 6681"/>
                <a:gd name="T100" fmla="*/ 8 w 7484"/>
                <a:gd name="T101" fmla="*/ 4980 h 6681"/>
                <a:gd name="T102" fmla="*/ 26 w 7484"/>
                <a:gd name="T103" fmla="*/ 5042 h 6681"/>
                <a:gd name="T104" fmla="*/ 57 w 7484"/>
                <a:gd name="T105" fmla="*/ 5099 h 6681"/>
                <a:gd name="T106" fmla="*/ 98 w 7484"/>
                <a:gd name="T107" fmla="*/ 5147 h 6681"/>
                <a:gd name="T108" fmla="*/ 147 w 7484"/>
                <a:gd name="T109" fmla="*/ 5188 h 6681"/>
                <a:gd name="T110" fmla="*/ 204 w 7484"/>
                <a:gd name="T111" fmla="*/ 5220 h 6681"/>
                <a:gd name="T112" fmla="*/ 266 w 7484"/>
                <a:gd name="T113" fmla="*/ 5238 h 6681"/>
                <a:gd name="T114" fmla="*/ 333 w 7484"/>
                <a:gd name="T115" fmla="*/ 5246 h 6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84" h="6681">
                  <a:moveTo>
                    <a:pt x="333" y="5246"/>
                  </a:moveTo>
                  <a:lnTo>
                    <a:pt x="3480" y="5246"/>
                  </a:lnTo>
                  <a:lnTo>
                    <a:pt x="3496" y="5246"/>
                  </a:lnTo>
                  <a:lnTo>
                    <a:pt x="3513" y="5247"/>
                  </a:lnTo>
                  <a:lnTo>
                    <a:pt x="3529" y="5249"/>
                  </a:lnTo>
                  <a:lnTo>
                    <a:pt x="3547" y="5252"/>
                  </a:lnTo>
                  <a:lnTo>
                    <a:pt x="3563" y="5256"/>
                  </a:lnTo>
                  <a:lnTo>
                    <a:pt x="3579" y="5260"/>
                  </a:lnTo>
                  <a:lnTo>
                    <a:pt x="3593" y="5265"/>
                  </a:lnTo>
                  <a:lnTo>
                    <a:pt x="3608" y="5272"/>
                  </a:lnTo>
                  <a:lnTo>
                    <a:pt x="3624" y="5278"/>
                  </a:lnTo>
                  <a:lnTo>
                    <a:pt x="3637" y="5285"/>
                  </a:lnTo>
                  <a:lnTo>
                    <a:pt x="3651" y="5294"/>
                  </a:lnTo>
                  <a:lnTo>
                    <a:pt x="3665" y="5302"/>
                  </a:lnTo>
                  <a:lnTo>
                    <a:pt x="3678" y="5311"/>
                  </a:lnTo>
                  <a:lnTo>
                    <a:pt x="3691" y="5321"/>
                  </a:lnTo>
                  <a:lnTo>
                    <a:pt x="3702" y="5331"/>
                  </a:lnTo>
                  <a:lnTo>
                    <a:pt x="3714" y="5343"/>
                  </a:lnTo>
                  <a:lnTo>
                    <a:pt x="3726" y="5355"/>
                  </a:lnTo>
                  <a:lnTo>
                    <a:pt x="3736" y="5366"/>
                  </a:lnTo>
                  <a:lnTo>
                    <a:pt x="3746" y="5378"/>
                  </a:lnTo>
                  <a:lnTo>
                    <a:pt x="3755" y="5391"/>
                  </a:lnTo>
                  <a:lnTo>
                    <a:pt x="3763" y="5406"/>
                  </a:lnTo>
                  <a:lnTo>
                    <a:pt x="3772" y="5419"/>
                  </a:lnTo>
                  <a:lnTo>
                    <a:pt x="3779" y="5433"/>
                  </a:lnTo>
                  <a:lnTo>
                    <a:pt x="3785" y="5448"/>
                  </a:lnTo>
                  <a:lnTo>
                    <a:pt x="3791" y="5464"/>
                  </a:lnTo>
                  <a:lnTo>
                    <a:pt x="3797" y="5478"/>
                  </a:lnTo>
                  <a:lnTo>
                    <a:pt x="3801" y="5494"/>
                  </a:lnTo>
                  <a:lnTo>
                    <a:pt x="3806" y="5510"/>
                  </a:lnTo>
                  <a:lnTo>
                    <a:pt x="3808" y="5526"/>
                  </a:lnTo>
                  <a:lnTo>
                    <a:pt x="3810" y="5544"/>
                  </a:lnTo>
                  <a:lnTo>
                    <a:pt x="3811" y="5560"/>
                  </a:lnTo>
                  <a:lnTo>
                    <a:pt x="3811" y="5577"/>
                  </a:lnTo>
                  <a:lnTo>
                    <a:pt x="3811" y="6348"/>
                  </a:lnTo>
                  <a:lnTo>
                    <a:pt x="3813" y="6373"/>
                  </a:lnTo>
                  <a:lnTo>
                    <a:pt x="3816" y="6399"/>
                  </a:lnTo>
                  <a:lnTo>
                    <a:pt x="3820" y="6422"/>
                  </a:lnTo>
                  <a:lnTo>
                    <a:pt x="3826" y="6447"/>
                  </a:lnTo>
                  <a:lnTo>
                    <a:pt x="3833" y="6469"/>
                  </a:lnTo>
                  <a:lnTo>
                    <a:pt x="3843" y="6492"/>
                  </a:lnTo>
                  <a:lnTo>
                    <a:pt x="3854" y="6512"/>
                  </a:lnTo>
                  <a:lnTo>
                    <a:pt x="3867" y="6533"/>
                  </a:lnTo>
                  <a:lnTo>
                    <a:pt x="3881" y="6553"/>
                  </a:lnTo>
                  <a:lnTo>
                    <a:pt x="3896" y="6571"/>
                  </a:lnTo>
                  <a:lnTo>
                    <a:pt x="3913" y="6588"/>
                  </a:lnTo>
                  <a:lnTo>
                    <a:pt x="3931" y="6604"/>
                  </a:lnTo>
                  <a:lnTo>
                    <a:pt x="3951" y="6619"/>
                  </a:lnTo>
                  <a:lnTo>
                    <a:pt x="3971" y="6632"/>
                  </a:lnTo>
                  <a:lnTo>
                    <a:pt x="3993" y="6645"/>
                  </a:lnTo>
                  <a:lnTo>
                    <a:pt x="4016" y="6655"/>
                  </a:lnTo>
                  <a:lnTo>
                    <a:pt x="4041" y="6664"/>
                  </a:lnTo>
                  <a:lnTo>
                    <a:pt x="4064" y="6671"/>
                  </a:lnTo>
                  <a:lnTo>
                    <a:pt x="4089" y="6677"/>
                  </a:lnTo>
                  <a:lnTo>
                    <a:pt x="4114" y="6680"/>
                  </a:lnTo>
                  <a:lnTo>
                    <a:pt x="4137" y="6681"/>
                  </a:lnTo>
                  <a:lnTo>
                    <a:pt x="4162" y="6681"/>
                  </a:lnTo>
                  <a:lnTo>
                    <a:pt x="4185" y="6678"/>
                  </a:lnTo>
                  <a:lnTo>
                    <a:pt x="4208" y="6675"/>
                  </a:lnTo>
                  <a:lnTo>
                    <a:pt x="4231" y="6669"/>
                  </a:lnTo>
                  <a:lnTo>
                    <a:pt x="4255" y="6662"/>
                  </a:lnTo>
                  <a:lnTo>
                    <a:pt x="4278" y="6653"/>
                  </a:lnTo>
                  <a:lnTo>
                    <a:pt x="4298" y="6642"/>
                  </a:lnTo>
                  <a:lnTo>
                    <a:pt x="4320" y="6630"/>
                  </a:lnTo>
                  <a:lnTo>
                    <a:pt x="4340" y="6616"/>
                  </a:lnTo>
                  <a:lnTo>
                    <a:pt x="4359" y="6600"/>
                  </a:lnTo>
                  <a:lnTo>
                    <a:pt x="4378" y="6582"/>
                  </a:lnTo>
                  <a:lnTo>
                    <a:pt x="7388" y="3575"/>
                  </a:lnTo>
                  <a:lnTo>
                    <a:pt x="7400" y="3563"/>
                  </a:lnTo>
                  <a:lnTo>
                    <a:pt x="7410" y="3550"/>
                  </a:lnTo>
                  <a:lnTo>
                    <a:pt x="7420" y="3537"/>
                  </a:lnTo>
                  <a:lnTo>
                    <a:pt x="7431" y="3523"/>
                  </a:lnTo>
                  <a:lnTo>
                    <a:pt x="7439" y="3510"/>
                  </a:lnTo>
                  <a:lnTo>
                    <a:pt x="7447" y="3495"/>
                  </a:lnTo>
                  <a:lnTo>
                    <a:pt x="7454" y="3481"/>
                  </a:lnTo>
                  <a:lnTo>
                    <a:pt x="7461" y="3466"/>
                  </a:lnTo>
                  <a:lnTo>
                    <a:pt x="7467" y="3450"/>
                  </a:lnTo>
                  <a:lnTo>
                    <a:pt x="7471" y="3436"/>
                  </a:lnTo>
                  <a:lnTo>
                    <a:pt x="7476" y="3420"/>
                  </a:lnTo>
                  <a:lnTo>
                    <a:pt x="7479" y="3404"/>
                  </a:lnTo>
                  <a:lnTo>
                    <a:pt x="7481" y="3388"/>
                  </a:lnTo>
                  <a:lnTo>
                    <a:pt x="7483" y="3372"/>
                  </a:lnTo>
                  <a:lnTo>
                    <a:pt x="7484" y="3357"/>
                  </a:lnTo>
                  <a:lnTo>
                    <a:pt x="7484" y="3341"/>
                  </a:lnTo>
                  <a:lnTo>
                    <a:pt x="7484" y="3325"/>
                  </a:lnTo>
                  <a:lnTo>
                    <a:pt x="7483" y="3309"/>
                  </a:lnTo>
                  <a:lnTo>
                    <a:pt x="7481" y="3293"/>
                  </a:lnTo>
                  <a:lnTo>
                    <a:pt x="7479" y="3277"/>
                  </a:lnTo>
                  <a:lnTo>
                    <a:pt x="7476" y="3261"/>
                  </a:lnTo>
                  <a:lnTo>
                    <a:pt x="7471" y="3245"/>
                  </a:lnTo>
                  <a:lnTo>
                    <a:pt x="7467" y="3231"/>
                  </a:lnTo>
                  <a:lnTo>
                    <a:pt x="7461" y="3215"/>
                  </a:lnTo>
                  <a:lnTo>
                    <a:pt x="7454" y="3200"/>
                  </a:lnTo>
                  <a:lnTo>
                    <a:pt x="7447" y="3186"/>
                  </a:lnTo>
                  <a:lnTo>
                    <a:pt x="7439" y="3171"/>
                  </a:lnTo>
                  <a:lnTo>
                    <a:pt x="7431" y="3158"/>
                  </a:lnTo>
                  <a:lnTo>
                    <a:pt x="7420" y="3144"/>
                  </a:lnTo>
                  <a:lnTo>
                    <a:pt x="7410" y="3131"/>
                  </a:lnTo>
                  <a:lnTo>
                    <a:pt x="7400" y="3118"/>
                  </a:lnTo>
                  <a:lnTo>
                    <a:pt x="7388" y="3106"/>
                  </a:lnTo>
                  <a:lnTo>
                    <a:pt x="4378" y="99"/>
                  </a:lnTo>
                  <a:lnTo>
                    <a:pt x="4359" y="81"/>
                  </a:lnTo>
                  <a:lnTo>
                    <a:pt x="4340" y="65"/>
                  </a:lnTo>
                  <a:lnTo>
                    <a:pt x="4320" y="51"/>
                  </a:lnTo>
                  <a:lnTo>
                    <a:pt x="4298" y="39"/>
                  </a:lnTo>
                  <a:lnTo>
                    <a:pt x="4278" y="28"/>
                  </a:lnTo>
                  <a:lnTo>
                    <a:pt x="4255" y="19"/>
                  </a:lnTo>
                  <a:lnTo>
                    <a:pt x="4231" y="12"/>
                  </a:lnTo>
                  <a:lnTo>
                    <a:pt x="4208" y="6"/>
                  </a:lnTo>
                  <a:lnTo>
                    <a:pt x="4185" y="3"/>
                  </a:lnTo>
                  <a:lnTo>
                    <a:pt x="4162" y="0"/>
                  </a:lnTo>
                  <a:lnTo>
                    <a:pt x="4137" y="0"/>
                  </a:lnTo>
                  <a:lnTo>
                    <a:pt x="4114" y="1"/>
                  </a:lnTo>
                  <a:lnTo>
                    <a:pt x="4089" y="4"/>
                  </a:lnTo>
                  <a:lnTo>
                    <a:pt x="4064" y="10"/>
                  </a:lnTo>
                  <a:lnTo>
                    <a:pt x="4041" y="17"/>
                  </a:lnTo>
                  <a:lnTo>
                    <a:pt x="4016" y="26"/>
                  </a:lnTo>
                  <a:lnTo>
                    <a:pt x="3993" y="36"/>
                  </a:lnTo>
                  <a:lnTo>
                    <a:pt x="3971" y="49"/>
                  </a:lnTo>
                  <a:lnTo>
                    <a:pt x="3951" y="62"/>
                  </a:lnTo>
                  <a:lnTo>
                    <a:pt x="3931" y="77"/>
                  </a:lnTo>
                  <a:lnTo>
                    <a:pt x="3913" y="93"/>
                  </a:lnTo>
                  <a:lnTo>
                    <a:pt x="3896" y="110"/>
                  </a:lnTo>
                  <a:lnTo>
                    <a:pt x="3881" y="128"/>
                  </a:lnTo>
                  <a:lnTo>
                    <a:pt x="3867" y="148"/>
                  </a:lnTo>
                  <a:lnTo>
                    <a:pt x="3854" y="169"/>
                  </a:lnTo>
                  <a:lnTo>
                    <a:pt x="3843" y="189"/>
                  </a:lnTo>
                  <a:lnTo>
                    <a:pt x="3833" y="212"/>
                  </a:lnTo>
                  <a:lnTo>
                    <a:pt x="3826" y="234"/>
                  </a:lnTo>
                  <a:lnTo>
                    <a:pt x="3820" y="259"/>
                  </a:lnTo>
                  <a:lnTo>
                    <a:pt x="3816" y="282"/>
                  </a:lnTo>
                  <a:lnTo>
                    <a:pt x="3813" y="308"/>
                  </a:lnTo>
                  <a:lnTo>
                    <a:pt x="3811" y="333"/>
                  </a:lnTo>
                  <a:lnTo>
                    <a:pt x="3811" y="1104"/>
                  </a:lnTo>
                  <a:lnTo>
                    <a:pt x="3811" y="1121"/>
                  </a:lnTo>
                  <a:lnTo>
                    <a:pt x="3810" y="1137"/>
                  </a:lnTo>
                  <a:lnTo>
                    <a:pt x="3808" y="1155"/>
                  </a:lnTo>
                  <a:lnTo>
                    <a:pt x="3806" y="1171"/>
                  </a:lnTo>
                  <a:lnTo>
                    <a:pt x="3801" y="1187"/>
                  </a:lnTo>
                  <a:lnTo>
                    <a:pt x="3797" y="1203"/>
                  </a:lnTo>
                  <a:lnTo>
                    <a:pt x="3791" y="1217"/>
                  </a:lnTo>
                  <a:lnTo>
                    <a:pt x="3785" y="1233"/>
                  </a:lnTo>
                  <a:lnTo>
                    <a:pt x="3779" y="1248"/>
                  </a:lnTo>
                  <a:lnTo>
                    <a:pt x="3772" y="1262"/>
                  </a:lnTo>
                  <a:lnTo>
                    <a:pt x="3763" y="1275"/>
                  </a:lnTo>
                  <a:lnTo>
                    <a:pt x="3755" y="1290"/>
                  </a:lnTo>
                  <a:lnTo>
                    <a:pt x="3746" y="1303"/>
                  </a:lnTo>
                  <a:lnTo>
                    <a:pt x="3736" y="1315"/>
                  </a:lnTo>
                  <a:lnTo>
                    <a:pt x="3726" y="1326"/>
                  </a:lnTo>
                  <a:lnTo>
                    <a:pt x="3714" y="1338"/>
                  </a:lnTo>
                  <a:lnTo>
                    <a:pt x="3702" y="1350"/>
                  </a:lnTo>
                  <a:lnTo>
                    <a:pt x="3691" y="1360"/>
                  </a:lnTo>
                  <a:lnTo>
                    <a:pt x="3678" y="1370"/>
                  </a:lnTo>
                  <a:lnTo>
                    <a:pt x="3665" y="1379"/>
                  </a:lnTo>
                  <a:lnTo>
                    <a:pt x="3651" y="1387"/>
                  </a:lnTo>
                  <a:lnTo>
                    <a:pt x="3637" y="1396"/>
                  </a:lnTo>
                  <a:lnTo>
                    <a:pt x="3624" y="1403"/>
                  </a:lnTo>
                  <a:lnTo>
                    <a:pt x="3608" y="1409"/>
                  </a:lnTo>
                  <a:lnTo>
                    <a:pt x="3593" y="1416"/>
                  </a:lnTo>
                  <a:lnTo>
                    <a:pt x="3579" y="1421"/>
                  </a:lnTo>
                  <a:lnTo>
                    <a:pt x="3563" y="1425"/>
                  </a:lnTo>
                  <a:lnTo>
                    <a:pt x="3547" y="1429"/>
                  </a:lnTo>
                  <a:lnTo>
                    <a:pt x="3529" y="1432"/>
                  </a:lnTo>
                  <a:lnTo>
                    <a:pt x="3513" y="1434"/>
                  </a:lnTo>
                  <a:lnTo>
                    <a:pt x="3496" y="1435"/>
                  </a:lnTo>
                  <a:lnTo>
                    <a:pt x="3480" y="1435"/>
                  </a:lnTo>
                  <a:lnTo>
                    <a:pt x="333" y="1435"/>
                  </a:lnTo>
                  <a:lnTo>
                    <a:pt x="316" y="1437"/>
                  </a:lnTo>
                  <a:lnTo>
                    <a:pt x="298" y="1438"/>
                  </a:lnTo>
                  <a:lnTo>
                    <a:pt x="282" y="1440"/>
                  </a:lnTo>
                  <a:lnTo>
                    <a:pt x="266" y="1443"/>
                  </a:lnTo>
                  <a:lnTo>
                    <a:pt x="250" y="1447"/>
                  </a:lnTo>
                  <a:lnTo>
                    <a:pt x="234" y="1451"/>
                  </a:lnTo>
                  <a:lnTo>
                    <a:pt x="218" y="1456"/>
                  </a:lnTo>
                  <a:lnTo>
                    <a:pt x="204" y="1463"/>
                  </a:lnTo>
                  <a:lnTo>
                    <a:pt x="189" y="1469"/>
                  </a:lnTo>
                  <a:lnTo>
                    <a:pt x="175" y="1476"/>
                  </a:lnTo>
                  <a:lnTo>
                    <a:pt x="160" y="1485"/>
                  </a:lnTo>
                  <a:lnTo>
                    <a:pt x="147" y="1493"/>
                  </a:lnTo>
                  <a:lnTo>
                    <a:pt x="134" y="1502"/>
                  </a:lnTo>
                  <a:lnTo>
                    <a:pt x="122" y="1512"/>
                  </a:lnTo>
                  <a:lnTo>
                    <a:pt x="109" y="1522"/>
                  </a:lnTo>
                  <a:lnTo>
                    <a:pt x="98" y="1534"/>
                  </a:lnTo>
                  <a:lnTo>
                    <a:pt x="88" y="1546"/>
                  </a:lnTo>
                  <a:lnTo>
                    <a:pt x="77" y="1557"/>
                  </a:lnTo>
                  <a:lnTo>
                    <a:pt x="67" y="1569"/>
                  </a:lnTo>
                  <a:lnTo>
                    <a:pt x="57" y="1582"/>
                  </a:lnTo>
                  <a:lnTo>
                    <a:pt x="48" y="1597"/>
                  </a:lnTo>
                  <a:lnTo>
                    <a:pt x="41" y="1610"/>
                  </a:lnTo>
                  <a:lnTo>
                    <a:pt x="34" y="1624"/>
                  </a:lnTo>
                  <a:lnTo>
                    <a:pt x="26" y="1639"/>
                  </a:lnTo>
                  <a:lnTo>
                    <a:pt x="21" y="1655"/>
                  </a:lnTo>
                  <a:lnTo>
                    <a:pt x="16" y="1669"/>
                  </a:lnTo>
                  <a:lnTo>
                    <a:pt x="10" y="1685"/>
                  </a:lnTo>
                  <a:lnTo>
                    <a:pt x="8" y="1701"/>
                  </a:lnTo>
                  <a:lnTo>
                    <a:pt x="5" y="1717"/>
                  </a:lnTo>
                  <a:lnTo>
                    <a:pt x="2" y="1735"/>
                  </a:lnTo>
                  <a:lnTo>
                    <a:pt x="2" y="1751"/>
                  </a:lnTo>
                  <a:lnTo>
                    <a:pt x="0" y="1768"/>
                  </a:lnTo>
                  <a:lnTo>
                    <a:pt x="0" y="4913"/>
                  </a:lnTo>
                  <a:lnTo>
                    <a:pt x="2" y="4930"/>
                  </a:lnTo>
                  <a:lnTo>
                    <a:pt x="2" y="4946"/>
                  </a:lnTo>
                  <a:lnTo>
                    <a:pt x="5" y="4964"/>
                  </a:lnTo>
                  <a:lnTo>
                    <a:pt x="8" y="4980"/>
                  </a:lnTo>
                  <a:lnTo>
                    <a:pt x="10" y="4996"/>
                  </a:lnTo>
                  <a:lnTo>
                    <a:pt x="16" y="5012"/>
                  </a:lnTo>
                  <a:lnTo>
                    <a:pt x="21" y="5026"/>
                  </a:lnTo>
                  <a:lnTo>
                    <a:pt x="26" y="5042"/>
                  </a:lnTo>
                  <a:lnTo>
                    <a:pt x="34" y="5057"/>
                  </a:lnTo>
                  <a:lnTo>
                    <a:pt x="41" y="5071"/>
                  </a:lnTo>
                  <a:lnTo>
                    <a:pt x="48" y="5084"/>
                  </a:lnTo>
                  <a:lnTo>
                    <a:pt x="57" y="5099"/>
                  </a:lnTo>
                  <a:lnTo>
                    <a:pt x="67" y="5112"/>
                  </a:lnTo>
                  <a:lnTo>
                    <a:pt x="77" y="5124"/>
                  </a:lnTo>
                  <a:lnTo>
                    <a:pt x="88" y="5137"/>
                  </a:lnTo>
                  <a:lnTo>
                    <a:pt x="98" y="5147"/>
                  </a:lnTo>
                  <a:lnTo>
                    <a:pt x="109" y="5159"/>
                  </a:lnTo>
                  <a:lnTo>
                    <a:pt x="122" y="5169"/>
                  </a:lnTo>
                  <a:lnTo>
                    <a:pt x="134" y="5179"/>
                  </a:lnTo>
                  <a:lnTo>
                    <a:pt x="147" y="5188"/>
                  </a:lnTo>
                  <a:lnTo>
                    <a:pt x="160" y="5196"/>
                  </a:lnTo>
                  <a:lnTo>
                    <a:pt x="175" y="5205"/>
                  </a:lnTo>
                  <a:lnTo>
                    <a:pt x="189" y="5212"/>
                  </a:lnTo>
                  <a:lnTo>
                    <a:pt x="204" y="5220"/>
                  </a:lnTo>
                  <a:lnTo>
                    <a:pt x="218" y="5225"/>
                  </a:lnTo>
                  <a:lnTo>
                    <a:pt x="234" y="5230"/>
                  </a:lnTo>
                  <a:lnTo>
                    <a:pt x="250" y="5234"/>
                  </a:lnTo>
                  <a:lnTo>
                    <a:pt x="266" y="5238"/>
                  </a:lnTo>
                  <a:lnTo>
                    <a:pt x="282" y="5241"/>
                  </a:lnTo>
                  <a:lnTo>
                    <a:pt x="298" y="5243"/>
                  </a:lnTo>
                  <a:lnTo>
                    <a:pt x="316" y="5244"/>
                  </a:lnTo>
                  <a:lnTo>
                    <a:pt x="333" y="5246"/>
                  </a:ln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27" name="Полилиния 26"/>
            <p:cNvSpPr/>
            <p:nvPr/>
          </p:nvSpPr>
          <p:spPr>
            <a:xfrm>
              <a:off x="5829534" y="4667251"/>
              <a:ext cx="3779604" cy="1782762"/>
            </a:xfrm>
            <a:custGeom>
              <a:avLst/>
              <a:gdLst>
                <a:gd name="connsiteX0" fmla="*/ 935531 w 3779604"/>
                <a:gd name="connsiteY0" fmla="*/ 0 h 1782762"/>
                <a:gd name="connsiteX1" fmla="*/ 2663590 w 3779604"/>
                <a:gd name="connsiteY1" fmla="*/ 0 h 1782762"/>
                <a:gd name="connsiteX2" fmla="*/ 2663590 w 3779604"/>
                <a:gd name="connsiteY2" fmla="*/ 847195 h 1782762"/>
                <a:gd name="connsiteX3" fmla="*/ 2663590 w 3779604"/>
                <a:gd name="connsiteY3" fmla="*/ 856191 h 1782762"/>
                <a:gd name="connsiteX4" fmla="*/ 2664648 w 3779604"/>
                <a:gd name="connsiteY4" fmla="*/ 864658 h 1782762"/>
                <a:gd name="connsiteX5" fmla="*/ 2665178 w 3779604"/>
                <a:gd name="connsiteY5" fmla="*/ 874183 h 1782762"/>
                <a:gd name="connsiteX6" fmla="*/ 2666765 w 3779604"/>
                <a:gd name="connsiteY6" fmla="*/ 882649 h 1782762"/>
                <a:gd name="connsiteX7" fmla="*/ 2669412 w 3779604"/>
                <a:gd name="connsiteY7" fmla="*/ 891116 h 1782762"/>
                <a:gd name="connsiteX8" fmla="*/ 2671529 w 3779604"/>
                <a:gd name="connsiteY8" fmla="*/ 899583 h 1782762"/>
                <a:gd name="connsiteX9" fmla="*/ 2674704 w 3779604"/>
                <a:gd name="connsiteY9" fmla="*/ 906991 h 1782762"/>
                <a:gd name="connsiteX10" fmla="*/ 2677879 w 3779604"/>
                <a:gd name="connsiteY10" fmla="*/ 915458 h 1782762"/>
                <a:gd name="connsiteX11" fmla="*/ 2680526 w 3779604"/>
                <a:gd name="connsiteY11" fmla="*/ 923395 h 1782762"/>
                <a:gd name="connsiteX12" fmla="*/ 2684759 w 3779604"/>
                <a:gd name="connsiteY12" fmla="*/ 930804 h 1782762"/>
                <a:gd name="connsiteX13" fmla="*/ 2688993 w 3779604"/>
                <a:gd name="connsiteY13" fmla="*/ 937683 h 1782762"/>
                <a:gd name="connsiteX14" fmla="*/ 2693757 w 3779604"/>
                <a:gd name="connsiteY14" fmla="*/ 945620 h 1782762"/>
                <a:gd name="connsiteX15" fmla="*/ 2698520 w 3779604"/>
                <a:gd name="connsiteY15" fmla="*/ 952500 h 1782762"/>
                <a:gd name="connsiteX16" fmla="*/ 2703812 w 3779604"/>
                <a:gd name="connsiteY16" fmla="*/ 958850 h 1782762"/>
                <a:gd name="connsiteX17" fmla="*/ 2709104 w 3779604"/>
                <a:gd name="connsiteY17" fmla="*/ 965729 h 1782762"/>
                <a:gd name="connsiteX18" fmla="*/ 2715455 w 3779604"/>
                <a:gd name="connsiteY18" fmla="*/ 971020 h 1782762"/>
                <a:gd name="connsiteX19" fmla="*/ 2721277 w 3779604"/>
                <a:gd name="connsiteY19" fmla="*/ 977370 h 1782762"/>
                <a:gd name="connsiteX20" fmla="*/ 2727628 w 3779604"/>
                <a:gd name="connsiteY20" fmla="*/ 982662 h 1782762"/>
                <a:gd name="connsiteX21" fmla="*/ 2734508 w 3779604"/>
                <a:gd name="connsiteY21" fmla="*/ 987954 h 1782762"/>
                <a:gd name="connsiteX22" fmla="*/ 2741388 w 3779604"/>
                <a:gd name="connsiteY22" fmla="*/ 992716 h 1782762"/>
                <a:gd name="connsiteX23" fmla="*/ 2748268 w 3779604"/>
                <a:gd name="connsiteY23" fmla="*/ 996950 h 1782762"/>
                <a:gd name="connsiteX24" fmla="*/ 2756207 w 3779604"/>
                <a:gd name="connsiteY24" fmla="*/ 1001712 h 1782762"/>
                <a:gd name="connsiteX25" fmla="*/ 2763087 w 3779604"/>
                <a:gd name="connsiteY25" fmla="*/ 1005416 h 1782762"/>
                <a:gd name="connsiteX26" fmla="*/ 2771554 w 3779604"/>
                <a:gd name="connsiteY26" fmla="*/ 1009650 h 1782762"/>
                <a:gd name="connsiteX27" fmla="*/ 2778964 w 3779604"/>
                <a:gd name="connsiteY27" fmla="*/ 1012295 h 1782762"/>
                <a:gd name="connsiteX28" fmla="*/ 2786902 w 3779604"/>
                <a:gd name="connsiteY28" fmla="*/ 1014941 h 1782762"/>
                <a:gd name="connsiteX29" fmla="*/ 2795370 w 3779604"/>
                <a:gd name="connsiteY29" fmla="*/ 1017058 h 1782762"/>
                <a:gd name="connsiteX30" fmla="*/ 2803838 w 3779604"/>
                <a:gd name="connsiteY30" fmla="*/ 1019175 h 1782762"/>
                <a:gd name="connsiteX31" fmla="*/ 2812835 w 3779604"/>
                <a:gd name="connsiteY31" fmla="*/ 1020762 h 1782762"/>
                <a:gd name="connsiteX32" fmla="*/ 2821303 w 3779604"/>
                <a:gd name="connsiteY32" fmla="*/ 1021820 h 1782762"/>
                <a:gd name="connsiteX33" fmla="*/ 2830829 w 3779604"/>
                <a:gd name="connsiteY33" fmla="*/ 1022350 h 1782762"/>
                <a:gd name="connsiteX34" fmla="*/ 2839297 w 3779604"/>
                <a:gd name="connsiteY34" fmla="*/ 1023408 h 1782762"/>
                <a:gd name="connsiteX35" fmla="*/ 2839298 w 3779604"/>
                <a:gd name="connsiteY35" fmla="*/ 1023408 h 1782762"/>
                <a:gd name="connsiteX36" fmla="*/ 2830830 w 3779604"/>
                <a:gd name="connsiteY36" fmla="*/ 1022350 h 1782762"/>
                <a:gd name="connsiteX37" fmla="*/ 2821304 w 3779604"/>
                <a:gd name="connsiteY37" fmla="*/ 1021820 h 1782762"/>
                <a:gd name="connsiteX38" fmla="*/ 2812836 w 3779604"/>
                <a:gd name="connsiteY38" fmla="*/ 1020762 h 1782762"/>
                <a:gd name="connsiteX39" fmla="*/ 2803839 w 3779604"/>
                <a:gd name="connsiteY39" fmla="*/ 1019175 h 1782762"/>
                <a:gd name="connsiteX40" fmla="*/ 2795371 w 3779604"/>
                <a:gd name="connsiteY40" fmla="*/ 1017058 h 1782762"/>
                <a:gd name="connsiteX41" fmla="*/ 2786903 w 3779604"/>
                <a:gd name="connsiteY41" fmla="*/ 1014941 h 1782762"/>
                <a:gd name="connsiteX42" fmla="*/ 2778965 w 3779604"/>
                <a:gd name="connsiteY42" fmla="*/ 1012295 h 1782762"/>
                <a:gd name="connsiteX43" fmla="*/ 2771555 w 3779604"/>
                <a:gd name="connsiteY43" fmla="*/ 1009650 h 1782762"/>
                <a:gd name="connsiteX44" fmla="*/ 2763088 w 3779604"/>
                <a:gd name="connsiteY44" fmla="*/ 1005416 h 1782762"/>
                <a:gd name="connsiteX45" fmla="*/ 2756208 w 3779604"/>
                <a:gd name="connsiteY45" fmla="*/ 1001712 h 1782762"/>
                <a:gd name="connsiteX46" fmla="*/ 2748269 w 3779604"/>
                <a:gd name="connsiteY46" fmla="*/ 996950 h 1782762"/>
                <a:gd name="connsiteX47" fmla="*/ 2741389 w 3779604"/>
                <a:gd name="connsiteY47" fmla="*/ 992716 h 1782762"/>
                <a:gd name="connsiteX48" fmla="*/ 2734509 w 3779604"/>
                <a:gd name="connsiteY48" fmla="*/ 987954 h 1782762"/>
                <a:gd name="connsiteX49" fmla="*/ 2727629 w 3779604"/>
                <a:gd name="connsiteY49" fmla="*/ 982662 h 1782762"/>
                <a:gd name="connsiteX50" fmla="*/ 2721278 w 3779604"/>
                <a:gd name="connsiteY50" fmla="*/ 977370 h 1782762"/>
                <a:gd name="connsiteX51" fmla="*/ 2715456 w 3779604"/>
                <a:gd name="connsiteY51" fmla="*/ 971020 h 1782762"/>
                <a:gd name="connsiteX52" fmla="*/ 2709105 w 3779604"/>
                <a:gd name="connsiteY52" fmla="*/ 965729 h 1782762"/>
                <a:gd name="connsiteX53" fmla="*/ 2703813 w 3779604"/>
                <a:gd name="connsiteY53" fmla="*/ 958850 h 1782762"/>
                <a:gd name="connsiteX54" fmla="*/ 2698521 w 3779604"/>
                <a:gd name="connsiteY54" fmla="*/ 952500 h 1782762"/>
                <a:gd name="connsiteX55" fmla="*/ 2693758 w 3779604"/>
                <a:gd name="connsiteY55" fmla="*/ 945620 h 1782762"/>
                <a:gd name="connsiteX56" fmla="*/ 2688994 w 3779604"/>
                <a:gd name="connsiteY56" fmla="*/ 937683 h 1782762"/>
                <a:gd name="connsiteX57" fmla="*/ 2684760 w 3779604"/>
                <a:gd name="connsiteY57" fmla="*/ 930804 h 1782762"/>
                <a:gd name="connsiteX58" fmla="*/ 2680527 w 3779604"/>
                <a:gd name="connsiteY58" fmla="*/ 923395 h 1782762"/>
                <a:gd name="connsiteX59" fmla="*/ 2677880 w 3779604"/>
                <a:gd name="connsiteY59" fmla="*/ 915458 h 1782762"/>
                <a:gd name="connsiteX60" fmla="*/ 2674705 w 3779604"/>
                <a:gd name="connsiteY60" fmla="*/ 906991 h 1782762"/>
                <a:gd name="connsiteX61" fmla="*/ 2671530 w 3779604"/>
                <a:gd name="connsiteY61" fmla="*/ 899583 h 1782762"/>
                <a:gd name="connsiteX62" fmla="*/ 2669413 w 3779604"/>
                <a:gd name="connsiteY62" fmla="*/ 891116 h 1782762"/>
                <a:gd name="connsiteX63" fmla="*/ 2666766 w 3779604"/>
                <a:gd name="connsiteY63" fmla="*/ 882649 h 1782762"/>
                <a:gd name="connsiteX64" fmla="*/ 2665179 w 3779604"/>
                <a:gd name="connsiteY64" fmla="*/ 874183 h 1782762"/>
                <a:gd name="connsiteX65" fmla="*/ 2664649 w 3779604"/>
                <a:gd name="connsiteY65" fmla="*/ 864658 h 1782762"/>
                <a:gd name="connsiteX66" fmla="*/ 2663591 w 3779604"/>
                <a:gd name="connsiteY66" fmla="*/ 856191 h 1782762"/>
                <a:gd name="connsiteX67" fmla="*/ 2663591 w 3779604"/>
                <a:gd name="connsiteY67" fmla="*/ 847195 h 1782762"/>
                <a:gd name="connsiteX68" fmla="*/ 2663591 w 3779604"/>
                <a:gd name="connsiteY68" fmla="*/ 0 h 1782762"/>
                <a:gd name="connsiteX69" fmla="*/ 3779174 w 3779604"/>
                <a:gd name="connsiteY69" fmla="*/ 0 h 1782762"/>
                <a:gd name="connsiteX70" fmla="*/ 3779604 w 3779604"/>
                <a:gd name="connsiteY70" fmla="*/ 6879 h 1782762"/>
                <a:gd name="connsiteX71" fmla="*/ 3779604 w 3779604"/>
                <a:gd name="connsiteY71" fmla="*/ 15345 h 1782762"/>
                <a:gd name="connsiteX72" fmla="*/ 3779604 w 3779604"/>
                <a:gd name="connsiteY72" fmla="*/ 23812 h 1782762"/>
                <a:gd name="connsiteX73" fmla="*/ 3779075 w 3779604"/>
                <a:gd name="connsiteY73" fmla="*/ 31749 h 1782762"/>
                <a:gd name="connsiteX74" fmla="*/ 3778016 w 3779604"/>
                <a:gd name="connsiteY74" fmla="*/ 40216 h 1782762"/>
                <a:gd name="connsiteX75" fmla="*/ 3776958 w 3779604"/>
                <a:gd name="connsiteY75" fmla="*/ 48683 h 1782762"/>
                <a:gd name="connsiteX76" fmla="*/ 3775370 w 3779604"/>
                <a:gd name="connsiteY76" fmla="*/ 57149 h 1782762"/>
                <a:gd name="connsiteX77" fmla="*/ 3772724 w 3779604"/>
                <a:gd name="connsiteY77" fmla="*/ 65616 h 1782762"/>
                <a:gd name="connsiteX78" fmla="*/ 3770607 w 3779604"/>
                <a:gd name="connsiteY78" fmla="*/ 73024 h 1782762"/>
                <a:gd name="connsiteX79" fmla="*/ 3767432 w 3779604"/>
                <a:gd name="connsiteY79" fmla="*/ 81491 h 1782762"/>
                <a:gd name="connsiteX80" fmla="*/ 3763727 w 3779604"/>
                <a:gd name="connsiteY80" fmla="*/ 89429 h 1782762"/>
                <a:gd name="connsiteX81" fmla="*/ 3760022 w 3779604"/>
                <a:gd name="connsiteY81" fmla="*/ 96837 h 1782762"/>
                <a:gd name="connsiteX82" fmla="*/ 3755788 w 3779604"/>
                <a:gd name="connsiteY82" fmla="*/ 104774 h 1782762"/>
                <a:gd name="connsiteX83" fmla="*/ 3751554 w 3779604"/>
                <a:gd name="connsiteY83" fmla="*/ 111654 h 1782762"/>
                <a:gd name="connsiteX84" fmla="*/ 3745733 w 3779604"/>
                <a:gd name="connsiteY84" fmla="*/ 119062 h 1782762"/>
                <a:gd name="connsiteX85" fmla="*/ 3740440 w 3779604"/>
                <a:gd name="connsiteY85" fmla="*/ 125941 h 1782762"/>
                <a:gd name="connsiteX86" fmla="*/ 3735148 w 3779604"/>
                <a:gd name="connsiteY86" fmla="*/ 132820 h 1782762"/>
                <a:gd name="connsiteX87" fmla="*/ 3728797 w 3779604"/>
                <a:gd name="connsiteY87" fmla="*/ 139170 h 1782762"/>
                <a:gd name="connsiteX88" fmla="*/ 2843559 w 3779604"/>
                <a:gd name="connsiteY88" fmla="*/ 1023408 h 1782762"/>
                <a:gd name="connsiteX89" fmla="*/ 2843558 w 3779604"/>
                <a:gd name="connsiteY89" fmla="*/ 1023408 h 1782762"/>
                <a:gd name="connsiteX90" fmla="*/ 2135792 w 3779604"/>
                <a:gd name="connsiteY90" fmla="*/ 1730375 h 1782762"/>
                <a:gd name="connsiteX91" fmla="*/ 2125736 w 3779604"/>
                <a:gd name="connsiteY91" fmla="*/ 1739900 h 1782762"/>
                <a:gd name="connsiteX92" fmla="*/ 2115681 w 3779604"/>
                <a:gd name="connsiteY92" fmla="*/ 1748366 h 1782762"/>
                <a:gd name="connsiteX93" fmla="*/ 2105096 w 3779604"/>
                <a:gd name="connsiteY93" fmla="*/ 1755775 h 1782762"/>
                <a:gd name="connsiteX94" fmla="*/ 2093453 w 3779604"/>
                <a:gd name="connsiteY94" fmla="*/ 1762125 h 1782762"/>
                <a:gd name="connsiteX95" fmla="*/ 2082868 w 3779604"/>
                <a:gd name="connsiteY95" fmla="*/ 1767945 h 1782762"/>
                <a:gd name="connsiteX96" fmla="*/ 2070695 w 3779604"/>
                <a:gd name="connsiteY96" fmla="*/ 1772708 h 1782762"/>
                <a:gd name="connsiteX97" fmla="*/ 2057994 w 3779604"/>
                <a:gd name="connsiteY97" fmla="*/ 1776412 h 1782762"/>
                <a:gd name="connsiteX98" fmla="*/ 2045821 w 3779604"/>
                <a:gd name="connsiteY98" fmla="*/ 1779587 h 1782762"/>
                <a:gd name="connsiteX99" fmla="*/ 2033649 w 3779604"/>
                <a:gd name="connsiteY99" fmla="*/ 1781175 h 1782762"/>
                <a:gd name="connsiteX100" fmla="*/ 2021476 w 3779604"/>
                <a:gd name="connsiteY100" fmla="*/ 1782762 h 1782762"/>
                <a:gd name="connsiteX101" fmla="*/ 2008245 w 3779604"/>
                <a:gd name="connsiteY101" fmla="*/ 1782762 h 1782762"/>
                <a:gd name="connsiteX102" fmla="*/ 1996073 w 3779604"/>
                <a:gd name="connsiteY102" fmla="*/ 1782233 h 1782762"/>
                <a:gd name="connsiteX103" fmla="*/ 1982842 w 3779604"/>
                <a:gd name="connsiteY103" fmla="*/ 1780645 h 1782762"/>
                <a:gd name="connsiteX104" fmla="*/ 1969611 w 3779604"/>
                <a:gd name="connsiteY104" fmla="*/ 1777470 h 1782762"/>
                <a:gd name="connsiteX105" fmla="*/ 1957439 w 3779604"/>
                <a:gd name="connsiteY105" fmla="*/ 1773766 h 1782762"/>
                <a:gd name="connsiteX106" fmla="*/ 1944208 w 3779604"/>
                <a:gd name="connsiteY106" fmla="*/ 1769004 h 1782762"/>
                <a:gd name="connsiteX107" fmla="*/ 1932035 w 3779604"/>
                <a:gd name="connsiteY107" fmla="*/ 1763712 h 1782762"/>
                <a:gd name="connsiteX108" fmla="*/ 1920392 w 3779604"/>
                <a:gd name="connsiteY108" fmla="*/ 1756833 h 1782762"/>
                <a:gd name="connsiteX109" fmla="*/ 1909807 w 3779604"/>
                <a:gd name="connsiteY109" fmla="*/ 1749954 h 1782762"/>
                <a:gd name="connsiteX110" fmla="*/ 1899223 w 3779604"/>
                <a:gd name="connsiteY110" fmla="*/ 1742016 h 1782762"/>
                <a:gd name="connsiteX111" fmla="*/ 1889696 w 3779604"/>
                <a:gd name="connsiteY111" fmla="*/ 1733550 h 1782762"/>
                <a:gd name="connsiteX112" fmla="*/ 1880699 w 3779604"/>
                <a:gd name="connsiteY112" fmla="*/ 1724554 h 1782762"/>
                <a:gd name="connsiteX113" fmla="*/ 1872761 w 3779604"/>
                <a:gd name="connsiteY113" fmla="*/ 1715029 h 1782762"/>
                <a:gd name="connsiteX114" fmla="*/ 1865351 w 3779604"/>
                <a:gd name="connsiteY114" fmla="*/ 1704445 h 1782762"/>
                <a:gd name="connsiteX115" fmla="*/ 1858471 w 3779604"/>
                <a:gd name="connsiteY115" fmla="*/ 1693333 h 1782762"/>
                <a:gd name="connsiteX116" fmla="*/ 1852650 w 3779604"/>
                <a:gd name="connsiteY116" fmla="*/ 1682750 h 1782762"/>
                <a:gd name="connsiteX117" fmla="*/ 1847357 w 3779604"/>
                <a:gd name="connsiteY117" fmla="*/ 1670579 h 1782762"/>
                <a:gd name="connsiteX118" fmla="*/ 1843653 w 3779604"/>
                <a:gd name="connsiteY118" fmla="*/ 1658937 h 1782762"/>
                <a:gd name="connsiteX119" fmla="*/ 1840477 w 3779604"/>
                <a:gd name="connsiteY119" fmla="*/ 1645708 h 1782762"/>
                <a:gd name="connsiteX120" fmla="*/ 1838360 w 3779604"/>
                <a:gd name="connsiteY120" fmla="*/ 1633537 h 1782762"/>
                <a:gd name="connsiteX121" fmla="*/ 1836773 w 3779604"/>
                <a:gd name="connsiteY121" fmla="*/ 1619779 h 1782762"/>
                <a:gd name="connsiteX122" fmla="*/ 1835714 w 3779604"/>
                <a:gd name="connsiteY122" fmla="*/ 1606550 h 1782762"/>
                <a:gd name="connsiteX123" fmla="*/ 1835714 w 3779604"/>
                <a:gd name="connsiteY123" fmla="*/ 1198562 h 1782762"/>
                <a:gd name="connsiteX124" fmla="*/ 1835714 w 3779604"/>
                <a:gd name="connsiteY124" fmla="*/ 1189566 h 1782762"/>
                <a:gd name="connsiteX125" fmla="*/ 1835185 w 3779604"/>
                <a:gd name="connsiteY125" fmla="*/ 1181100 h 1782762"/>
                <a:gd name="connsiteX126" fmla="*/ 1834126 w 3779604"/>
                <a:gd name="connsiteY126" fmla="*/ 1171575 h 1782762"/>
                <a:gd name="connsiteX127" fmla="*/ 1833068 w 3779604"/>
                <a:gd name="connsiteY127" fmla="*/ 1163108 h 1782762"/>
                <a:gd name="connsiteX128" fmla="*/ 1830422 w 3779604"/>
                <a:gd name="connsiteY128" fmla="*/ 1154641 h 1782762"/>
                <a:gd name="connsiteX129" fmla="*/ 1828305 w 3779604"/>
                <a:gd name="connsiteY129" fmla="*/ 1146175 h 1782762"/>
                <a:gd name="connsiteX130" fmla="*/ 1825129 w 3779604"/>
                <a:gd name="connsiteY130" fmla="*/ 1138766 h 1782762"/>
                <a:gd name="connsiteX131" fmla="*/ 1821954 w 3779604"/>
                <a:gd name="connsiteY131" fmla="*/ 1130300 h 1782762"/>
                <a:gd name="connsiteX132" fmla="*/ 1818778 w 3779604"/>
                <a:gd name="connsiteY132" fmla="*/ 1122362 h 1782762"/>
                <a:gd name="connsiteX133" fmla="*/ 1815074 w 3779604"/>
                <a:gd name="connsiteY133" fmla="*/ 1114954 h 1782762"/>
                <a:gd name="connsiteX134" fmla="*/ 1810311 w 3779604"/>
                <a:gd name="connsiteY134" fmla="*/ 1108075 h 1782762"/>
                <a:gd name="connsiteX135" fmla="*/ 1806077 w 3779604"/>
                <a:gd name="connsiteY135" fmla="*/ 1100137 h 1782762"/>
                <a:gd name="connsiteX136" fmla="*/ 1801314 w 3779604"/>
                <a:gd name="connsiteY136" fmla="*/ 1093258 h 1782762"/>
                <a:gd name="connsiteX137" fmla="*/ 1796021 w 3779604"/>
                <a:gd name="connsiteY137" fmla="*/ 1086908 h 1782762"/>
                <a:gd name="connsiteX138" fmla="*/ 1790729 w 3779604"/>
                <a:gd name="connsiteY138" fmla="*/ 1081087 h 1782762"/>
                <a:gd name="connsiteX139" fmla="*/ 1784378 w 3779604"/>
                <a:gd name="connsiteY139" fmla="*/ 1074737 h 1782762"/>
                <a:gd name="connsiteX140" fmla="*/ 1778027 w 3779604"/>
                <a:gd name="connsiteY140" fmla="*/ 1068387 h 1782762"/>
                <a:gd name="connsiteX141" fmla="*/ 1772206 w 3779604"/>
                <a:gd name="connsiteY141" fmla="*/ 1063095 h 1782762"/>
                <a:gd name="connsiteX142" fmla="*/ 1765325 w 3779604"/>
                <a:gd name="connsiteY142" fmla="*/ 1057804 h 1782762"/>
                <a:gd name="connsiteX143" fmla="*/ 1758445 w 3779604"/>
                <a:gd name="connsiteY143" fmla="*/ 1053041 h 1782762"/>
                <a:gd name="connsiteX144" fmla="*/ 1751036 w 3779604"/>
                <a:gd name="connsiteY144" fmla="*/ 1048808 h 1782762"/>
                <a:gd name="connsiteX145" fmla="*/ 1743627 w 3779604"/>
                <a:gd name="connsiteY145" fmla="*/ 1044045 h 1782762"/>
                <a:gd name="connsiteX146" fmla="*/ 1736747 w 3779604"/>
                <a:gd name="connsiteY146" fmla="*/ 1040341 h 1782762"/>
                <a:gd name="connsiteX147" fmla="*/ 1728279 w 3779604"/>
                <a:gd name="connsiteY147" fmla="*/ 1037166 h 1782762"/>
                <a:gd name="connsiteX148" fmla="*/ 1720340 w 3779604"/>
                <a:gd name="connsiteY148" fmla="*/ 1033462 h 1782762"/>
                <a:gd name="connsiteX149" fmla="*/ 1712931 w 3779604"/>
                <a:gd name="connsiteY149" fmla="*/ 1030816 h 1782762"/>
                <a:gd name="connsiteX150" fmla="*/ 1704463 w 3779604"/>
                <a:gd name="connsiteY150" fmla="*/ 1028700 h 1782762"/>
                <a:gd name="connsiteX151" fmla="*/ 1695995 w 3779604"/>
                <a:gd name="connsiteY151" fmla="*/ 1026583 h 1782762"/>
                <a:gd name="connsiteX152" fmla="*/ 1686469 w 3779604"/>
                <a:gd name="connsiteY152" fmla="*/ 1024995 h 1782762"/>
                <a:gd name="connsiteX153" fmla="*/ 1678001 w 3779604"/>
                <a:gd name="connsiteY153" fmla="*/ 1023937 h 1782762"/>
                <a:gd name="connsiteX154" fmla="*/ 1669004 w 3779604"/>
                <a:gd name="connsiteY154" fmla="*/ 1023408 h 1782762"/>
                <a:gd name="connsiteX155" fmla="*/ 1660536 w 3779604"/>
                <a:gd name="connsiteY155" fmla="*/ 1023408 h 1782762"/>
                <a:gd name="connsiteX156" fmla="*/ 0 w 3779604"/>
                <a:gd name="connsiteY156" fmla="*/ 1023408 h 1782762"/>
                <a:gd name="connsiteX157" fmla="*/ 884532 w 3779604"/>
                <a:gd name="connsiteY157" fmla="*/ 139170 h 1782762"/>
                <a:gd name="connsiteX158" fmla="*/ 890882 w 3779604"/>
                <a:gd name="connsiteY158" fmla="*/ 132820 h 1782762"/>
                <a:gd name="connsiteX159" fmla="*/ 897232 w 3779604"/>
                <a:gd name="connsiteY159" fmla="*/ 125941 h 1782762"/>
                <a:gd name="connsiteX160" fmla="*/ 902523 w 3779604"/>
                <a:gd name="connsiteY160" fmla="*/ 119062 h 1782762"/>
                <a:gd name="connsiteX161" fmla="*/ 907286 w 3779604"/>
                <a:gd name="connsiteY161" fmla="*/ 111654 h 1782762"/>
                <a:gd name="connsiteX162" fmla="*/ 911519 w 3779604"/>
                <a:gd name="connsiteY162" fmla="*/ 104774 h 1782762"/>
                <a:gd name="connsiteX163" fmla="*/ 916282 w 3779604"/>
                <a:gd name="connsiteY163" fmla="*/ 96837 h 1782762"/>
                <a:gd name="connsiteX164" fmla="*/ 919986 w 3779604"/>
                <a:gd name="connsiteY164" fmla="*/ 89429 h 1782762"/>
                <a:gd name="connsiteX165" fmla="*/ 923161 w 3779604"/>
                <a:gd name="connsiteY165" fmla="*/ 81491 h 1782762"/>
                <a:gd name="connsiteX166" fmla="*/ 926336 w 3779604"/>
                <a:gd name="connsiteY166" fmla="*/ 73024 h 1782762"/>
                <a:gd name="connsiteX167" fmla="*/ 928453 w 3779604"/>
                <a:gd name="connsiteY167" fmla="*/ 65616 h 1782762"/>
                <a:gd name="connsiteX168" fmla="*/ 931098 w 3779604"/>
                <a:gd name="connsiteY168" fmla="*/ 57149 h 1782762"/>
                <a:gd name="connsiteX169" fmla="*/ 933215 w 3779604"/>
                <a:gd name="connsiteY169" fmla="*/ 48683 h 1782762"/>
                <a:gd name="connsiteX170" fmla="*/ 933744 w 3779604"/>
                <a:gd name="connsiteY170" fmla="*/ 40216 h 1782762"/>
                <a:gd name="connsiteX171" fmla="*/ 935332 w 3779604"/>
                <a:gd name="connsiteY171" fmla="*/ 31749 h 1782762"/>
                <a:gd name="connsiteX172" fmla="*/ 936390 w 3779604"/>
                <a:gd name="connsiteY172" fmla="*/ 23812 h 1782762"/>
                <a:gd name="connsiteX173" fmla="*/ 936390 w 3779604"/>
                <a:gd name="connsiteY173" fmla="*/ 15345 h 1782762"/>
                <a:gd name="connsiteX174" fmla="*/ 936390 w 3779604"/>
                <a:gd name="connsiteY174" fmla="*/ 6879 h 178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3779604" h="1782762">
                  <a:moveTo>
                    <a:pt x="935531" y="0"/>
                  </a:moveTo>
                  <a:lnTo>
                    <a:pt x="2663590" y="0"/>
                  </a:lnTo>
                  <a:lnTo>
                    <a:pt x="2663590" y="847195"/>
                  </a:lnTo>
                  <a:lnTo>
                    <a:pt x="2663590" y="856191"/>
                  </a:lnTo>
                  <a:lnTo>
                    <a:pt x="2664648" y="864658"/>
                  </a:lnTo>
                  <a:lnTo>
                    <a:pt x="2665178" y="874183"/>
                  </a:lnTo>
                  <a:lnTo>
                    <a:pt x="2666765" y="882649"/>
                  </a:lnTo>
                  <a:lnTo>
                    <a:pt x="2669412" y="891116"/>
                  </a:lnTo>
                  <a:lnTo>
                    <a:pt x="2671529" y="899583"/>
                  </a:lnTo>
                  <a:lnTo>
                    <a:pt x="2674704" y="906991"/>
                  </a:lnTo>
                  <a:lnTo>
                    <a:pt x="2677879" y="915458"/>
                  </a:lnTo>
                  <a:lnTo>
                    <a:pt x="2680526" y="923395"/>
                  </a:lnTo>
                  <a:lnTo>
                    <a:pt x="2684759" y="930804"/>
                  </a:lnTo>
                  <a:lnTo>
                    <a:pt x="2688993" y="937683"/>
                  </a:lnTo>
                  <a:lnTo>
                    <a:pt x="2693757" y="945620"/>
                  </a:lnTo>
                  <a:lnTo>
                    <a:pt x="2698520" y="952500"/>
                  </a:lnTo>
                  <a:lnTo>
                    <a:pt x="2703812" y="958850"/>
                  </a:lnTo>
                  <a:lnTo>
                    <a:pt x="2709104" y="965729"/>
                  </a:lnTo>
                  <a:lnTo>
                    <a:pt x="2715455" y="971020"/>
                  </a:lnTo>
                  <a:lnTo>
                    <a:pt x="2721277" y="977370"/>
                  </a:lnTo>
                  <a:lnTo>
                    <a:pt x="2727628" y="982662"/>
                  </a:lnTo>
                  <a:lnTo>
                    <a:pt x="2734508" y="987954"/>
                  </a:lnTo>
                  <a:lnTo>
                    <a:pt x="2741388" y="992716"/>
                  </a:lnTo>
                  <a:lnTo>
                    <a:pt x="2748268" y="996950"/>
                  </a:lnTo>
                  <a:lnTo>
                    <a:pt x="2756207" y="1001712"/>
                  </a:lnTo>
                  <a:lnTo>
                    <a:pt x="2763087" y="1005416"/>
                  </a:lnTo>
                  <a:lnTo>
                    <a:pt x="2771554" y="1009650"/>
                  </a:lnTo>
                  <a:lnTo>
                    <a:pt x="2778964" y="1012295"/>
                  </a:lnTo>
                  <a:lnTo>
                    <a:pt x="2786902" y="1014941"/>
                  </a:lnTo>
                  <a:lnTo>
                    <a:pt x="2795370" y="1017058"/>
                  </a:lnTo>
                  <a:lnTo>
                    <a:pt x="2803838" y="1019175"/>
                  </a:lnTo>
                  <a:lnTo>
                    <a:pt x="2812835" y="1020762"/>
                  </a:lnTo>
                  <a:lnTo>
                    <a:pt x="2821303" y="1021820"/>
                  </a:lnTo>
                  <a:lnTo>
                    <a:pt x="2830829" y="1022350"/>
                  </a:lnTo>
                  <a:lnTo>
                    <a:pt x="2839297" y="1023408"/>
                  </a:lnTo>
                  <a:lnTo>
                    <a:pt x="2839298" y="1023408"/>
                  </a:lnTo>
                  <a:lnTo>
                    <a:pt x="2830830" y="1022350"/>
                  </a:lnTo>
                  <a:lnTo>
                    <a:pt x="2821304" y="1021820"/>
                  </a:lnTo>
                  <a:lnTo>
                    <a:pt x="2812836" y="1020762"/>
                  </a:lnTo>
                  <a:lnTo>
                    <a:pt x="2803839" y="1019175"/>
                  </a:lnTo>
                  <a:lnTo>
                    <a:pt x="2795371" y="1017058"/>
                  </a:lnTo>
                  <a:lnTo>
                    <a:pt x="2786903" y="1014941"/>
                  </a:lnTo>
                  <a:lnTo>
                    <a:pt x="2778965" y="1012295"/>
                  </a:lnTo>
                  <a:lnTo>
                    <a:pt x="2771555" y="1009650"/>
                  </a:lnTo>
                  <a:lnTo>
                    <a:pt x="2763088" y="1005416"/>
                  </a:lnTo>
                  <a:lnTo>
                    <a:pt x="2756208" y="1001712"/>
                  </a:lnTo>
                  <a:lnTo>
                    <a:pt x="2748269" y="996950"/>
                  </a:lnTo>
                  <a:lnTo>
                    <a:pt x="2741389" y="992716"/>
                  </a:lnTo>
                  <a:lnTo>
                    <a:pt x="2734509" y="987954"/>
                  </a:lnTo>
                  <a:lnTo>
                    <a:pt x="2727629" y="982662"/>
                  </a:lnTo>
                  <a:lnTo>
                    <a:pt x="2721278" y="977370"/>
                  </a:lnTo>
                  <a:lnTo>
                    <a:pt x="2715456" y="971020"/>
                  </a:lnTo>
                  <a:lnTo>
                    <a:pt x="2709105" y="965729"/>
                  </a:lnTo>
                  <a:lnTo>
                    <a:pt x="2703813" y="958850"/>
                  </a:lnTo>
                  <a:lnTo>
                    <a:pt x="2698521" y="952500"/>
                  </a:lnTo>
                  <a:lnTo>
                    <a:pt x="2693758" y="945620"/>
                  </a:lnTo>
                  <a:lnTo>
                    <a:pt x="2688994" y="937683"/>
                  </a:lnTo>
                  <a:lnTo>
                    <a:pt x="2684760" y="930804"/>
                  </a:lnTo>
                  <a:lnTo>
                    <a:pt x="2680527" y="923395"/>
                  </a:lnTo>
                  <a:lnTo>
                    <a:pt x="2677880" y="915458"/>
                  </a:lnTo>
                  <a:lnTo>
                    <a:pt x="2674705" y="906991"/>
                  </a:lnTo>
                  <a:lnTo>
                    <a:pt x="2671530" y="899583"/>
                  </a:lnTo>
                  <a:lnTo>
                    <a:pt x="2669413" y="891116"/>
                  </a:lnTo>
                  <a:lnTo>
                    <a:pt x="2666766" y="882649"/>
                  </a:lnTo>
                  <a:lnTo>
                    <a:pt x="2665179" y="874183"/>
                  </a:lnTo>
                  <a:lnTo>
                    <a:pt x="2664649" y="864658"/>
                  </a:lnTo>
                  <a:lnTo>
                    <a:pt x="2663591" y="856191"/>
                  </a:lnTo>
                  <a:lnTo>
                    <a:pt x="2663591" y="847195"/>
                  </a:lnTo>
                  <a:lnTo>
                    <a:pt x="2663591" y="0"/>
                  </a:lnTo>
                  <a:lnTo>
                    <a:pt x="3779174" y="0"/>
                  </a:lnTo>
                  <a:lnTo>
                    <a:pt x="3779604" y="6879"/>
                  </a:lnTo>
                  <a:lnTo>
                    <a:pt x="3779604" y="15345"/>
                  </a:lnTo>
                  <a:lnTo>
                    <a:pt x="3779604" y="23812"/>
                  </a:lnTo>
                  <a:lnTo>
                    <a:pt x="3779075" y="31749"/>
                  </a:lnTo>
                  <a:lnTo>
                    <a:pt x="3778016" y="40216"/>
                  </a:lnTo>
                  <a:lnTo>
                    <a:pt x="3776958" y="48683"/>
                  </a:lnTo>
                  <a:lnTo>
                    <a:pt x="3775370" y="57149"/>
                  </a:lnTo>
                  <a:lnTo>
                    <a:pt x="3772724" y="65616"/>
                  </a:lnTo>
                  <a:lnTo>
                    <a:pt x="3770607" y="73024"/>
                  </a:lnTo>
                  <a:lnTo>
                    <a:pt x="3767432" y="81491"/>
                  </a:lnTo>
                  <a:lnTo>
                    <a:pt x="3763727" y="89429"/>
                  </a:lnTo>
                  <a:lnTo>
                    <a:pt x="3760022" y="96837"/>
                  </a:lnTo>
                  <a:lnTo>
                    <a:pt x="3755788" y="104774"/>
                  </a:lnTo>
                  <a:lnTo>
                    <a:pt x="3751554" y="111654"/>
                  </a:lnTo>
                  <a:lnTo>
                    <a:pt x="3745733" y="119062"/>
                  </a:lnTo>
                  <a:lnTo>
                    <a:pt x="3740440" y="125941"/>
                  </a:lnTo>
                  <a:lnTo>
                    <a:pt x="3735148" y="132820"/>
                  </a:lnTo>
                  <a:lnTo>
                    <a:pt x="3728797" y="139170"/>
                  </a:lnTo>
                  <a:lnTo>
                    <a:pt x="2843559" y="1023408"/>
                  </a:lnTo>
                  <a:lnTo>
                    <a:pt x="2843558" y="1023408"/>
                  </a:lnTo>
                  <a:lnTo>
                    <a:pt x="2135792" y="1730375"/>
                  </a:lnTo>
                  <a:lnTo>
                    <a:pt x="2125736" y="1739900"/>
                  </a:lnTo>
                  <a:lnTo>
                    <a:pt x="2115681" y="1748366"/>
                  </a:lnTo>
                  <a:lnTo>
                    <a:pt x="2105096" y="1755775"/>
                  </a:lnTo>
                  <a:lnTo>
                    <a:pt x="2093453" y="1762125"/>
                  </a:lnTo>
                  <a:lnTo>
                    <a:pt x="2082868" y="1767945"/>
                  </a:lnTo>
                  <a:lnTo>
                    <a:pt x="2070695" y="1772708"/>
                  </a:lnTo>
                  <a:lnTo>
                    <a:pt x="2057994" y="1776412"/>
                  </a:lnTo>
                  <a:lnTo>
                    <a:pt x="2045821" y="1779587"/>
                  </a:lnTo>
                  <a:lnTo>
                    <a:pt x="2033649" y="1781175"/>
                  </a:lnTo>
                  <a:lnTo>
                    <a:pt x="2021476" y="1782762"/>
                  </a:lnTo>
                  <a:lnTo>
                    <a:pt x="2008245" y="1782762"/>
                  </a:lnTo>
                  <a:lnTo>
                    <a:pt x="1996073" y="1782233"/>
                  </a:lnTo>
                  <a:lnTo>
                    <a:pt x="1982842" y="1780645"/>
                  </a:lnTo>
                  <a:lnTo>
                    <a:pt x="1969611" y="1777470"/>
                  </a:lnTo>
                  <a:lnTo>
                    <a:pt x="1957439" y="1773766"/>
                  </a:lnTo>
                  <a:lnTo>
                    <a:pt x="1944208" y="1769004"/>
                  </a:lnTo>
                  <a:lnTo>
                    <a:pt x="1932035" y="1763712"/>
                  </a:lnTo>
                  <a:lnTo>
                    <a:pt x="1920392" y="1756833"/>
                  </a:lnTo>
                  <a:lnTo>
                    <a:pt x="1909807" y="1749954"/>
                  </a:lnTo>
                  <a:lnTo>
                    <a:pt x="1899223" y="1742016"/>
                  </a:lnTo>
                  <a:lnTo>
                    <a:pt x="1889696" y="1733550"/>
                  </a:lnTo>
                  <a:lnTo>
                    <a:pt x="1880699" y="1724554"/>
                  </a:lnTo>
                  <a:lnTo>
                    <a:pt x="1872761" y="1715029"/>
                  </a:lnTo>
                  <a:lnTo>
                    <a:pt x="1865351" y="1704445"/>
                  </a:lnTo>
                  <a:lnTo>
                    <a:pt x="1858471" y="1693333"/>
                  </a:lnTo>
                  <a:lnTo>
                    <a:pt x="1852650" y="1682750"/>
                  </a:lnTo>
                  <a:lnTo>
                    <a:pt x="1847357" y="1670579"/>
                  </a:lnTo>
                  <a:lnTo>
                    <a:pt x="1843653" y="1658937"/>
                  </a:lnTo>
                  <a:lnTo>
                    <a:pt x="1840477" y="1645708"/>
                  </a:lnTo>
                  <a:lnTo>
                    <a:pt x="1838360" y="1633537"/>
                  </a:lnTo>
                  <a:lnTo>
                    <a:pt x="1836773" y="1619779"/>
                  </a:lnTo>
                  <a:lnTo>
                    <a:pt x="1835714" y="1606550"/>
                  </a:lnTo>
                  <a:lnTo>
                    <a:pt x="1835714" y="1198562"/>
                  </a:lnTo>
                  <a:lnTo>
                    <a:pt x="1835714" y="1189566"/>
                  </a:lnTo>
                  <a:lnTo>
                    <a:pt x="1835185" y="1181100"/>
                  </a:lnTo>
                  <a:lnTo>
                    <a:pt x="1834126" y="1171575"/>
                  </a:lnTo>
                  <a:lnTo>
                    <a:pt x="1833068" y="1163108"/>
                  </a:lnTo>
                  <a:lnTo>
                    <a:pt x="1830422" y="1154641"/>
                  </a:lnTo>
                  <a:lnTo>
                    <a:pt x="1828305" y="1146175"/>
                  </a:lnTo>
                  <a:lnTo>
                    <a:pt x="1825129" y="1138766"/>
                  </a:lnTo>
                  <a:lnTo>
                    <a:pt x="1821954" y="1130300"/>
                  </a:lnTo>
                  <a:lnTo>
                    <a:pt x="1818778" y="1122362"/>
                  </a:lnTo>
                  <a:lnTo>
                    <a:pt x="1815074" y="1114954"/>
                  </a:lnTo>
                  <a:lnTo>
                    <a:pt x="1810311" y="1108075"/>
                  </a:lnTo>
                  <a:lnTo>
                    <a:pt x="1806077" y="1100137"/>
                  </a:lnTo>
                  <a:lnTo>
                    <a:pt x="1801314" y="1093258"/>
                  </a:lnTo>
                  <a:lnTo>
                    <a:pt x="1796021" y="1086908"/>
                  </a:lnTo>
                  <a:lnTo>
                    <a:pt x="1790729" y="1081087"/>
                  </a:lnTo>
                  <a:lnTo>
                    <a:pt x="1784378" y="1074737"/>
                  </a:lnTo>
                  <a:lnTo>
                    <a:pt x="1778027" y="1068387"/>
                  </a:lnTo>
                  <a:lnTo>
                    <a:pt x="1772206" y="1063095"/>
                  </a:lnTo>
                  <a:lnTo>
                    <a:pt x="1765325" y="1057804"/>
                  </a:lnTo>
                  <a:lnTo>
                    <a:pt x="1758445" y="1053041"/>
                  </a:lnTo>
                  <a:lnTo>
                    <a:pt x="1751036" y="1048808"/>
                  </a:lnTo>
                  <a:lnTo>
                    <a:pt x="1743627" y="1044045"/>
                  </a:lnTo>
                  <a:lnTo>
                    <a:pt x="1736747" y="1040341"/>
                  </a:lnTo>
                  <a:lnTo>
                    <a:pt x="1728279" y="1037166"/>
                  </a:lnTo>
                  <a:lnTo>
                    <a:pt x="1720340" y="1033462"/>
                  </a:lnTo>
                  <a:lnTo>
                    <a:pt x="1712931" y="1030816"/>
                  </a:lnTo>
                  <a:lnTo>
                    <a:pt x="1704463" y="1028700"/>
                  </a:lnTo>
                  <a:lnTo>
                    <a:pt x="1695995" y="1026583"/>
                  </a:lnTo>
                  <a:lnTo>
                    <a:pt x="1686469" y="1024995"/>
                  </a:lnTo>
                  <a:lnTo>
                    <a:pt x="1678001" y="1023937"/>
                  </a:lnTo>
                  <a:lnTo>
                    <a:pt x="1669004" y="1023408"/>
                  </a:lnTo>
                  <a:lnTo>
                    <a:pt x="1660536" y="1023408"/>
                  </a:lnTo>
                  <a:lnTo>
                    <a:pt x="0" y="1023408"/>
                  </a:lnTo>
                  <a:lnTo>
                    <a:pt x="884532" y="139170"/>
                  </a:lnTo>
                  <a:lnTo>
                    <a:pt x="890882" y="132820"/>
                  </a:lnTo>
                  <a:lnTo>
                    <a:pt x="897232" y="125941"/>
                  </a:lnTo>
                  <a:lnTo>
                    <a:pt x="902523" y="119062"/>
                  </a:lnTo>
                  <a:lnTo>
                    <a:pt x="907286" y="111654"/>
                  </a:lnTo>
                  <a:lnTo>
                    <a:pt x="911519" y="104774"/>
                  </a:lnTo>
                  <a:lnTo>
                    <a:pt x="916282" y="96837"/>
                  </a:lnTo>
                  <a:lnTo>
                    <a:pt x="919986" y="89429"/>
                  </a:lnTo>
                  <a:lnTo>
                    <a:pt x="923161" y="81491"/>
                  </a:lnTo>
                  <a:lnTo>
                    <a:pt x="926336" y="73024"/>
                  </a:lnTo>
                  <a:lnTo>
                    <a:pt x="928453" y="65616"/>
                  </a:lnTo>
                  <a:lnTo>
                    <a:pt x="931098" y="57149"/>
                  </a:lnTo>
                  <a:lnTo>
                    <a:pt x="933215" y="48683"/>
                  </a:lnTo>
                  <a:lnTo>
                    <a:pt x="933744" y="40216"/>
                  </a:lnTo>
                  <a:lnTo>
                    <a:pt x="935332" y="31749"/>
                  </a:lnTo>
                  <a:lnTo>
                    <a:pt x="936390" y="23812"/>
                  </a:lnTo>
                  <a:lnTo>
                    <a:pt x="936390" y="15345"/>
                  </a:lnTo>
                  <a:lnTo>
                    <a:pt x="936390" y="6879"/>
                  </a:lnTo>
                  <a:close/>
                </a:path>
              </a:pathLst>
            </a:custGeom>
            <a:gradFill flip="none" rotWithShape="1">
              <a:gsLst>
                <a:gs pos="0">
                  <a:schemeClr val="accent3">
                    <a:lumMod val="75000"/>
                  </a:schemeClr>
                </a:gs>
                <a:gs pos="100000">
                  <a:schemeClr val="accent3"/>
                </a:gs>
              </a:gsLst>
              <a:lin ang="2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3" name="TextBox 52"/>
          <p:cNvSpPr txBox="1"/>
          <p:nvPr/>
        </p:nvSpPr>
        <p:spPr>
          <a:xfrm>
            <a:off x="806186" y="889915"/>
            <a:ext cx="7459990" cy="784830"/>
          </a:xfrm>
          <a:prstGeom prst="rect">
            <a:avLst/>
          </a:prstGeom>
          <a:noFill/>
        </p:spPr>
        <p:txBody>
          <a:bodyPr wrap="square" rtlCol="0">
            <a:spAutoFit/>
          </a:bodyPr>
          <a:lstStyle/>
          <a:p>
            <a:r>
              <a:rPr lang="en-US" sz="4500" dirty="0" smtClean="0">
                <a:solidFill>
                  <a:schemeClr val="bg1"/>
                </a:solidFill>
                <a:latin typeface="Roboto Black" panose="02000000000000000000" pitchFamily="2" charset="0"/>
                <a:ea typeface="Roboto Black" panose="02000000000000000000" pitchFamily="2" charset="0"/>
                <a:cs typeface="Open Sans Light" panose="020B0306030504020204" pitchFamily="34" charset="0"/>
              </a:rPr>
              <a:t>Academic Excellence Enough?</a:t>
            </a:r>
            <a:endParaRPr lang="ru-RU" sz="45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33" name="Freeform: Shape 5"/>
          <p:cNvSpPr/>
          <p:nvPr/>
        </p:nvSpPr>
        <p:spPr>
          <a:xfrm>
            <a:off x="3193076"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4" name="Freeform: Shape 5"/>
          <p:cNvSpPr/>
          <p:nvPr/>
        </p:nvSpPr>
        <p:spPr>
          <a:xfrm>
            <a:off x="7068712"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5" name="Freeform: Shape 5"/>
          <p:cNvSpPr/>
          <p:nvPr/>
        </p:nvSpPr>
        <p:spPr>
          <a:xfrm>
            <a:off x="10944027"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6" name="Freeform: Shape 5"/>
          <p:cNvSpPr/>
          <p:nvPr/>
        </p:nvSpPr>
        <p:spPr>
          <a:xfrm>
            <a:off x="14819984"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TextBox 36"/>
          <p:cNvSpPr txBox="1"/>
          <p:nvPr/>
        </p:nvSpPr>
        <p:spPr>
          <a:xfrm>
            <a:off x="1955444" y="8411026"/>
            <a:ext cx="3025142" cy="1246495"/>
          </a:xfrm>
          <a:prstGeom prst="rect">
            <a:avLst/>
          </a:prstGeom>
          <a:noFill/>
        </p:spPr>
        <p:txBody>
          <a:bodyPr wrap="square" rtlCol="0">
            <a:spAutoFit/>
          </a:bodyPr>
          <a:lstStyle/>
          <a:p>
            <a:pPr algn="ctr" defTabSz="360000">
              <a:lnSpc>
                <a:spcPct val="150000"/>
              </a:lnSpc>
            </a:pPr>
            <a:r>
              <a:rPr lang="en-US" sz="25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Responsiveness </a:t>
            </a:r>
          </a:p>
          <a:p>
            <a:pPr algn="ctr" defTabSz="360000">
              <a:lnSpc>
                <a:spcPct val="150000"/>
              </a:lnSpc>
            </a:pPr>
            <a:r>
              <a:rPr lang="en-US" sz="25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Relevance</a:t>
            </a:r>
          </a:p>
        </p:txBody>
      </p:sp>
      <p:sp>
        <p:nvSpPr>
          <p:cNvPr id="51" name="TextBox 50"/>
          <p:cNvSpPr txBox="1"/>
          <p:nvPr/>
        </p:nvSpPr>
        <p:spPr>
          <a:xfrm>
            <a:off x="5713908" y="8411026"/>
            <a:ext cx="3025142" cy="1750800"/>
          </a:xfrm>
          <a:prstGeom prst="rect">
            <a:avLst/>
          </a:prstGeom>
          <a:noFill/>
        </p:spPr>
        <p:txBody>
          <a:bodyPr wrap="square" rtlCol="0">
            <a:spAutoFit/>
          </a:bodyPr>
          <a:lstStyle/>
          <a:p>
            <a:pPr algn="ctr" defTabSz="360000">
              <a:lnSpc>
                <a:spcPct val="150000"/>
              </a:lnSpc>
            </a:pPr>
            <a:r>
              <a:rPr lang="ru-RU" sz="20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a:t>
            </a:r>
            <a:r>
              <a:rPr lang="en-US" sz="25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Reliability, </a:t>
            </a:r>
          </a:p>
          <a:p>
            <a:pPr algn="ctr" defTabSz="360000">
              <a:lnSpc>
                <a:spcPct val="150000"/>
              </a:lnSpc>
            </a:pPr>
            <a:r>
              <a:rPr lang="en-US" sz="25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Reputation,</a:t>
            </a:r>
          </a:p>
          <a:p>
            <a:pPr algn="ctr" defTabSz="360000">
              <a:lnSpc>
                <a:spcPct val="150000"/>
              </a:lnSpc>
            </a:pPr>
            <a:r>
              <a:rPr lang="en-US" sz="25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 Value</a:t>
            </a:r>
            <a:endParaRPr lang="ru-RU" sz="25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52" name="TextBox 51"/>
          <p:cNvSpPr txBox="1"/>
          <p:nvPr/>
        </p:nvSpPr>
        <p:spPr>
          <a:xfrm>
            <a:off x="5834498" y="7887806"/>
            <a:ext cx="2783962" cy="477054"/>
          </a:xfrm>
          <a:prstGeom prst="rect">
            <a:avLst/>
          </a:prstGeom>
          <a:noFill/>
        </p:spPr>
        <p:txBody>
          <a:bodyPr wrap="square" rtlCol="0">
            <a:spAutoFit/>
          </a:bodyPr>
          <a:lstStyle/>
          <a:p>
            <a:pPr algn="ctr"/>
            <a:r>
              <a:rPr lang="en-US" sz="2500" b="1" dirty="0" smtClean="0">
                <a:latin typeface="Roboto"/>
                <a:ea typeface="Roboto" panose="02000000000000000000" pitchFamily="2" charset="0"/>
                <a:cs typeface="Open Sans" panose="020B0606030504020204" pitchFamily="34" charset="0"/>
              </a:rPr>
              <a:t>Loyalty</a:t>
            </a:r>
            <a:endParaRPr lang="ru-RU" sz="2500" b="1" dirty="0">
              <a:latin typeface="Roboto" panose="02000000000000000000" pitchFamily="2" charset="0"/>
              <a:ea typeface="Roboto" panose="02000000000000000000" pitchFamily="2" charset="0"/>
              <a:cs typeface="Open Sans" panose="020B0606030504020204" pitchFamily="34" charset="0"/>
            </a:endParaRPr>
          </a:p>
        </p:txBody>
      </p:sp>
      <p:sp>
        <p:nvSpPr>
          <p:cNvPr id="55" name="TextBox 54"/>
          <p:cNvSpPr txBox="1"/>
          <p:nvPr/>
        </p:nvSpPr>
        <p:spPr>
          <a:xfrm>
            <a:off x="8713813" y="8364860"/>
            <a:ext cx="4452982" cy="596638"/>
          </a:xfrm>
          <a:prstGeom prst="rect">
            <a:avLst/>
          </a:prstGeom>
          <a:noFill/>
        </p:spPr>
        <p:txBody>
          <a:bodyPr wrap="square" rtlCol="0">
            <a:spAutoFit/>
          </a:bodyPr>
          <a:lstStyle/>
          <a:p>
            <a:pPr algn="ctr" defTabSz="360000">
              <a:lnSpc>
                <a:spcPct val="150000"/>
              </a:lnSpc>
            </a:pPr>
            <a:r>
              <a:rPr lang="en-US" sz="2500" spc="-15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CS + L = E</a:t>
            </a:r>
            <a:endParaRPr lang="ru-RU" sz="25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56" name="TextBox 55"/>
          <p:cNvSpPr txBox="1"/>
          <p:nvPr/>
        </p:nvSpPr>
        <p:spPr>
          <a:xfrm>
            <a:off x="9689516" y="7887806"/>
            <a:ext cx="2783962" cy="477054"/>
          </a:xfrm>
          <a:prstGeom prst="rect">
            <a:avLst/>
          </a:prstGeom>
          <a:noFill/>
        </p:spPr>
        <p:txBody>
          <a:bodyPr wrap="square" rtlCol="0">
            <a:spAutoFit/>
          </a:bodyPr>
          <a:lstStyle/>
          <a:p>
            <a:pPr algn="ctr"/>
            <a:r>
              <a:rPr lang="en-US" sz="2500" b="1" dirty="0" smtClean="0">
                <a:latin typeface="Roboto" panose="02000000000000000000" pitchFamily="2" charset="0"/>
                <a:ea typeface="Roboto" panose="02000000000000000000" pitchFamily="2" charset="0"/>
                <a:cs typeface="Open Sans" panose="020B0606030504020204" pitchFamily="34" charset="0"/>
              </a:rPr>
              <a:t>Enrollment</a:t>
            </a:r>
            <a:endParaRPr lang="ru-RU" sz="2500" b="1" dirty="0">
              <a:latin typeface="Roboto" panose="02000000000000000000" pitchFamily="2" charset="0"/>
              <a:ea typeface="Roboto" panose="02000000000000000000" pitchFamily="2" charset="0"/>
              <a:cs typeface="Open Sans" panose="020B0606030504020204" pitchFamily="34" charset="0"/>
            </a:endParaRPr>
          </a:p>
        </p:txBody>
      </p:sp>
      <p:sp>
        <p:nvSpPr>
          <p:cNvPr id="58" name="TextBox 57"/>
          <p:cNvSpPr txBox="1"/>
          <p:nvPr/>
        </p:nvSpPr>
        <p:spPr>
          <a:xfrm>
            <a:off x="13565472" y="7829633"/>
            <a:ext cx="2783962" cy="477054"/>
          </a:xfrm>
          <a:prstGeom prst="rect">
            <a:avLst/>
          </a:prstGeom>
          <a:noFill/>
        </p:spPr>
        <p:txBody>
          <a:bodyPr wrap="square" rtlCol="0">
            <a:spAutoFit/>
          </a:bodyPr>
          <a:lstStyle/>
          <a:p>
            <a:pPr algn="ctr"/>
            <a:r>
              <a:rPr lang="en-US" sz="2500" b="1" dirty="0" smtClean="0">
                <a:latin typeface="Roboto" panose="02000000000000000000" pitchFamily="2" charset="0"/>
                <a:ea typeface="Roboto" panose="02000000000000000000" pitchFamily="2" charset="0"/>
                <a:cs typeface="Open Sans" panose="020B0606030504020204" pitchFamily="34" charset="0"/>
              </a:rPr>
              <a:t>MORE</a:t>
            </a:r>
            <a:r>
              <a:rPr lang="en-US" sz="2500" b="1" dirty="0" smtClean="0">
                <a:solidFill>
                  <a:schemeClr val="bg1"/>
                </a:solidFill>
                <a:latin typeface="Roboto" panose="02000000000000000000" pitchFamily="2" charset="0"/>
                <a:ea typeface="Roboto" panose="02000000000000000000" pitchFamily="2" charset="0"/>
                <a:cs typeface="Open Sans" panose="020B0606030504020204" pitchFamily="34" charset="0"/>
              </a:rPr>
              <a:t>?</a:t>
            </a:r>
            <a:endParaRPr lang="ru-RU" sz="25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grpSp>
        <p:nvGrpSpPr>
          <p:cNvPr id="2" name="Группа 1"/>
          <p:cNvGrpSpPr/>
          <p:nvPr/>
        </p:nvGrpSpPr>
        <p:grpSpPr>
          <a:xfrm>
            <a:off x="2990850" y="2914650"/>
            <a:ext cx="3775075" cy="3535363"/>
            <a:chOff x="2990850" y="2914650"/>
            <a:chExt cx="3775075" cy="3535363"/>
          </a:xfrm>
        </p:grpSpPr>
        <p:sp>
          <p:nvSpPr>
            <p:cNvPr id="22" name="Freeform 15"/>
            <p:cNvSpPr>
              <a:spLocks/>
            </p:cNvSpPr>
            <p:nvPr/>
          </p:nvSpPr>
          <p:spPr bwMode="auto">
            <a:xfrm>
              <a:off x="2990850" y="2914650"/>
              <a:ext cx="3775075" cy="3535363"/>
            </a:xfrm>
            <a:custGeom>
              <a:avLst/>
              <a:gdLst>
                <a:gd name="T0" fmla="*/ 3161 w 7134"/>
                <a:gd name="T1" fmla="*/ 5247 h 6681"/>
                <a:gd name="T2" fmla="*/ 3227 w 7134"/>
                <a:gd name="T3" fmla="*/ 5260 h 6681"/>
                <a:gd name="T4" fmla="*/ 3286 w 7134"/>
                <a:gd name="T5" fmla="*/ 5285 h 6681"/>
                <a:gd name="T6" fmla="*/ 3339 w 7134"/>
                <a:gd name="T7" fmla="*/ 5321 h 6681"/>
                <a:gd name="T8" fmla="*/ 3384 w 7134"/>
                <a:gd name="T9" fmla="*/ 5366 h 6681"/>
                <a:gd name="T10" fmla="*/ 3420 w 7134"/>
                <a:gd name="T11" fmla="*/ 5419 h 6681"/>
                <a:gd name="T12" fmla="*/ 3445 w 7134"/>
                <a:gd name="T13" fmla="*/ 5478 h 6681"/>
                <a:gd name="T14" fmla="*/ 3458 w 7134"/>
                <a:gd name="T15" fmla="*/ 5544 h 6681"/>
                <a:gd name="T16" fmla="*/ 3461 w 7134"/>
                <a:gd name="T17" fmla="*/ 6373 h 6681"/>
                <a:gd name="T18" fmla="*/ 3483 w 7134"/>
                <a:gd name="T19" fmla="*/ 6469 h 6681"/>
                <a:gd name="T20" fmla="*/ 3529 w 7134"/>
                <a:gd name="T21" fmla="*/ 6553 h 6681"/>
                <a:gd name="T22" fmla="*/ 3599 w 7134"/>
                <a:gd name="T23" fmla="*/ 6619 h 6681"/>
                <a:gd name="T24" fmla="*/ 3689 w 7134"/>
                <a:gd name="T25" fmla="*/ 6664 h 6681"/>
                <a:gd name="T26" fmla="*/ 3786 w 7134"/>
                <a:gd name="T27" fmla="*/ 6681 h 6681"/>
                <a:gd name="T28" fmla="*/ 3881 w 7134"/>
                <a:gd name="T29" fmla="*/ 6669 h 6681"/>
                <a:gd name="T30" fmla="*/ 3968 w 7134"/>
                <a:gd name="T31" fmla="*/ 6630 h 6681"/>
                <a:gd name="T32" fmla="*/ 7036 w 7134"/>
                <a:gd name="T33" fmla="*/ 3575 h 6681"/>
                <a:gd name="T34" fmla="*/ 7079 w 7134"/>
                <a:gd name="T35" fmla="*/ 3523 h 6681"/>
                <a:gd name="T36" fmla="*/ 7109 w 7134"/>
                <a:gd name="T37" fmla="*/ 3466 h 6681"/>
                <a:gd name="T38" fmla="*/ 7128 w 7134"/>
                <a:gd name="T39" fmla="*/ 3404 h 6681"/>
                <a:gd name="T40" fmla="*/ 7134 w 7134"/>
                <a:gd name="T41" fmla="*/ 3341 h 6681"/>
                <a:gd name="T42" fmla="*/ 7128 w 7134"/>
                <a:gd name="T43" fmla="*/ 3277 h 6681"/>
                <a:gd name="T44" fmla="*/ 7109 w 7134"/>
                <a:gd name="T45" fmla="*/ 3215 h 6681"/>
                <a:gd name="T46" fmla="*/ 7079 w 7134"/>
                <a:gd name="T47" fmla="*/ 3158 h 6681"/>
                <a:gd name="T48" fmla="*/ 7036 w 7134"/>
                <a:gd name="T49" fmla="*/ 3106 h 6681"/>
                <a:gd name="T50" fmla="*/ 3968 w 7134"/>
                <a:gd name="T51" fmla="*/ 51 h 6681"/>
                <a:gd name="T52" fmla="*/ 3881 w 7134"/>
                <a:gd name="T53" fmla="*/ 12 h 6681"/>
                <a:gd name="T54" fmla="*/ 3786 w 7134"/>
                <a:gd name="T55" fmla="*/ 0 h 6681"/>
                <a:gd name="T56" fmla="*/ 3689 w 7134"/>
                <a:gd name="T57" fmla="*/ 17 h 6681"/>
                <a:gd name="T58" fmla="*/ 3599 w 7134"/>
                <a:gd name="T59" fmla="*/ 62 h 6681"/>
                <a:gd name="T60" fmla="*/ 3529 w 7134"/>
                <a:gd name="T61" fmla="*/ 128 h 6681"/>
                <a:gd name="T62" fmla="*/ 3483 w 7134"/>
                <a:gd name="T63" fmla="*/ 212 h 6681"/>
                <a:gd name="T64" fmla="*/ 3461 w 7134"/>
                <a:gd name="T65" fmla="*/ 308 h 6681"/>
                <a:gd name="T66" fmla="*/ 3458 w 7134"/>
                <a:gd name="T67" fmla="*/ 1137 h 6681"/>
                <a:gd name="T68" fmla="*/ 3445 w 7134"/>
                <a:gd name="T69" fmla="*/ 1203 h 6681"/>
                <a:gd name="T70" fmla="*/ 3420 w 7134"/>
                <a:gd name="T71" fmla="*/ 1262 h 6681"/>
                <a:gd name="T72" fmla="*/ 3384 w 7134"/>
                <a:gd name="T73" fmla="*/ 1315 h 6681"/>
                <a:gd name="T74" fmla="*/ 3339 w 7134"/>
                <a:gd name="T75" fmla="*/ 1360 h 6681"/>
                <a:gd name="T76" fmla="*/ 3286 w 7134"/>
                <a:gd name="T77" fmla="*/ 1396 h 6681"/>
                <a:gd name="T78" fmla="*/ 3227 w 7134"/>
                <a:gd name="T79" fmla="*/ 1421 h 6681"/>
                <a:gd name="T80" fmla="*/ 3161 w 7134"/>
                <a:gd name="T81" fmla="*/ 1434 h 6681"/>
                <a:gd name="T82" fmla="*/ 1670 w 7134"/>
                <a:gd name="T83" fmla="*/ 3106 h 6681"/>
                <a:gd name="T84" fmla="*/ 1714 w 7134"/>
                <a:gd name="T85" fmla="*/ 3158 h 6681"/>
                <a:gd name="T86" fmla="*/ 1743 w 7134"/>
                <a:gd name="T87" fmla="*/ 3215 h 6681"/>
                <a:gd name="T88" fmla="*/ 1762 w 7134"/>
                <a:gd name="T89" fmla="*/ 3277 h 6681"/>
                <a:gd name="T90" fmla="*/ 1767 w 7134"/>
                <a:gd name="T91" fmla="*/ 3341 h 6681"/>
                <a:gd name="T92" fmla="*/ 1762 w 7134"/>
                <a:gd name="T93" fmla="*/ 3404 h 6681"/>
                <a:gd name="T94" fmla="*/ 1743 w 7134"/>
                <a:gd name="T95" fmla="*/ 3466 h 6681"/>
                <a:gd name="T96" fmla="*/ 1714 w 7134"/>
                <a:gd name="T97" fmla="*/ 3523 h 6681"/>
                <a:gd name="T98" fmla="*/ 1670 w 7134"/>
                <a:gd name="T99" fmla="*/ 3575 h 6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34" h="6681">
                  <a:moveTo>
                    <a:pt x="0" y="5246"/>
                  </a:moveTo>
                  <a:lnTo>
                    <a:pt x="3128" y="5246"/>
                  </a:lnTo>
                  <a:lnTo>
                    <a:pt x="3145" y="5246"/>
                  </a:lnTo>
                  <a:lnTo>
                    <a:pt x="3161" y="5247"/>
                  </a:lnTo>
                  <a:lnTo>
                    <a:pt x="3179" y="5249"/>
                  </a:lnTo>
                  <a:lnTo>
                    <a:pt x="3195" y="5252"/>
                  </a:lnTo>
                  <a:lnTo>
                    <a:pt x="3211" y="5256"/>
                  </a:lnTo>
                  <a:lnTo>
                    <a:pt x="3227" y="5260"/>
                  </a:lnTo>
                  <a:lnTo>
                    <a:pt x="3243" y="5265"/>
                  </a:lnTo>
                  <a:lnTo>
                    <a:pt x="3257" y="5272"/>
                  </a:lnTo>
                  <a:lnTo>
                    <a:pt x="3272" y="5278"/>
                  </a:lnTo>
                  <a:lnTo>
                    <a:pt x="3286" y="5285"/>
                  </a:lnTo>
                  <a:lnTo>
                    <a:pt x="3299" y="5294"/>
                  </a:lnTo>
                  <a:lnTo>
                    <a:pt x="3314" y="5302"/>
                  </a:lnTo>
                  <a:lnTo>
                    <a:pt x="3327" y="5311"/>
                  </a:lnTo>
                  <a:lnTo>
                    <a:pt x="3339" y="5321"/>
                  </a:lnTo>
                  <a:lnTo>
                    <a:pt x="3352" y="5331"/>
                  </a:lnTo>
                  <a:lnTo>
                    <a:pt x="3363" y="5343"/>
                  </a:lnTo>
                  <a:lnTo>
                    <a:pt x="3374" y="5355"/>
                  </a:lnTo>
                  <a:lnTo>
                    <a:pt x="3384" y="5366"/>
                  </a:lnTo>
                  <a:lnTo>
                    <a:pt x="3394" y="5378"/>
                  </a:lnTo>
                  <a:lnTo>
                    <a:pt x="3404" y="5391"/>
                  </a:lnTo>
                  <a:lnTo>
                    <a:pt x="3411" y="5406"/>
                  </a:lnTo>
                  <a:lnTo>
                    <a:pt x="3420" y="5419"/>
                  </a:lnTo>
                  <a:lnTo>
                    <a:pt x="3427" y="5433"/>
                  </a:lnTo>
                  <a:lnTo>
                    <a:pt x="3435" y="5448"/>
                  </a:lnTo>
                  <a:lnTo>
                    <a:pt x="3440" y="5464"/>
                  </a:lnTo>
                  <a:lnTo>
                    <a:pt x="3445" y="5478"/>
                  </a:lnTo>
                  <a:lnTo>
                    <a:pt x="3449" y="5494"/>
                  </a:lnTo>
                  <a:lnTo>
                    <a:pt x="3454" y="5510"/>
                  </a:lnTo>
                  <a:lnTo>
                    <a:pt x="3456" y="5526"/>
                  </a:lnTo>
                  <a:lnTo>
                    <a:pt x="3458" y="5544"/>
                  </a:lnTo>
                  <a:lnTo>
                    <a:pt x="3459" y="5560"/>
                  </a:lnTo>
                  <a:lnTo>
                    <a:pt x="3461" y="5577"/>
                  </a:lnTo>
                  <a:lnTo>
                    <a:pt x="3461" y="6348"/>
                  </a:lnTo>
                  <a:lnTo>
                    <a:pt x="3461" y="6373"/>
                  </a:lnTo>
                  <a:lnTo>
                    <a:pt x="3464" y="6399"/>
                  </a:lnTo>
                  <a:lnTo>
                    <a:pt x="3468" y="6422"/>
                  </a:lnTo>
                  <a:lnTo>
                    <a:pt x="3474" y="6447"/>
                  </a:lnTo>
                  <a:lnTo>
                    <a:pt x="3483" y="6469"/>
                  </a:lnTo>
                  <a:lnTo>
                    <a:pt x="3491" y="6492"/>
                  </a:lnTo>
                  <a:lnTo>
                    <a:pt x="3503" y="6512"/>
                  </a:lnTo>
                  <a:lnTo>
                    <a:pt x="3515" y="6533"/>
                  </a:lnTo>
                  <a:lnTo>
                    <a:pt x="3529" y="6553"/>
                  </a:lnTo>
                  <a:lnTo>
                    <a:pt x="3545" y="6571"/>
                  </a:lnTo>
                  <a:lnTo>
                    <a:pt x="3561" y="6588"/>
                  </a:lnTo>
                  <a:lnTo>
                    <a:pt x="3580" y="6604"/>
                  </a:lnTo>
                  <a:lnTo>
                    <a:pt x="3599" y="6619"/>
                  </a:lnTo>
                  <a:lnTo>
                    <a:pt x="3621" y="6632"/>
                  </a:lnTo>
                  <a:lnTo>
                    <a:pt x="3642" y="6645"/>
                  </a:lnTo>
                  <a:lnTo>
                    <a:pt x="3666" y="6655"/>
                  </a:lnTo>
                  <a:lnTo>
                    <a:pt x="3689" y="6664"/>
                  </a:lnTo>
                  <a:lnTo>
                    <a:pt x="3714" y="6671"/>
                  </a:lnTo>
                  <a:lnTo>
                    <a:pt x="3737" y="6677"/>
                  </a:lnTo>
                  <a:lnTo>
                    <a:pt x="3762" y="6680"/>
                  </a:lnTo>
                  <a:lnTo>
                    <a:pt x="3786" y="6681"/>
                  </a:lnTo>
                  <a:lnTo>
                    <a:pt x="3810" y="6681"/>
                  </a:lnTo>
                  <a:lnTo>
                    <a:pt x="3834" y="6678"/>
                  </a:lnTo>
                  <a:lnTo>
                    <a:pt x="3858" y="6675"/>
                  </a:lnTo>
                  <a:lnTo>
                    <a:pt x="3881" y="6669"/>
                  </a:lnTo>
                  <a:lnTo>
                    <a:pt x="3904" y="6662"/>
                  </a:lnTo>
                  <a:lnTo>
                    <a:pt x="3926" y="6653"/>
                  </a:lnTo>
                  <a:lnTo>
                    <a:pt x="3948" y="6642"/>
                  </a:lnTo>
                  <a:lnTo>
                    <a:pt x="3968" y="6630"/>
                  </a:lnTo>
                  <a:lnTo>
                    <a:pt x="3988" y="6616"/>
                  </a:lnTo>
                  <a:lnTo>
                    <a:pt x="4009" y="6600"/>
                  </a:lnTo>
                  <a:lnTo>
                    <a:pt x="4028" y="6582"/>
                  </a:lnTo>
                  <a:lnTo>
                    <a:pt x="7036" y="3575"/>
                  </a:lnTo>
                  <a:lnTo>
                    <a:pt x="7048" y="3563"/>
                  </a:lnTo>
                  <a:lnTo>
                    <a:pt x="7060" y="3550"/>
                  </a:lnTo>
                  <a:lnTo>
                    <a:pt x="7070" y="3537"/>
                  </a:lnTo>
                  <a:lnTo>
                    <a:pt x="7079" y="3523"/>
                  </a:lnTo>
                  <a:lnTo>
                    <a:pt x="7087" y="3510"/>
                  </a:lnTo>
                  <a:lnTo>
                    <a:pt x="7096" y="3495"/>
                  </a:lnTo>
                  <a:lnTo>
                    <a:pt x="7103" y="3481"/>
                  </a:lnTo>
                  <a:lnTo>
                    <a:pt x="7109" y="3466"/>
                  </a:lnTo>
                  <a:lnTo>
                    <a:pt x="7115" y="3450"/>
                  </a:lnTo>
                  <a:lnTo>
                    <a:pt x="7119" y="3436"/>
                  </a:lnTo>
                  <a:lnTo>
                    <a:pt x="7124" y="3420"/>
                  </a:lnTo>
                  <a:lnTo>
                    <a:pt x="7128" y="3404"/>
                  </a:lnTo>
                  <a:lnTo>
                    <a:pt x="7129" y="3388"/>
                  </a:lnTo>
                  <a:lnTo>
                    <a:pt x="7132" y="3372"/>
                  </a:lnTo>
                  <a:lnTo>
                    <a:pt x="7134" y="3357"/>
                  </a:lnTo>
                  <a:lnTo>
                    <a:pt x="7134" y="3341"/>
                  </a:lnTo>
                  <a:lnTo>
                    <a:pt x="7134" y="3325"/>
                  </a:lnTo>
                  <a:lnTo>
                    <a:pt x="7132" y="3309"/>
                  </a:lnTo>
                  <a:lnTo>
                    <a:pt x="7129" y="3293"/>
                  </a:lnTo>
                  <a:lnTo>
                    <a:pt x="7128" y="3277"/>
                  </a:lnTo>
                  <a:lnTo>
                    <a:pt x="7124" y="3261"/>
                  </a:lnTo>
                  <a:lnTo>
                    <a:pt x="7119" y="3245"/>
                  </a:lnTo>
                  <a:lnTo>
                    <a:pt x="7115" y="3231"/>
                  </a:lnTo>
                  <a:lnTo>
                    <a:pt x="7109" y="3215"/>
                  </a:lnTo>
                  <a:lnTo>
                    <a:pt x="7103" y="3200"/>
                  </a:lnTo>
                  <a:lnTo>
                    <a:pt x="7096" y="3186"/>
                  </a:lnTo>
                  <a:lnTo>
                    <a:pt x="7087" y="3171"/>
                  </a:lnTo>
                  <a:lnTo>
                    <a:pt x="7079" y="3158"/>
                  </a:lnTo>
                  <a:lnTo>
                    <a:pt x="7070" y="3144"/>
                  </a:lnTo>
                  <a:lnTo>
                    <a:pt x="7060" y="3131"/>
                  </a:lnTo>
                  <a:lnTo>
                    <a:pt x="7048" y="3118"/>
                  </a:lnTo>
                  <a:lnTo>
                    <a:pt x="7036" y="3106"/>
                  </a:lnTo>
                  <a:lnTo>
                    <a:pt x="4028" y="99"/>
                  </a:lnTo>
                  <a:lnTo>
                    <a:pt x="4009" y="81"/>
                  </a:lnTo>
                  <a:lnTo>
                    <a:pt x="3988" y="65"/>
                  </a:lnTo>
                  <a:lnTo>
                    <a:pt x="3968" y="51"/>
                  </a:lnTo>
                  <a:lnTo>
                    <a:pt x="3948" y="39"/>
                  </a:lnTo>
                  <a:lnTo>
                    <a:pt x="3926" y="28"/>
                  </a:lnTo>
                  <a:lnTo>
                    <a:pt x="3904" y="19"/>
                  </a:lnTo>
                  <a:lnTo>
                    <a:pt x="3881" y="12"/>
                  </a:lnTo>
                  <a:lnTo>
                    <a:pt x="3858" y="6"/>
                  </a:lnTo>
                  <a:lnTo>
                    <a:pt x="3834" y="3"/>
                  </a:lnTo>
                  <a:lnTo>
                    <a:pt x="3810" y="0"/>
                  </a:lnTo>
                  <a:lnTo>
                    <a:pt x="3786" y="0"/>
                  </a:lnTo>
                  <a:lnTo>
                    <a:pt x="3762" y="1"/>
                  </a:lnTo>
                  <a:lnTo>
                    <a:pt x="3737" y="4"/>
                  </a:lnTo>
                  <a:lnTo>
                    <a:pt x="3714" y="10"/>
                  </a:lnTo>
                  <a:lnTo>
                    <a:pt x="3689" y="17"/>
                  </a:lnTo>
                  <a:lnTo>
                    <a:pt x="3666" y="26"/>
                  </a:lnTo>
                  <a:lnTo>
                    <a:pt x="3642" y="36"/>
                  </a:lnTo>
                  <a:lnTo>
                    <a:pt x="3621" y="49"/>
                  </a:lnTo>
                  <a:lnTo>
                    <a:pt x="3599" y="62"/>
                  </a:lnTo>
                  <a:lnTo>
                    <a:pt x="3580" y="77"/>
                  </a:lnTo>
                  <a:lnTo>
                    <a:pt x="3561" y="93"/>
                  </a:lnTo>
                  <a:lnTo>
                    <a:pt x="3545" y="110"/>
                  </a:lnTo>
                  <a:lnTo>
                    <a:pt x="3529" y="128"/>
                  </a:lnTo>
                  <a:lnTo>
                    <a:pt x="3515" y="148"/>
                  </a:lnTo>
                  <a:lnTo>
                    <a:pt x="3503" y="169"/>
                  </a:lnTo>
                  <a:lnTo>
                    <a:pt x="3491" y="189"/>
                  </a:lnTo>
                  <a:lnTo>
                    <a:pt x="3483" y="212"/>
                  </a:lnTo>
                  <a:lnTo>
                    <a:pt x="3474" y="234"/>
                  </a:lnTo>
                  <a:lnTo>
                    <a:pt x="3468" y="259"/>
                  </a:lnTo>
                  <a:lnTo>
                    <a:pt x="3464" y="282"/>
                  </a:lnTo>
                  <a:lnTo>
                    <a:pt x="3461" y="308"/>
                  </a:lnTo>
                  <a:lnTo>
                    <a:pt x="3461" y="333"/>
                  </a:lnTo>
                  <a:lnTo>
                    <a:pt x="3461" y="1104"/>
                  </a:lnTo>
                  <a:lnTo>
                    <a:pt x="3459" y="1121"/>
                  </a:lnTo>
                  <a:lnTo>
                    <a:pt x="3458" y="1137"/>
                  </a:lnTo>
                  <a:lnTo>
                    <a:pt x="3456" y="1155"/>
                  </a:lnTo>
                  <a:lnTo>
                    <a:pt x="3454" y="1171"/>
                  </a:lnTo>
                  <a:lnTo>
                    <a:pt x="3449" y="1187"/>
                  </a:lnTo>
                  <a:lnTo>
                    <a:pt x="3445" y="1203"/>
                  </a:lnTo>
                  <a:lnTo>
                    <a:pt x="3440" y="1217"/>
                  </a:lnTo>
                  <a:lnTo>
                    <a:pt x="3435" y="1233"/>
                  </a:lnTo>
                  <a:lnTo>
                    <a:pt x="3427" y="1248"/>
                  </a:lnTo>
                  <a:lnTo>
                    <a:pt x="3420" y="1262"/>
                  </a:lnTo>
                  <a:lnTo>
                    <a:pt x="3411" y="1275"/>
                  </a:lnTo>
                  <a:lnTo>
                    <a:pt x="3404" y="1290"/>
                  </a:lnTo>
                  <a:lnTo>
                    <a:pt x="3394" y="1303"/>
                  </a:lnTo>
                  <a:lnTo>
                    <a:pt x="3384" y="1315"/>
                  </a:lnTo>
                  <a:lnTo>
                    <a:pt x="3374" y="1326"/>
                  </a:lnTo>
                  <a:lnTo>
                    <a:pt x="3363" y="1338"/>
                  </a:lnTo>
                  <a:lnTo>
                    <a:pt x="3352" y="1350"/>
                  </a:lnTo>
                  <a:lnTo>
                    <a:pt x="3339" y="1360"/>
                  </a:lnTo>
                  <a:lnTo>
                    <a:pt x="3327" y="1370"/>
                  </a:lnTo>
                  <a:lnTo>
                    <a:pt x="3314" y="1379"/>
                  </a:lnTo>
                  <a:lnTo>
                    <a:pt x="3299" y="1387"/>
                  </a:lnTo>
                  <a:lnTo>
                    <a:pt x="3286" y="1396"/>
                  </a:lnTo>
                  <a:lnTo>
                    <a:pt x="3272" y="1403"/>
                  </a:lnTo>
                  <a:lnTo>
                    <a:pt x="3257" y="1409"/>
                  </a:lnTo>
                  <a:lnTo>
                    <a:pt x="3243" y="1416"/>
                  </a:lnTo>
                  <a:lnTo>
                    <a:pt x="3227" y="1421"/>
                  </a:lnTo>
                  <a:lnTo>
                    <a:pt x="3211" y="1425"/>
                  </a:lnTo>
                  <a:lnTo>
                    <a:pt x="3195" y="1429"/>
                  </a:lnTo>
                  <a:lnTo>
                    <a:pt x="3179" y="1432"/>
                  </a:lnTo>
                  <a:lnTo>
                    <a:pt x="3161" y="1434"/>
                  </a:lnTo>
                  <a:lnTo>
                    <a:pt x="3145" y="1435"/>
                  </a:lnTo>
                  <a:lnTo>
                    <a:pt x="3128" y="1435"/>
                  </a:lnTo>
                  <a:lnTo>
                    <a:pt x="0" y="1435"/>
                  </a:lnTo>
                  <a:lnTo>
                    <a:pt x="1670" y="3106"/>
                  </a:lnTo>
                  <a:lnTo>
                    <a:pt x="1682" y="3118"/>
                  </a:lnTo>
                  <a:lnTo>
                    <a:pt x="1693" y="3131"/>
                  </a:lnTo>
                  <a:lnTo>
                    <a:pt x="1704" y="3144"/>
                  </a:lnTo>
                  <a:lnTo>
                    <a:pt x="1714" y="3158"/>
                  </a:lnTo>
                  <a:lnTo>
                    <a:pt x="1722" y="3171"/>
                  </a:lnTo>
                  <a:lnTo>
                    <a:pt x="1730" y="3186"/>
                  </a:lnTo>
                  <a:lnTo>
                    <a:pt x="1737" y="3200"/>
                  </a:lnTo>
                  <a:lnTo>
                    <a:pt x="1743" y="3215"/>
                  </a:lnTo>
                  <a:lnTo>
                    <a:pt x="1749" y="3231"/>
                  </a:lnTo>
                  <a:lnTo>
                    <a:pt x="1754" y="3245"/>
                  </a:lnTo>
                  <a:lnTo>
                    <a:pt x="1759" y="3261"/>
                  </a:lnTo>
                  <a:lnTo>
                    <a:pt x="1762" y="3277"/>
                  </a:lnTo>
                  <a:lnTo>
                    <a:pt x="1765" y="3293"/>
                  </a:lnTo>
                  <a:lnTo>
                    <a:pt x="1766" y="3309"/>
                  </a:lnTo>
                  <a:lnTo>
                    <a:pt x="1767" y="3325"/>
                  </a:lnTo>
                  <a:lnTo>
                    <a:pt x="1767" y="3341"/>
                  </a:lnTo>
                  <a:lnTo>
                    <a:pt x="1767" y="3357"/>
                  </a:lnTo>
                  <a:lnTo>
                    <a:pt x="1766" y="3372"/>
                  </a:lnTo>
                  <a:lnTo>
                    <a:pt x="1765" y="3388"/>
                  </a:lnTo>
                  <a:lnTo>
                    <a:pt x="1762" y="3404"/>
                  </a:lnTo>
                  <a:lnTo>
                    <a:pt x="1759" y="3420"/>
                  </a:lnTo>
                  <a:lnTo>
                    <a:pt x="1754" y="3436"/>
                  </a:lnTo>
                  <a:lnTo>
                    <a:pt x="1749" y="3450"/>
                  </a:lnTo>
                  <a:lnTo>
                    <a:pt x="1743" y="3466"/>
                  </a:lnTo>
                  <a:lnTo>
                    <a:pt x="1737" y="3481"/>
                  </a:lnTo>
                  <a:lnTo>
                    <a:pt x="1730" y="3495"/>
                  </a:lnTo>
                  <a:lnTo>
                    <a:pt x="1722" y="3510"/>
                  </a:lnTo>
                  <a:lnTo>
                    <a:pt x="1714" y="3523"/>
                  </a:lnTo>
                  <a:lnTo>
                    <a:pt x="1704" y="3537"/>
                  </a:lnTo>
                  <a:lnTo>
                    <a:pt x="1693" y="3550"/>
                  </a:lnTo>
                  <a:lnTo>
                    <a:pt x="1682" y="3563"/>
                  </a:lnTo>
                  <a:lnTo>
                    <a:pt x="1670" y="3575"/>
                  </a:lnTo>
                  <a:lnTo>
                    <a:pt x="0" y="5246"/>
                  </a:ln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26" name="Полилиния 25"/>
            <p:cNvSpPr/>
            <p:nvPr/>
          </p:nvSpPr>
          <p:spPr>
            <a:xfrm>
              <a:off x="2990851" y="4667251"/>
              <a:ext cx="3775074" cy="1782762"/>
            </a:xfrm>
            <a:custGeom>
              <a:avLst/>
              <a:gdLst>
                <a:gd name="connsiteX0" fmla="*/ 934608 w 3775074"/>
                <a:gd name="connsiteY0" fmla="*/ 0 h 1782762"/>
                <a:gd name="connsiteX1" fmla="*/ 2657474 w 3775074"/>
                <a:gd name="connsiteY1" fmla="*/ 0 h 1782762"/>
                <a:gd name="connsiteX2" fmla="*/ 2657475 w 3775074"/>
                <a:gd name="connsiteY2" fmla="*/ 0 h 1782762"/>
                <a:gd name="connsiteX3" fmla="*/ 3774215 w 3775074"/>
                <a:gd name="connsiteY3" fmla="*/ 0 h 1782762"/>
                <a:gd name="connsiteX4" fmla="*/ 3775074 w 3775074"/>
                <a:gd name="connsiteY4" fmla="*/ 6879 h 1782762"/>
                <a:gd name="connsiteX5" fmla="*/ 3775074 w 3775074"/>
                <a:gd name="connsiteY5" fmla="*/ 15345 h 1782762"/>
                <a:gd name="connsiteX6" fmla="*/ 3775074 w 3775074"/>
                <a:gd name="connsiteY6" fmla="*/ 23812 h 1782762"/>
                <a:gd name="connsiteX7" fmla="*/ 3774016 w 3775074"/>
                <a:gd name="connsiteY7" fmla="*/ 31749 h 1782762"/>
                <a:gd name="connsiteX8" fmla="*/ 3772428 w 3775074"/>
                <a:gd name="connsiteY8" fmla="*/ 40216 h 1782762"/>
                <a:gd name="connsiteX9" fmla="*/ 3771899 w 3775074"/>
                <a:gd name="connsiteY9" fmla="*/ 48683 h 1782762"/>
                <a:gd name="connsiteX10" fmla="*/ 3769782 w 3775074"/>
                <a:gd name="connsiteY10" fmla="*/ 57149 h 1782762"/>
                <a:gd name="connsiteX11" fmla="*/ 3767137 w 3775074"/>
                <a:gd name="connsiteY11" fmla="*/ 65616 h 1782762"/>
                <a:gd name="connsiteX12" fmla="*/ 3765020 w 3775074"/>
                <a:gd name="connsiteY12" fmla="*/ 73024 h 1782762"/>
                <a:gd name="connsiteX13" fmla="*/ 3761845 w 3775074"/>
                <a:gd name="connsiteY13" fmla="*/ 81491 h 1782762"/>
                <a:gd name="connsiteX14" fmla="*/ 3758670 w 3775074"/>
                <a:gd name="connsiteY14" fmla="*/ 89429 h 1782762"/>
                <a:gd name="connsiteX15" fmla="*/ 3754966 w 3775074"/>
                <a:gd name="connsiteY15" fmla="*/ 96837 h 1782762"/>
                <a:gd name="connsiteX16" fmla="*/ 3750203 w 3775074"/>
                <a:gd name="connsiteY16" fmla="*/ 104774 h 1782762"/>
                <a:gd name="connsiteX17" fmla="*/ 3745970 w 3775074"/>
                <a:gd name="connsiteY17" fmla="*/ 111654 h 1782762"/>
                <a:gd name="connsiteX18" fmla="*/ 3741207 w 3775074"/>
                <a:gd name="connsiteY18" fmla="*/ 119062 h 1782762"/>
                <a:gd name="connsiteX19" fmla="*/ 3735916 w 3775074"/>
                <a:gd name="connsiteY19" fmla="*/ 125941 h 1782762"/>
                <a:gd name="connsiteX20" fmla="*/ 3729566 w 3775074"/>
                <a:gd name="connsiteY20" fmla="*/ 132820 h 1782762"/>
                <a:gd name="connsiteX21" fmla="*/ 3723216 w 3775074"/>
                <a:gd name="connsiteY21" fmla="*/ 139170 h 1782762"/>
                <a:gd name="connsiteX22" fmla="*/ 2838684 w 3775074"/>
                <a:gd name="connsiteY22" fmla="*/ 1023408 h 1782762"/>
                <a:gd name="connsiteX23" fmla="*/ 2838685 w 3775074"/>
                <a:gd name="connsiteY23" fmla="*/ 1023408 h 1782762"/>
                <a:gd name="connsiteX24" fmla="*/ 2131483 w 3775074"/>
                <a:gd name="connsiteY24" fmla="*/ 1730375 h 1782762"/>
                <a:gd name="connsiteX25" fmla="*/ 2121429 w 3775074"/>
                <a:gd name="connsiteY25" fmla="*/ 1739900 h 1782762"/>
                <a:gd name="connsiteX26" fmla="*/ 2110317 w 3775074"/>
                <a:gd name="connsiteY26" fmla="*/ 1748366 h 1782762"/>
                <a:gd name="connsiteX27" fmla="*/ 2099733 w 3775074"/>
                <a:gd name="connsiteY27" fmla="*/ 1755775 h 1782762"/>
                <a:gd name="connsiteX28" fmla="*/ 2089150 w 3775074"/>
                <a:gd name="connsiteY28" fmla="*/ 1762125 h 1782762"/>
                <a:gd name="connsiteX29" fmla="*/ 2077509 w 3775074"/>
                <a:gd name="connsiteY29" fmla="*/ 1767945 h 1782762"/>
                <a:gd name="connsiteX30" fmla="*/ 2065867 w 3775074"/>
                <a:gd name="connsiteY30" fmla="*/ 1772708 h 1782762"/>
                <a:gd name="connsiteX31" fmla="*/ 2053696 w 3775074"/>
                <a:gd name="connsiteY31" fmla="*/ 1776412 h 1782762"/>
                <a:gd name="connsiteX32" fmla="*/ 2041525 w 3775074"/>
                <a:gd name="connsiteY32" fmla="*/ 1779587 h 1782762"/>
                <a:gd name="connsiteX33" fmla="*/ 2028825 w 3775074"/>
                <a:gd name="connsiteY33" fmla="*/ 1781175 h 1782762"/>
                <a:gd name="connsiteX34" fmla="*/ 2016125 w 3775074"/>
                <a:gd name="connsiteY34" fmla="*/ 1782762 h 1782762"/>
                <a:gd name="connsiteX35" fmla="*/ 2003425 w 3775074"/>
                <a:gd name="connsiteY35" fmla="*/ 1782762 h 1782762"/>
                <a:gd name="connsiteX36" fmla="*/ 1990725 w 3775074"/>
                <a:gd name="connsiteY36" fmla="*/ 1782233 h 1782762"/>
                <a:gd name="connsiteX37" fmla="*/ 1977496 w 3775074"/>
                <a:gd name="connsiteY37" fmla="*/ 1780645 h 1782762"/>
                <a:gd name="connsiteX38" fmla="*/ 1965325 w 3775074"/>
                <a:gd name="connsiteY38" fmla="*/ 1777470 h 1782762"/>
                <a:gd name="connsiteX39" fmla="*/ 1952096 w 3775074"/>
                <a:gd name="connsiteY39" fmla="*/ 1773766 h 1782762"/>
                <a:gd name="connsiteX40" fmla="*/ 1939925 w 3775074"/>
                <a:gd name="connsiteY40" fmla="*/ 1769004 h 1782762"/>
                <a:gd name="connsiteX41" fmla="*/ 1927225 w 3775074"/>
                <a:gd name="connsiteY41" fmla="*/ 1763712 h 1782762"/>
                <a:gd name="connsiteX42" fmla="*/ 1916113 w 3775074"/>
                <a:gd name="connsiteY42" fmla="*/ 1756833 h 1782762"/>
                <a:gd name="connsiteX43" fmla="*/ 1904471 w 3775074"/>
                <a:gd name="connsiteY43" fmla="*/ 1749954 h 1782762"/>
                <a:gd name="connsiteX44" fmla="*/ 1894417 w 3775074"/>
                <a:gd name="connsiteY44" fmla="*/ 1742016 h 1782762"/>
                <a:gd name="connsiteX45" fmla="*/ 1884363 w 3775074"/>
                <a:gd name="connsiteY45" fmla="*/ 1733550 h 1782762"/>
                <a:gd name="connsiteX46" fmla="*/ 1875896 w 3775074"/>
                <a:gd name="connsiteY46" fmla="*/ 1724554 h 1782762"/>
                <a:gd name="connsiteX47" fmla="*/ 1867429 w 3775074"/>
                <a:gd name="connsiteY47" fmla="*/ 1715029 h 1782762"/>
                <a:gd name="connsiteX48" fmla="*/ 1860021 w 3775074"/>
                <a:gd name="connsiteY48" fmla="*/ 1704445 h 1782762"/>
                <a:gd name="connsiteX49" fmla="*/ 1853671 w 3775074"/>
                <a:gd name="connsiteY49" fmla="*/ 1693333 h 1782762"/>
                <a:gd name="connsiteX50" fmla="*/ 1847321 w 3775074"/>
                <a:gd name="connsiteY50" fmla="*/ 1682750 h 1782762"/>
                <a:gd name="connsiteX51" fmla="*/ 1843088 w 3775074"/>
                <a:gd name="connsiteY51" fmla="*/ 1670579 h 1782762"/>
                <a:gd name="connsiteX52" fmla="*/ 1838325 w 3775074"/>
                <a:gd name="connsiteY52" fmla="*/ 1658937 h 1782762"/>
                <a:gd name="connsiteX53" fmla="*/ 1835150 w 3775074"/>
                <a:gd name="connsiteY53" fmla="*/ 1645708 h 1782762"/>
                <a:gd name="connsiteX54" fmla="*/ 1833034 w 3775074"/>
                <a:gd name="connsiteY54" fmla="*/ 1633537 h 1782762"/>
                <a:gd name="connsiteX55" fmla="*/ 1831446 w 3775074"/>
                <a:gd name="connsiteY55" fmla="*/ 1619779 h 1782762"/>
                <a:gd name="connsiteX56" fmla="*/ 1831446 w 3775074"/>
                <a:gd name="connsiteY56" fmla="*/ 1606550 h 1782762"/>
                <a:gd name="connsiteX57" fmla="*/ 1831446 w 3775074"/>
                <a:gd name="connsiteY57" fmla="*/ 1198562 h 1782762"/>
                <a:gd name="connsiteX58" fmla="*/ 1830388 w 3775074"/>
                <a:gd name="connsiteY58" fmla="*/ 1189566 h 1782762"/>
                <a:gd name="connsiteX59" fmla="*/ 1829859 w 3775074"/>
                <a:gd name="connsiteY59" fmla="*/ 1181100 h 1782762"/>
                <a:gd name="connsiteX60" fmla="*/ 1828800 w 3775074"/>
                <a:gd name="connsiteY60" fmla="*/ 1171575 h 1782762"/>
                <a:gd name="connsiteX61" fmla="*/ 1827742 w 3775074"/>
                <a:gd name="connsiteY61" fmla="*/ 1163108 h 1782762"/>
                <a:gd name="connsiteX62" fmla="*/ 1825096 w 3775074"/>
                <a:gd name="connsiteY62" fmla="*/ 1154641 h 1782762"/>
                <a:gd name="connsiteX63" fmla="*/ 1822979 w 3775074"/>
                <a:gd name="connsiteY63" fmla="*/ 1146175 h 1782762"/>
                <a:gd name="connsiteX64" fmla="*/ 1820334 w 3775074"/>
                <a:gd name="connsiteY64" fmla="*/ 1138766 h 1782762"/>
                <a:gd name="connsiteX65" fmla="*/ 1817688 w 3775074"/>
                <a:gd name="connsiteY65" fmla="*/ 1130300 h 1782762"/>
                <a:gd name="connsiteX66" fmla="*/ 1813454 w 3775074"/>
                <a:gd name="connsiteY66" fmla="*/ 1122362 h 1782762"/>
                <a:gd name="connsiteX67" fmla="*/ 1809750 w 3775074"/>
                <a:gd name="connsiteY67" fmla="*/ 1114954 h 1782762"/>
                <a:gd name="connsiteX68" fmla="*/ 1804988 w 3775074"/>
                <a:gd name="connsiteY68" fmla="*/ 1108075 h 1782762"/>
                <a:gd name="connsiteX69" fmla="*/ 1801284 w 3775074"/>
                <a:gd name="connsiteY69" fmla="*/ 1100137 h 1782762"/>
                <a:gd name="connsiteX70" fmla="*/ 1795992 w 3775074"/>
                <a:gd name="connsiteY70" fmla="*/ 1093258 h 1782762"/>
                <a:gd name="connsiteX71" fmla="*/ 1790700 w 3775074"/>
                <a:gd name="connsiteY71" fmla="*/ 1086908 h 1782762"/>
                <a:gd name="connsiteX72" fmla="*/ 1785409 w 3775074"/>
                <a:gd name="connsiteY72" fmla="*/ 1081087 h 1782762"/>
                <a:gd name="connsiteX73" fmla="*/ 1779588 w 3775074"/>
                <a:gd name="connsiteY73" fmla="*/ 1074737 h 1782762"/>
                <a:gd name="connsiteX74" fmla="*/ 1773767 w 3775074"/>
                <a:gd name="connsiteY74" fmla="*/ 1068387 h 1782762"/>
                <a:gd name="connsiteX75" fmla="*/ 1766888 w 3775074"/>
                <a:gd name="connsiteY75" fmla="*/ 1063095 h 1782762"/>
                <a:gd name="connsiteX76" fmla="*/ 1760538 w 3775074"/>
                <a:gd name="connsiteY76" fmla="*/ 1057804 h 1782762"/>
                <a:gd name="connsiteX77" fmla="*/ 1753659 w 3775074"/>
                <a:gd name="connsiteY77" fmla="*/ 1053041 h 1782762"/>
                <a:gd name="connsiteX78" fmla="*/ 1745721 w 3775074"/>
                <a:gd name="connsiteY78" fmla="*/ 1048808 h 1782762"/>
                <a:gd name="connsiteX79" fmla="*/ 1738842 w 3775074"/>
                <a:gd name="connsiteY79" fmla="*/ 1044045 h 1782762"/>
                <a:gd name="connsiteX80" fmla="*/ 1731434 w 3775074"/>
                <a:gd name="connsiteY80" fmla="*/ 1040341 h 1782762"/>
                <a:gd name="connsiteX81" fmla="*/ 1723496 w 3775074"/>
                <a:gd name="connsiteY81" fmla="*/ 1037166 h 1782762"/>
                <a:gd name="connsiteX82" fmla="*/ 1716088 w 3775074"/>
                <a:gd name="connsiteY82" fmla="*/ 1033462 h 1782762"/>
                <a:gd name="connsiteX83" fmla="*/ 1707621 w 3775074"/>
                <a:gd name="connsiteY83" fmla="*/ 1030816 h 1782762"/>
                <a:gd name="connsiteX84" fmla="*/ 1699154 w 3775074"/>
                <a:gd name="connsiteY84" fmla="*/ 1028700 h 1782762"/>
                <a:gd name="connsiteX85" fmla="*/ 1690688 w 3775074"/>
                <a:gd name="connsiteY85" fmla="*/ 1026583 h 1782762"/>
                <a:gd name="connsiteX86" fmla="*/ 1682221 w 3775074"/>
                <a:gd name="connsiteY86" fmla="*/ 1024995 h 1782762"/>
                <a:gd name="connsiteX87" fmla="*/ 1672696 w 3775074"/>
                <a:gd name="connsiteY87" fmla="*/ 1023937 h 1782762"/>
                <a:gd name="connsiteX88" fmla="*/ 1664229 w 3775074"/>
                <a:gd name="connsiteY88" fmla="*/ 1023408 h 1782762"/>
                <a:gd name="connsiteX89" fmla="*/ 1655234 w 3775074"/>
                <a:gd name="connsiteY89" fmla="*/ 1023408 h 1782762"/>
                <a:gd name="connsiteX90" fmla="*/ 0 w 3775074"/>
                <a:gd name="connsiteY90" fmla="*/ 1023408 h 1782762"/>
                <a:gd name="connsiteX91" fmla="*/ 883708 w 3775074"/>
                <a:gd name="connsiteY91" fmla="*/ 139170 h 1782762"/>
                <a:gd name="connsiteX92" fmla="*/ 890058 w 3775074"/>
                <a:gd name="connsiteY92" fmla="*/ 132820 h 1782762"/>
                <a:gd name="connsiteX93" fmla="*/ 895879 w 3775074"/>
                <a:gd name="connsiteY93" fmla="*/ 125941 h 1782762"/>
                <a:gd name="connsiteX94" fmla="*/ 901700 w 3775074"/>
                <a:gd name="connsiteY94" fmla="*/ 119062 h 1782762"/>
                <a:gd name="connsiteX95" fmla="*/ 906992 w 3775074"/>
                <a:gd name="connsiteY95" fmla="*/ 111654 h 1782762"/>
                <a:gd name="connsiteX96" fmla="*/ 911225 w 3775074"/>
                <a:gd name="connsiteY96" fmla="*/ 104774 h 1782762"/>
                <a:gd name="connsiteX97" fmla="*/ 915458 w 3775074"/>
                <a:gd name="connsiteY97" fmla="*/ 96837 h 1782762"/>
                <a:gd name="connsiteX98" fmla="*/ 919163 w 3775074"/>
                <a:gd name="connsiteY98" fmla="*/ 89429 h 1782762"/>
                <a:gd name="connsiteX99" fmla="*/ 922338 w 3775074"/>
                <a:gd name="connsiteY99" fmla="*/ 81491 h 1782762"/>
                <a:gd name="connsiteX100" fmla="*/ 925513 w 3775074"/>
                <a:gd name="connsiteY100" fmla="*/ 73024 h 1782762"/>
                <a:gd name="connsiteX101" fmla="*/ 928158 w 3775074"/>
                <a:gd name="connsiteY101" fmla="*/ 65616 h 1782762"/>
                <a:gd name="connsiteX102" fmla="*/ 930804 w 3775074"/>
                <a:gd name="connsiteY102" fmla="*/ 57149 h 1782762"/>
                <a:gd name="connsiteX103" fmla="*/ 932392 w 3775074"/>
                <a:gd name="connsiteY103" fmla="*/ 48683 h 1782762"/>
                <a:gd name="connsiteX104" fmla="*/ 933979 w 3775074"/>
                <a:gd name="connsiteY104" fmla="*/ 40216 h 1782762"/>
                <a:gd name="connsiteX105" fmla="*/ 934508 w 3775074"/>
                <a:gd name="connsiteY105" fmla="*/ 31749 h 1782762"/>
                <a:gd name="connsiteX106" fmla="*/ 935038 w 3775074"/>
                <a:gd name="connsiteY106" fmla="*/ 23812 h 1782762"/>
                <a:gd name="connsiteX107" fmla="*/ 935038 w 3775074"/>
                <a:gd name="connsiteY107" fmla="*/ 15345 h 1782762"/>
                <a:gd name="connsiteX108" fmla="*/ 935038 w 3775074"/>
                <a:gd name="connsiteY108" fmla="*/ 6879 h 178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775074" h="1782762">
                  <a:moveTo>
                    <a:pt x="934608" y="0"/>
                  </a:moveTo>
                  <a:lnTo>
                    <a:pt x="2657474" y="0"/>
                  </a:lnTo>
                  <a:lnTo>
                    <a:pt x="2657475" y="0"/>
                  </a:lnTo>
                  <a:lnTo>
                    <a:pt x="3774215" y="0"/>
                  </a:lnTo>
                  <a:lnTo>
                    <a:pt x="3775074" y="6879"/>
                  </a:lnTo>
                  <a:lnTo>
                    <a:pt x="3775074" y="15345"/>
                  </a:lnTo>
                  <a:lnTo>
                    <a:pt x="3775074" y="23812"/>
                  </a:lnTo>
                  <a:lnTo>
                    <a:pt x="3774016" y="31749"/>
                  </a:lnTo>
                  <a:lnTo>
                    <a:pt x="3772428" y="40216"/>
                  </a:lnTo>
                  <a:lnTo>
                    <a:pt x="3771899" y="48683"/>
                  </a:lnTo>
                  <a:lnTo>
                    <a:pt x="3769782" y="57149"/>
                  </a:lnTo>
                  <a:lnTo>
                    <a:pt x="3767137" y="65616"/>
                  </a:lnTo>
                  <a:lnTo>
                    <a:pt x="3765020" y="73024"/>
                  </a:lnTo>
                  <a:lnTo>
                    <a:pt x="3761845" y="81491"/>
                  </a:lnTo>
                  <a:lnTo>
                    <a:pt x="3758670" y="89429"/>
                  </a:lnTo>
                  <a:lnTo>
                    <a:pt x="3754966" y="96837"/>
                  </a:lnTo>
                  <a:lnTo>
                    <a:pt x="3750203" y="104774"/>
                  </a:lnTo>
                  <a:lnTo>
                    <a:pt x="3745970" y="111654"/>
                  </a:lnTo>
                  <a:lnTo>
                    <a:pt x="3741207" y="119062"/>
                  </a:lnTo>
                  <a:lnTo>
                    <a:pt x="3735916" y="125941"/>
                  </a:lnTo>
                  <a:lnTo>
                    <a:pt x="3729566" y="132820"/>
                  </a:lnTo>
                  <a:lnTo>
                    <a:pt x="3723216" y="139170"/>
                  </a:lnTo>
                  <a:lnTo>
                    <a:pt x="2838684" y="1023408"/>
                  </a:lnTo>
                  <a:lnTo>
                    <a:pt x="2838685" y="1023408"/>
                  </a:lnTo>
                  <a:lnTo>
                    <a:pt x="2131483" y="1730375"/>
                  </a:lnTo>
                  <a:lnTo>
                    <a:pt x="2121429" y="1739900"/>
                  </a:lnTo>
                  <a:lnTo>
                    <a:pt x="2110317" y="1748366"/>
                  </a:lnTo>
                  <a:lnTo>
                    <a:pt x="2099733" y="1755775"/>
                  </a:lnTo>
                  <a:lnTo>
                    <a:pt x="2089150" y="1762125"/>
                  </a:lnTo>
                  <a:lnTo>
                    <a:pt x="2077509" y="1767945"/>
                  </a:lnTo>
                  <a:lnTo>
                    <a:pt x="2065867" y="1772708"/>
                  </a:lnTo>
                  <a:lnTo>
                    <a:pt x="2053696" y="1776412"/>
                  </a:lnTo>
                  <a:lnTo>
                    <a:pt x="2041525" y="1779587"/>
                  </a:lnTo>
                  <a:lnTo>
                    <a:pt x="2028825" y="1781175"/>
                  </a:lnTo>
                  <a:lnTo>
                    <a:pt x="2016125" y="1782762"/>
                  </a:lnTo>
                  <a:lnTo>
                    <a:pt x="2003425" y="1782762"/>
                  </a:lnTo>
                  <a:lnTo>
                    <a:pt x="1990725" y="1782233"/>
                  </a:lnTo>
                  <a:lnTo>
                    <a:pt x="1977496" y="1780645"/>
                  </a:lnTo>
                  <a:lnTo>
                    <a:pt x="1965325" y="1777470"/>
                  </a:lnTo>
                  <a:lnTo>
                    <a:pt x="1952096" y="1773766"/>
                  </a:lnTo>
                  <a:lnTo>
                    <a:pt x="1939925" y="1769004"/>
                  </a:lnTo>
                  <a:lnTo>
                    <a:pt x="1927225" y="1763712"/>
                  </a:lnTo>
                  <a:lnTo>
                    <a:pt x="1916113" y="1756833"/>
                  </a:lnTo>
                  <a:lnTo>
                    <a:pt x="1904471" y="1749954"/>
                  </a:lnTo>
                  <a:lnTo>
                    <a:pt x="1894417" y="1742016"/>
                  </a:lnTo>
                  <a:lnTo>
                    <a:pt x="1884363" y="1733550"/>
                  </a:lnTo>
                  <a:lnTo>
                    <a:pt x="1875896" y="1724554"/>
                  </a:lnTo>
                  <a:lnTo>
                    <a:pt x="1867429" y="1715029"/>
                  </a:lnTo>
                  <a:lnTo>
                    <a:pt x="1860021" y="1704445"/>
                  </a:lnTo>
                  <a:lnTo>
                    <a:pt x="1853671" y="1693333"/>
                  </a:lnTo>
                  <a:lnTo>
                    <a:pt x="1847321" y="1682750"/>
                  </a:lnTo>
                  <a:lnTo>
                    <a:pt x="1843088" y="1670579"/>
                  </a:lnTo>
                  <a:lnTo>
                    <a:pt x="1838325" y="1658937"/>
                  </a:lnTo>
                  <a:lnTo>
                    <a:pt x="1835150" y="1645708"/>
                  </a:lnTo>
                  <a:lnTo>
                    <a:pt x="1833034" y="1633537"/>
                  </a:lnTo>
                  <a:lnTo>
                    <a:pt x="1831446" y="1619779"/>
                  </a:lnTo>
                  <a:lnTo>
                    <a:pt x="1831446" y="1606550"/>
                  </a:lnTo>
                  <a:lnTo>
                    <a:pt x="1831446" y="1198562"/>
                  </a:lnTo>
                  <a:lnTo>
                    <a:pt x="1830388" y="1189566"/>
                  </a:lnTo>
                  <a:lnTo>
                    <a:pt x="1829859" y="1181100"/>
                  </a:lnTo>
                  <a:lnTo>
                    <a:pt x="1828800" y="1171575"/>
                  </a:lnTo>
                  <a:lnTo>
                    <a:pt x="1827742" y="1163108"/>
                  </a:lnTo>
                  <a:lnTo>
                    <a:pt x="1825096" y="1154641"/>
                  </a:lnTo>
                  <a:lnTo>
                    <a:pt x="1822979" y="1146175"/>
                  </a:lnTo>
                  <a:lnTo>
                    <a:pt x="1820334" y="1138766"/>
                  </a:lnTo>
                  <a:lnTo>
                    <a:pt x="1817688" y="1130300"/>
                  </a:lnTo>
                  <a:lnTo>
                    <a:pt x="1813454" y="1122362"/>
                  </a:lnTo>
                  <a:lnTo>
                    <a:pt x="1809750" y="1114954"/>
                  </a:lnTo>
                  <a:lnTo>
                    <a:pt x="1804988" y="1108075"/>
                  </a:lnTo>
                  <a:lnTo>
                    <a:pt x="1801284" y="1100137"/>
                  </a:lnTo>
                  <a:lnTo>
                    <a:pt x="1795992" y="1093258"/>
                  </a:lnTo>
                  <a:lnTo>
                    <a:pt x="1790700" y="1086908"/>
                  </a:lnTo>
                  <a:lnTo>
                    <a:pt x="1785409" y="1081087"/>
                  </a:lnTo>
                  <a:lnTo>
                    <a:pt x="1779588" y="1074737"/>
                  </a:lnTo>
                  <a:lnTo>
                    <a:pt x="1773767" y="1068387"/>
                  </a:lnTo>
                  <a:lnTo>
                    <a:pt x="1766888" y="1063095"/>
                  </a:lnTo>
                  <a:lnTo>
                    <a:pt x="1760538" y="1057804"/>
                  </a:lnTo>
                  <a:lnTo>
                    <a:pt x="1753659" y="1053041"/>
                  </a:lnTo>
                  <a:lnTo>
                    <a:pt x="1745721" y="1048808"/>
                  </a:lnTo>
                  <a:lnTo>
                    <a:pt x="1738842" y="1044045"/>
                  </a:lnTo>
                  <a:lnTo>
                    <a:pt x="1731434" y="1040341"/>
                  </a:lnTo>
                  <a:lnTo>
                    <a:pt x="1723496" y="1037166"/>
                  </a:lnTo>
                  <a:lnTo>
                    <a:pt x="1716088" y="1033462"/>
                  </a:lnTo>
                  <a:lnTo>
                    <a:pt x="1707621" y="1030816"/>
                  </a:lnTo>
                  <a:lnTo>
                    <a:pt x="1699154" y="1028700"/>
                  </a:lnTo>
                  <a:lnTo>
                    <a:pt x="1690688" y="1026583"/>
                  </a:lnTo>
                  <a:lnTo>
                    <a:pt x="1682221" y="1024995"/>
                  </a:lnTo>
                  <a:lnTo>
                    <a:pt x="1672696" y="1023937"/>
                  </a:lnTo>
                  <a:lnTo>
                    <a:pt x="1664229" y="1023408"/>
                  </a:lnTo>
                  <a:lnTo>
                    <a:pt x="1655234" y="1023408"/>
                  </a:lnTo>
                  <a:lnTo>
                    <a:pt x="0" y="1023408"/>
                  </a:lnTo>
                  <a:lnTo>
                    <a:pt x="883708" y="139170"/>
                  </a:lnTo>
                  <a:lnTo>
                    <a:pt x="890058" y="132820"/>
                  </a:lnTo>
                  <a:lnTo>
                    <a:pt x="895879" y="125941"/>
                  </a:lnTo>
                  <a:lnTo>
                    <a:pt x="901700" y="119062"/>
                  </a:lnTo>
                  <a:lnTo>
                    <a:pt x="906992" y="111654"/>
                  </a:lnTo>
                  <a:lnTo>
                    <a:pt x="911225" y="104774"/>
                  </a:lnTo>
                  <a:lnTo>
                    <a:pt x="915458" y="96837"/>
                  </a:lnTo>
                  <a:lnTo>
                    <a:pt x="919163" y="89429"/>
                  </a:lnTo>
                  <a:lnTo>
                    <a:pt x="922338" y="81491"/>
                  </a:lnTo>
                  <a:lnTo>
                    <a:pt x="925513" y="73024"/>
                  </a:lnTo>
                  <a:lnTo>
                    <a:pt x="928158" y="65616"/>
                  </a:lnTo>
                  <a:lnTo>
                    <a:pt x="930804" y="57149"/>
                  </a:lnTo>
                  <a:lnTo>
                    <a:pt x="932392" y="48683"/>
                  </a:lnTo>
                  <a:lnTo>
                    <a:pt x="933979" y="40216"/>
                  </a:lnTo>
                  <a:lnTo>
                    <a:pt x="934508" y="31749"/>
                  </a:lnTo>
                  <a:lnTo>
                    <a:pt x="935038" y="23812"/>
                  </a:lnTo>
                  <a:lnTo>
                    <a:pt x="935038" y="15345"/>
                  </a:lnTo>
                  <a:lnTo>
                    <a:pt x="935038" y="6879"/>
                  </a:lnTo>
                  <a:close/>
                </a:path>
              </a:pathLst>
            </a:custGeom>
            <a:gradFill flip="none" rotWithShape="1">
              <a:gsLst>
                <a:gs pos="0">
                  <a:schemeClr val="accent4">
                    <a:lumMod val="75000"/>
                  </a:schemeClr>
                </a:gs>
                <a:gs pos="100000">
                  <a:schemeClr val="accent4"/>
                </a:gs>
              </a:gsLst>
              <a:lin ang="2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 name="TextBox 40"/>
          <p:cNvSpPr txBox="1"/>
          <p:nvPr/>
        </p:nvSpPr>
        <p:spPr>
          <a:xfrm>
            <a:off x="3898500" y="3974753"/>
            <a:ext cx="2191404" cy="1384995"/>
          </a:xfrm>
          <a:prstGeom prst="rect">
            <a:avLst/>
          </a:prstGeom>
          <a:noFill/>
        </p:spPr>
        <p:txBody>
          <a:bodyPr wrap="square" rtlCol="0">
            <a:spAutoFit/>
          </a:bodyPr>
          <a:lstStyle/>
          <a:p>
            <a:pPr defTabSz="360000"/>
            <a:r>
              <a:rPr lang="en-US" sz="2800" b="1" spc="-150"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Increase Customer Satisfaction</a:t>
            </a:r>
            <a:endParaRPr lang="ru-RU" sz="28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42" name="TextBox 41"/>
          <p:cNvSpPr txBox="1"/>
          <p:nvPr/>
        </p:nvSpPr>
        <p:spPr>
          <a:xfrm>
            <a:off x="7034537" y="4051599"/>
            <a:ext cx="1474830" cy="954107"/>
          </a:xfrm>
          <a:prstGeom prst="rect">
            <a:avLst/>
          </a:prstGeom>
          <a:noFill/>
        </p:spPr>
        <p:txBody>
          <a:bodyPr wrap="square" rtlCol="0">
            <a:spAutoFit/>
          </a:bodyPr>
          <a:lstStyle/>
          <a:p>
            <a:pPr defTabSz="360000"/>
            <a:r>
              <a:rPr lang="en-US" sz="2800" b="1"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Brand Loyalty</a:t>
            </a:r>
            <a:endParaRPr lang="ru-RU" sz="28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44" name="TextBox 43"/>
          <p:cNvSpPr txBox="1"/>
          <p:nvPr/>
        </p:nvSpPr>
        <p:spPr>
          <a:xfrm>
            <a:off x="9827823" y="4051599"/>
            <a:ext cx="2315409" cy="954107"/>
          </a:xfrm>
          <a:prstGeom prst="rect">
            <a:avLst/>
          </a:prstGeom>
          <a:noFill/>
        </p:spPr>
        <p:txBody>
          <a:bodyPr wrap="square" rtlCol="0">
            <a:spAutoFit/>
          </a:bodyPr>
          <a:lstStyle/>
          <a:p>
            <a:pPr defTabSz="360000"/>
            <a:r>
              <a:rPr lang="en-US" sz="2800" b="1"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Increased Enrollment</a:t>
            </a:r>
            <a:endParaRPr lang="ru-RU" sz="28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46" name="TextBox 45"/>
          <p:cNvSpPr txBox="1"/>
          <p:nvPr/>
        </p:nvSpPr>
        <p:spPr>
          <a:xfrm>
            <a:off x="12621824" y="4051599"/>
            <a:ext cx="1474830" cy="1077218"/>
          </a:xfrm>
          <a:prstGeom prst="rect">
            <a:avLst/>
          </a:prstGeom>
          <a:noFill/>
        </p:spPr>
        <p:txBody>
          <a:bodyPr wrap="square" rtlCol="0">
            <a:spAutoFit/>
          </a:bodyPr>
          <a:lstStyle/>
          <a:p>
            <a:pPr defTabSz="360000"/>
            <a:r>
              <a:rPr lang="en-US" sz="3200" b="1" spc="-150" dirty="0" smtClean="0">
                <a:solidFill>
                  <a:schemeClr val="bg2"/>
                </a:solidFill>
                <a:latin typeface="Roboto Light" panose="02000000000000000000" pitchFamily="2" charset="0"/>
                <a:ea typeface="Roboto Light" panose="02000000000000000000" pitchFamily="2" charset="0"/>
                <a:cs typeface="Open Sans" panose="020B0606030504020204" pitchFamily="34" charset="0"/>
              </a:rPr>
              <a:t>Is there more?</a:t>
            </a:r>
            <a:endParaRPr lang="ru-RU" sz="3200" b="1" spc="-150" dirty="0">
              <a:solidFill>
                <a:schemeClr val="bg2"/>
              </a:solidFill>
              <a:latin typeface="Roboto Light" panose="02000000000000000000" pitchFamily="2" charset="0"/>
              <a:ea typeface="Roboto Light" panose="02000000000000000000" pitchFamily="2" charset="0"/>
              <a:cs typeface="Open Sans" panose="020B0606030504020204" pitchFamily="34" charset="0"/>
            </a:endParaRPr>
          </a:p>
        </p:txBody>
      </p:sp>
      <p:sp>
        <p:nvSpPr>
          <p:cNvPr id="7" name="TextBox 6"/>
          <p:cNvSpPr txBox="1"/>
          <p:nvPr/>
        </p:nvSpPr>
        <p:spPr>
          <a:xfrm>
            <a:off x="1807739" y="7949361"/>
            <a:ext cx="3906169" cy="461665"/>
          </a:xfrm>
          <a:prstGeom prst="rect">
            <a:avLst/>
          </a:prstGeom>
          <a:noFill/>
        </p:spPr>
        <p:txBody>
          <a:bodyPr wrap="square" rtlCol="0">
            <a:spAutoFit/>
          </a:bodyPr>
          <a:lstStyle/>
          <a:p>
            <a:r>
              <a:rPr lang="en-US" sz="2400" b="1" dirty="0" smtClean="0">
                <a:latin typeface="Roboto"/>
              </a:rPr>
              <a:t>Customer</a:t>
            </a:r>
            <a:r>
              <a:rPr lang="en-US" b="1" dirty="0" smtClean="0">
                <a:latin typeface="Roboto"/>
              </a:rPr>
              <a:t> </a:t>
            </a:r>
            <a:r>
              <a:rPr lang="en-US" sz="2400" b="1" dirty="0" smtClean="0">
                <a:latin typeface="Roboto"/>
              </a:rPr>
              <a:t>Satisfaction</a:t>
            </a:r>
            <a:endParaRPr lang="en-US" sz="2400" b="1" dirty="0">
              <a:latin typeface="Roboto"/>
            </a:endParaRPr>
          </a:p>
        </p:txBody>
      </p:sp>
    </p:spTree>
    <p:extLst>
      <p:ext uri="{BB962C8B-B14F-4D97-AF65-F5344CB8AC3E}">
        <p14:creationId xmlns:p14="http://schemas.microsoft.com/office/powerpoint/2010/main" val="4197988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Freeform 5"/>
          <p:cNvSpPr>
            <a:spLocks noEditPoints="1"/>
          </p:cNvSpPr>
          <p:nvPr/>
        </p:nvSpPr>
        <p:spPr bwMode="auto">
          <a:xfrm>
            <a:off x="9117824" y="1371600"/>
            <a:ext cx="7576161" cy="8916988"/>
          </a:xfrm>
          <a:custGeom>
            <a:avLst/>
            <a:gdLst>
              <a:gd name="T0" fmla="*/ 8119 w 13866"/>
              <a:gd name="T1" fmla="*/ 990 h 16320"/>
              <a:gd name="T2" fmla="*/ 7060 w 13866"/>
              <a:gd name="T3" fmla="*/ 457 h 16320"/>
              <a:gd name="T4" fmla="*/ 6226 w 13866"/>
              <a:gd name="T5" fmla="*/ 269 h 16320"/>
              <a:gd name="T6" fmla="*/ 5526 w 13866"/>
              <a:gd name="T7" fmla="*/ 73 h 16320"/>
              <a:gd name="T8" fmla="*/ 4591 w 13866"/>
              <a:gd name="T9" fmla="*/ 55 h 16320"/>
              <a:gd name="T10" fmla="*/ 3631 w 13866"/>
              <a:gd name="T11" fmla="*/ 303 h 16320"/>
              <a:gd name="T12" fmla="*/ 2744 w 13866"/>
              <a:gd name="T13" fmla="*/ 719 h 16320"/>
              <a:gd name="T14" fmla="*/ 2163 w 13866"/>
              <a:gd name="T15" fmla="*/ 1171 h 16320"/>
              <a:gd name="T16" fmla="*/ 1660 w 13866"/>
              <a:gd name="T17" fmla="*/ 1656 h 16320"/>
              <a:gd name="T18" fmla="*/ 1152 w 13866"/>
              <a:gd name="T19" fmla="*/ 3001 h 16320"/>
              <a:gd name="T20" fmla="*/ 457 w 13866"/>
              <a:gd name="T21" fmla="*/ 6476 h 16320"/>
              <a:gd name="T22" fmla="*/ 345 w 13866"/>
              <a:gd name="T23" fmla="*/ 7484 h 16320"/>
              <a:gd name="T24" fmla="*/ 527 w 13866"/>
              <a:gd name="T25" fmla="*/ 8015 h 16320"/>
              <a:gd name="T26" fmla="*/ 704 w 13866"/>
              <a:gd name="T27" fmla="*/ 8754 h 16320"/>
              <a:gd name="T28" fmla="*/ 861 w 13866"/>
              <a:gd name="T29" fmla="*/ 9242 h 16320"/>
              <a:gd name="T30" fmla="*/ 2172 w 13866"/>
              <a:gd name="T31" fmla="*/ 10224 h 16320"/>
              <a:gd name="T32" fmla="*/ 3583 w 13866"/>
              <a:gd name="T33" fmla="*/ 10995 h 16320"/>
              <a:gd name="T34" fmla="*/ 4017 w 13866"/>
              <a:gd name="T35" fmla="*/ 12981 h 16320"/>
              <a:gd name="T36" fmla="*/ 3638 w 13866"/>
              <a:gd name="T37" fmla="*/ 13657 h 16320"/>
              <a:gd name="T38" fmla="*/ 2595 w 13866"/>
              <a:gd name="T39" fmla="*/ 15079 h 16320"/>
              <a:gd name="T40" fmla="*/ 9536 w 13866"/>
              <a:gd name="T41" fmla="*/ 15780 h 16320"/>
              <a:gd name="T42" fmla="*/ 7828 w 13866"/>
              <a:gd name="T43" fmla="*/ 12290 h 16320"/>
              <a:gd name="T44" fmla="*/ 7396 w 13866"/>
              <a:gd name="T45" fmla="*/ 9897 h 16320"/>
              <a:gd name="T46" fmla="*/ 7999 w 13866"/>
              <a:gd name="T47" fmla="*/ 9218 h 16320"/>
              <a:gd name="T48" fmla="*/ 8871 w 13866"/>
              <a:gd name="T49" fmla="*/ 9051 h 16320"/>
              <a:gd name="T50" fmla="*/ 8889 w 13866"/>
              <a:gd name="T51" fmla="*/ 8835 h 16320"/>
              <a:gd name="T52" fmla="*/ 8421 w 13866"/>
              <a:gd name="T53" fmla="*/ 8925 h 16320"/>
              <a:gd name="T54" fmla="*/ 9141 w 13866"/>
              <a:gd name="T55" fmla="*/ 8512 h 16320"/>
              <a:gd name="T56" fmla="*/ 9060 w 13866"/>
              <a:gd name="T57" fmla="*/ 8426 h 16320"/>
              <a:gd name="T58" fmla="*/ 10344 w 13866"/>
              <a:gd name="T59" fmla="*/ 6888 h 16320"/>
              <a:gd name="T60" fmla="*/ 10354 w 13866"/>
              <a:gd name="T61" fmla="*/ 8388 h 16320"/>
              <a:gd name="T62" fmla="*/ 10013 w 13866"/>
              <a:gd name="T63" fmla="*/ 10272 h 16320"/>
              <a:gd name="T64" fmla="*/ 10258 w 13866"/>
              <a:gd name="T65" fmla="*/ 12760 h 16320"/>
              <a:gd name="T66" fmla="*/ 11248 w 13866"/>
              <a:gd name="T67" fmla="*/ 14553 h 16320"/>
              <a:gd name="T68" fmla="*/ 12561 w 13866"/>
              <a:gd name="T69" fmla="*/ 15027 h 16320"/>
              <a:gd name="T70" fmla="*/ 13066 w 13866"/>
              <a:gd name="T71" fmla="*/ 15617 h 16320"/>
              <a:gd name="T72" fmla="*/ 13864 w 13866"/>
              <a:gd name="T73" fmla="*/ 15463 h 16320"/>
              <a:gd name="T74" fmla="*/ 13242 w 13866"/>
              <a:gd name="T75" fmla="*/ 15234 h 16320"/>
              <a:gd name="T76" fmla="*/ 13501 w 13866"/>
              <a:gd name="T77" fmla="*/ 14607 h 16320"/>
              <a:gd name="T78" fmla="*/ 12959 w 13866"/>
              <a:gd name="T79" fmla="*/ 14524 h 16320"/>
              <a:gd name="T80" fmla="*/ 13311 w 13866"/>
              <a:gd name="T81" fmla="*/ 13621 h 16320"/>
              <a:gd name="T82" fmla="*/ 13678 w 13866"/>
              <a:gd name="T83" fmla="*/ 12998 h 16320"/>
              <a:gd name="T84" fmla="*/ 13594 w 13866"/>
              <a:gd name="T85" fmla="*/ 11647 h 16320"/>
              <a:gd name="T86" fmla="*/ 13545 w 13866"/>
              <a:gd name="T87" fmla="*/ 10968 h 16320"/>
              <a:gd name="T88" fmla="*/ 13057 w 13866"/>
              <a:gd name="T89" fmla="*/ 9152 h 16320"/>
              <a:gd name="T90" fmla="*/ 11841 w 13866"/>
              <a:gd name="T91" fmla="*/ 6167 h 16320"/>
              <a:gd name="T92" fmla="*/ 11261 w 13866"/>
              <a:gd name="T93" fmla="*/ 5732 h 16320"/>
              <a:gd name="T94" fmla="*/ 10768 w 13866"/>
              <a:gd name="T95" fmla="*/ 5066 h 16320"/>
              <a:gd name="T96" fmla="*/ 8655 w 13866"/>
              <a:gd name="T97" fmla="*/ 8925 h 16320"/>
              <a:gd name="T98" fmla="*/ 8313 w 13866"/>
              <a:gd name="T99" fmla="*/ 9069 h 16320"/>
              <a:gd name="T100" fmla="*/ 1677 w 13866"/>
              <a:gd name="T101" fmla="*/ 1962 h 16320"/>
              <a:gd name="T102" fmla="*/ 2115 w 13866"/>
              <a:gd name="T103" fmla="*/ 1302 h 16320"/>
              <a:gd name="T104" fmla="*/ 3180 w 13866"/>
              <a:gd name="T105" fmla="*/ 538 h 16320"/>
              <a:gd name="T106" fmla="*/ 2707 w 13866"/>
              <a:gd name="T107" fmla="*/ 859 h 16320"/>
              <a:gd name="T108" fmla="*/ 3944 w 13866"/>
              <a:gd name="T109" fmla="*/ 253 h 16320"/>
              <a:gd name="T110" fmla="*/ 3839 w 13866"/>
              <a:gd name="T111" fmla="*/ 260 h 16320"/>
              <a:gd name="T112" fmla="*/ 7415 w 13866"/>
              <a:gd name="T113" fmla="*/ 649 h 16320"/>
              <a:gd name="T114" fmla="*/ 7323 w 13866"/>
              <a:gd name="T115" fmla="*/ 650 h 16320"/>
              <a:gd name="T116" fmla="*/ 8404 w 13866"/>
              <a:gd name="T117" fmla="*/ 1279 h 16320"/>
              <a:gd name="T118" fmla="*/ 2057 w 13866"/>
              <a:gd name="T119" fmla="*/ 1578 h 16320"/>
              <a:gd name="T120" fmla="*/ 5295 w 13866"/>
              <a:gd name="T121" fmla="*/ 109 h 16320"/>
              <a:gd name="T122" fmla="*/ 2235 w 13866"/>
              <a:gd name="T123" fmla="*/ 1207 h 16320"/>
              <a:gd name="T124" fmla="*/ 2181 w 13866"/>
              <a:gd name="T125" fmla="*/ 1279 h 16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66" h="16320">
                <a:moveTo>
                  <a:pt x="9644" y="3042"/>
                </a:moveTo>
                <a:lnTo>
                  <a:pt x="9590" y="2952"/>
                </a:lnTo>
                <a:lnTo>
                  <a:pt x="9518" y="2862"/>
                </a:lnTo>
                <a:lnTo>
                  <a:pt x="9447" y="2754"/>
                </a:lnTo>
                <a:lnTo>
                  <a:pt x="9374" y="2628"/>
                </a:lnTo>
                <a:lnTo>
                  <a:pt x="9284" y="2502"/>
                </a:lnTo>
                <a:lnTo>
                  <a:pt x="9195" y="2358"/>
                </a:lnTo>
                <a:lnTo>
                  <a:pt x="8997" y="2088"/>
                </a:lnTo>
                <a:lnTo>
                  <a:pt x="8961" y="2017"/>
                </a:lnTo>
                <a:lnTo>
                  <a:pt x="8745" y="1729"/>
                </a:lnTo>
                <a:lnTo>
                  <a:pt x="8691" y="1675"/>
                </a:lnTo>
                <a:lnTo>
                  <a:pt x="8677" y="1658"/>
                </a:lnTo>
                <a:lnTo>
                  <a:pt x="8664" y="1639"/>
                </a:lnTo>
                <a:lnTo>
                  <a:pt x="8650" y="1621"/>
                </a:lnTo>
                <a:lnTo>
                  <a:pt x="8637" y="1602"/>
                </a:lnTo>
                <a:lnTo>
                  <a:pt x="8624" y="1584"/>
                </a:lnTo>
                <a:lnTo>
                  <a:pt x="8611" y="1566"/>
                </a:lnTo>
                <a:lnTo>
                  <a:pt x="8597" y="1547"/>
                </a:lnTo>
                <a:lnTo>
                  <a:pt x="8583" y="1531"/>
                </a:lnTo>
                <a:lnTo>
                  <a:pt x="8556" y="1500"/>
                </a:lnTo>
                <a:lnTo>
                  <a:pt x="8522" y="1467"/>
                </a:lnTo>
                <a:lnTo>
                  <a:pt x="8487" y="1434"/>
                </a:lnTo>
                <a:lnTo>
                  <a:pt x="8458" y="1405"/>
                </a:lnTo>
                <a:lnTo>
                  <a:pt x="8458" y="1350"/>
                </a:lnTo>
                <a:lnTo>
                  <a:pt x="8439" y="1315"/>
                </a:lnTo>
                <a:lnTo>
                  <a:pt x="8439" y="1296"/>
                </a:lnTo>
                <a:lnTo>
                  <a:pt x="8421" y="1279"/>
                </a:lnTo>
                <a:lnTo>
                  <a:pt x="8421" y="1261"/>
                </a:lnTo>
                <a:lnTo>
                  <a:pt x="8404" y="1242"/>
                </a:lnTo>
                <a:lnTo>
                  <a:pt x="8404" y="1225"/>
                </a:lnTo>
                <a:lnTo>
                  <a:pt x="8385" y="1225"/>
                </a:lnTo>
                <a:lnTo>
                  <a:pt x="8385" y="1207"/>
                </a:lnTo>
                <a:lnTo>
                  <a:pt x="8331" y="1153"/>
                </a:lnTo>
                <a:lnTo>
                  <a:pt x="8331" y="1134"/>
                </a:lnTo>
                <a:lnTo>
                  <a:pt x="8313" y="1117"/>
                </a:lnTo>
                <a:lnTo>
                  <a:pt x="8296" y="1117"/>
                </a:lnTo>
                <a:lnTo>
                  <a:pt x="8223" y="1044"/>
                </a:lnTo>
                <a:lnTo>
                  <a:pt x="8206" y="1044"/>
                </a:lnTo>
                <a:lnTo>
                  <a:pt x="8187" y="1027"/>
                </a:lnTo>
                <a:lnTo>
                  <a:pt x="8171" y="1018"/>
                </a:lnTo>
                <a:lnTo>
                  <a:pt x="8158" y="1012"/>
                </a:lnTo>
                <a:lnTo>
                  <a:pt x="8147" y="1004"/>
                </a:lnTo>
                <a:lnTo>
                  <a:pt x="8133" y="990"/>
                </a:lnTo>
                <a:lnTo>
                  <a:pt x="8124" y="990"/>
                </a:lnTo>
                <a:lnTo>
                  <a:pt x="8119" y="990"/>
                </a:lnTo>
                <a:lnTo>
                  <a:pt x="8115" y="989"/>
                </a:lnTo>
                <a:lnTo>
                  <a:pt x="8112" y="987"/>
                </a:lnTo>
                <a:lnTo>
                  <a:pt x="8108" y="981"/>
                </a:lnTo>
                <a:lnTo>
                  <a:pt x="8098" y="973"/>
                </a:lnTo>
                <a:lnTo>
                  <a:pt x="8025" y="936"/>
                </a:lnTo>
                <a:lnTo>
                  <a:pt x="8008" y="936"/>
                </a:lnTo>
                <a:lnTo>
                  <a:pt x="8000" y="934"/>
                </a:lnTo>
                <a:lnTo>
                  <a:pt x="7995" y="931"/>
                </a:lnTo>
                <a:lnTo>
                  <a:pt x="7990" y="929"/>
                </a:lnTo>
                <a:lnTo>
                  <a:pt x="7986" y="926"/>
                </a:lnTo>
                <a:lnTo>
                  <a:pt x="7981" y="923"/>
                </a:lnTo>
                <a:lnTo>
                  <a:pt x="7974" y="921"/>
                </a:lnTo>
                <a:lnTo>
                  <a:pt x="7965" y="919"/>
                </a:lnTo>
                <a:lnTo>
                  <a:pt x="7954" y="919"/>
                </a:lnTo>
                <a:lnTo>
                  <a:pt x="7917" y="919"/>
                </a:lnTo>
                <a:lnTo>
                  <a:pt x="7900" y="901"/>
                </a:lnTo>
                <a:lnTo>
                  <a:pt x="7864" y="901"/>
                </a:lnTo>
                <a:lnTo>
                  <a:pt x="7846" y="882"/>
                </a:lnTo>
                <a:lnTo>
                  <a:pt x="7810" y="882"/>
                </a:lnTo>
                <a:lnTo>
                  <a:pt x="7756" y="829"/>
                </a:lnTo>
                <a:lnTo>
                  <a:pt x="7738" y="829"/>
                </a:lnTo>
                <a:lnTo>
                  <a:pt x="7726" y="818"/>
                </a:lnTo>
                <a:lnTo>
                  <a:pt x="7716" y="810"/>
                </a:lnTo>
                <a:lnTo>
                  <a:pt x="7709" y="806"/>
                </a:lnTo>
                <a:lnTo>
                  <a:pt x="7702" y="802"/>
                </a:lnTo>
                <a:lnTo>
                  <a:pt x="7695" y="799"/>
                </a:lnTo>
                <a:lnTo>
                  <a:pt x="7687" y="794"/>
                </a:lnTo>
                <a:lnTo>
                  <a:pt x="7678" y="786"/>
                </a:lnTo>
                <a:lnTo>
                  <a:pt x="7665" y="775"/>
                </a:lnTo>
                <a:lnTo>
                  <a:pt x="7612" y="721"/>
                </a:lnTo>
                <a:lnTo>
                  <a:pt x="7576" y="703"/>
                </a:lnTo>
                <a:lnTo>
                  <a:pt x="7522" y="667"/>
                </a:lnTo>
                <a:lnTo>
                  <a:pt x="7486" y="649"/>
                </a:lnTo>
                <a:lnTo>
                  <a:pt x="7450" y="613"/>
                </a:lnTo>
                <a:lnTo>
                  <a:pt x="7396" y="595"/>
                </a:lnTo>
                <a:lnTo>
                  <a:pt x="7361" y="577"/>
                </a:lnTo>
                <a:lnTo>
                  <a:pt x="7307" y="559"/>
                </a:lnTo>
                <a:lnTo>
                  <a:pt x="7270" y="541"/>
                </a:lnTo>
                <a:lnTo>
                  <a:pt x="7216" y="523"/>
                </a:lnTo>
                <a:lnTo>
                  <a:pt x="7180" y="505"/>
                </a:lnTo>
                <a:lnTo>
                  <a:pt x="7126" y="487"/>
                </a:lnTo>
                <a:lnTo>
                  <a:pt x="7105" y="477"/>
                </a:lnTo>
                <a:lnTo>
                  <a:pt x="7082" y="466"/>
                </a:lnTo>
                <a:lnTo>
                  <a:pt x="7071" y="461"/>
                </a:lnTo>
                <a:lnTo>
                  <a:pt x="7060" y="457"/>
                </a:lnTo>
                <a:lnTo>
                  <a:pt x="7048" y="454"/>
                </a:lnTo>
                <a:lnTo>
                  <a:pt x="7036" y="451"/>
                </a:lnTo>
                <a:lnTo>
                  <a:pt x="6982" y="451"/>
                </a:lnTo>
                <a:lnTo>
                  <a:pt x="6928" y="434"/>
                </a:lnTo>
                <a:lnTo>
                  <a:pt x="6893" y="434"/>
                </a:lnTo>
                <a:lnTo>
                  <a:pt x="6857" y="415"/>
                </a:lnTo>
                <a:lnTo>
                  <a:pt x="6847" y="414"/>
                </a:lnTo>
                <a:lnTo>
                  <a:pt x="6834" y="413"/>
                </a:lnTo>
                <a:lnTo>
                  <a:pt x="6818" y="414"/>
                </a:lnTo>
                <a:lnTo>
                  <a:pt x="6803" y="415"/>
                </a:lnTo>
                <a:lnTo>
                  <a:pt x="6787" y="416"/>
                </a:lnTo>
                <a:lnTo>
                  <a:pt x="6771" y="416"/>
                </a:lnTo>
                <a:lnTo>
                  <a:pt x="6759" y="416"/>
                </a:lnTo>
                <a:lnTo>
                  <a:pt x="6749" y="415"/>
                </a:lnTo>
                <a:lnTo>
                  <a:pt x="6713" y="397"/>
                </a:lnTo>
                <a:lnTo>
                  <a:pt x="6704" y="396"/>
                </a:lnTo>
                <a:lnTo>
                  <a:pt x="6696" y="396"/>
                </a:lnTo>
                <a:lnTo>
                  <a:pt x="6687" y="396"/>
                </a:lnTo>
                <a:lnTo>
                  <a:pt x="6677" y="397"/>
                </a:lnTo>
                <a:lnTo>
                  <a:pt x="6667" y="398"/>
                </a:lnTo>
                <a:lnTo>
                  <a:pt x="6658" y="399"/>
                </a:lnTo>
                <a:lnTo>
                  <a:pt x="6649" y="398"/>
                </a:lnTo>
                <a:lnTo>
                  <a:pt x="6641" y="397"/>
                </a:lnTo>
                <a:lnTo>
                  <a:pt x="6605" y="379"/>
                </a:lnTo>
                <a:lnTo>
                  <a:pt x="6569" y="379"/>
                </a:lnTo>
                <a:lnTo>
                  <a:pt x="6560" y="376"/>
                </a:lnTo>
                <a:lnTo>
                  <a:pt x="6551" y="372"/>
                </a:lnTo>
                <a:lnTo>
                  <a:pt x="6542" y="367"/>
                </a:lnTo>
                <a:lnTo>
                  <a:pt x="6533" y="361"/>
                </a:lnTo>
                <a:lnTo>
                  <a:pt x="6524" y="355"/>
                </a:lnTo>
                <a:lnTo>
                  <a:pt x="6515" y="350"/>
                </a:lnTo>
                <a:lnTo>
                  <a:pt x="6505" y="346"/>
                </a:lnTo>
                <a:lnTo>
                  <a:pt x="6497" y="343"/>
                </a:lnTo>
                <a:lnTo>
                  <a:pt x="6461" y="343"/>
                </a:lnTo>
                <a:lnTo>
                  <a:pt x="6425" y="325"/>
                </a:lnTo>
                <a:lnTo>
                  <a:pt x="6371" y="325"/>
                </a:lnTo>
                <a:lnTo>
                  <a:pt x="6362" y="321"/>
                </a:lnTo>
                <a:lnTo>
                  <a:pt x="6348" y="315"/>
                </a:lnTo>
                <a:lnTo>
                  <a:pt x="6334" y="308"/>
                </a:lnTo>
                <a:lnTo>
                  <a:pt x="6317" y="299"/>
                </a:lnTo>
                <a:lnTo>
                  <a:pt x="6299" y="290"/>
                </a:lnTo>
                <a:lnTo>
                  <a:pt x="6281" y="282"/>
                </a:lnTo>
                <a:lnTo>
                  <a:pt x="6263" y="275"/>
                </a:lnTo>
                <a:lnTo>
                  <a:pt x="6245" y="271"/>
                </a:lnTo>
                <a:lnTo>
                  <a:pt x="6226" y="269"/>
                </a:lnTo>
                <a:lnTo>
                  <a:pt x="6211" y="269"/>
                </a:lnTo>
                <a:lnTo>
                  <a:pt x="6203" y="269"/>
                </a:lnTo>
                <a:lnTo>
                  <a:pt x="6191" y="266"/>
                </a:lnTo>
                <a:lnTo>
                  <a:pt x="6176" y="261"/>
                </a:lnTo>
                <a:lnTo>
                  <a:pt x="6156" y="253"/>
                </a:lnTo>
                <a:lnTo>
                  <a:pt x="6119" y="235"/>
                </a:lnTo>
                <a:lnTo>
                  <a:pt x="6066" y="235"/>
                </a:lnTo>
                <a:lnTo>
                  <a:pt x="6012" y="217"/>
                </a:lnTo>
                <a:lnTo>
                  <a:pt x="5999" y="215"/>
                </a:lnTo>
                <a:lnTo>
                  <a:pt x="5990" y="216"/>
                </a:lnTo>
                <a:lnTo>
                  <a:pt x="5986" y="216"/>
                </a:lnTo>
                <a:lnTo>
                  <a:pt x="5983" y="217"/>
                </a:lnTo>
                <a:lnTo>
                  <a:pt x="5979" y="217"/>
                </a:lnTo>
                <a:lnTo>
                  <a:pt x="5971" y="214"/>
                </a:lnTo>
                <a:lnTo>
                  <a:pt x="5959" y="209"/>
                </a:lnTo>
                <a:lnTo>
                  <a:pt x="5940" y="199"/>
                </a:lnTo>
                <a:lnTo>
                  <a:pt x="5918" y="189"/>
                </a:lnTo>
                <a:lnTo>
                  <a:pt x="5905" y="184"/>
                </a:lnTo>
                <a:lnTo>
                  <a:pt x="5899" y="182"/>
                </a:lnTo>
                <a:lnTo>
                  <a:pt x="5895" y="182"/>
                </a:lnTo>
                <a:lnTo>
                  <a:pt x="5891" y="181"/>
                </a:lnTo>
                <a:lnTo>
                  <a:pt x="5884" y="180"/>
                </a:lnTo>
                <a:lnTo>
                  <a:pt x="5871" y="173"/>
                </a:lnTo>
                <a:lnTo>
                  <a:pt x="5850" y="163"/>
                </a:lnTo>
                <a:lnTo>
                  <a:pt x="5814" y="145"/>
                </a:lnTo>
                <a:lnTo>
                  <a:pt x="5777" y="145"/>
                </a:lnTo>
                <a:lnTo>
                  <a:pt x="5770" y="143"/>
                </a:lnTo>
                <a:lnTo>
                  <a:pt x="5765" y="140"/>
                </a:lnTo>
                <a:lnTo>
                  <a:pt x="5760" y="137"/>
                </a:lnTo>
                <a:lnTo>
                  <a:pt x="5756" y="135"/>
                </a:lnTo>
                <a:lnTo>
                  <a:pt x="5751" y="132"/>
                </a:lnTo>
                <a:lnTo>
                  <a:pt x="5744" y="130"/>
                </a:lnTo>
                <a:lnTo>
                  <a:pt x="5736" y="128"/>
                </a:lnTo>
                <a:lnTo>
                  <a:pt x="5723" y="128"/>
                </a:lnTo>
                <a:lnTo>
                  <a:pt x="5688" y="128"/>
                </a:lnTo>
                <a:lnTo>
                  <a:pt x="5652" y="109"/>
                </a:lnTo>
                <a:lnTo>
                  <a:pt x="5645" y="108"/>
                </a:lnTo>
                <a:lnTo>
                  <a:pt x="5639" y="108"/>
                </a:lnTo>
                <a:lnTo>
                  <a:pt x="5632" y="108"/>
                </a:lnTo>
                <a:lnTo>
                  <a:pt x="5624" y="109"/>
                </a:lnTo>
                <a:lnTo>
                  <a:pt x="5618" y="110"/>
                </a:lnTo>
                <a:lnTo>
                  <a:pt x="5611" y="110"/>
                </a:lnTo>
                <a:lnTo>
                  <a:pt x="5604" y="110"/>
                </a:lnTo>
                <a:lnTo>
                  <a:pt x="5598" y="109"/>
                </a:lnTo>
                <a:lnTo>
                  <a:pt x="5526" y="73"/>
                </a:lnTo>
                <a:lnTo>
                  <a:pt x="5472" y="73"/>
                </a:lnTo>
                <a:lnTo>
                  <a:pt x="5459" y="70"/>
                </a:lnTo>
                <a:lnTo>
                  <a:pt x="5446" y="66"/>
                </a:lnTo>
                <a:lnTo>
                  <a:pt x="5432" y="61"/>
                </a:lnTo>
                <a:lnTo>
                  <a:pt x="5419" y="55"/>
                </a:lnTo>
                <a:lnTo>
                  <a:pt x="5404" y="50"/>
                </a:lnTo>
                <a:lnTo>
                  <a:pt x="5390" y="44"/>
                </a:lnTo>
                <a:lnTo>
                  <a:pt x="5377" y="40"/>
                </a:lnTo>
                <a:lnTo>
                  <a:pt x="5365" y="37"/>
                </a:lnTo>
                <a:lnTo>
                  <a:pt x="5292" y="37"/>
                </a:lnTo>
                <a:lnTo>
                  <a:pt x="5274" y="19"/>
                </a:lnTo>
                <a:lnTo>
                  <a:pt x="5261" y="19"/>
                </a:lnTo>
                <a:lnTo>
                  <a:pt x="5240" y="19"/>
                </a:lnTo>
                <a:lnTo>
                  <a:pt x="5217" y="20"/>
                </a:lnTo>
                <a:lnTo>
                  <a:pt x="5191" y="20"/>
                </a:lnTo>
                <a:lnTo>
                  <a:pt x="5166" y="20"/>
                </a:lnTo>
                <a:lnTo>
                  <a:pt x="5142" y="20"/>
                </a:lnTo>
                <a:lnTo>
                  <a:pt x="5124" y="20"/>
                </a:lnTo>
                <a:lnTo>
                  <a:pt x="5113" y="19"/>
                </a:lnTo>
                <a:lnTo>
                  <a:pt x="5090" y="13"/>
                </a:lnTo>
                <a:lnTo>
                  <a:pt x="5069" y="6"/>
                </a:lnTo>
                <a:lnTo>
                  <a:pt x="5059" y="3"/>
                </a:lnTo>
                <a:lnTo>
                  <a:pt x="5047" y="1"/>
                </a:lnTo>
                <a:lnTo>
                  <a:pt x="5035" y="0"/>
                </a:lnTo>
                <a:lnTo>
                  <a:pt x="5022" y="1"/>
                </a:lnTo>
                <a:lnTo>
                  <a:pt x="4969" y="19"/>
                </a:lnTo>
                <a:lnTo>
                  <a:pt x="4955" y="20"/>
                </a:lnTo>
                <a:lnTo>
                  <a:pt x="4937" y="20"/>
                </a:lnTo>
                <a:lnTo>
                  <a:pt x="4916" y="19"/>
                </a:lnTo>
                <a:lnTo>
                  <a:pt x="4894" y="19"/>
                </a:lnTo>
                <a:lnTo>
                  <a:pt x="4872" y="18"/>
                </a:lnTo>
                <a:lnTo>
                  <a:pt x="4852" y="17"/>
                </a:lnTo>
                <a:lnTo>
                  <a:pt x="4835" y="18"/>
                </a:lnTo>
                <a:lnTo>
                  <a:pt x="4824" y="19"/>
                </a:lnTo>
                <a:lnTo>
                  <a:pt x="4789" y="37"/>
                </a:lnTo>
                <a:lnTo>
                  <a:pt x="4780" y="39"/>
                </a:lnTo>
                <a:lnTo>
                  <a:pt x="4769" y="39"/>
                </a:lnTo>
                <a:lnTo>
                  <a:pt x="4758" y="39"/>
                </a:lnTo>
                <a:lnTo>
                  <a:pt x="4745" y="38"/>
                </a:lnTo>
                <a:lnTo>
                  <a:pt x="4732" y="37"/>
                </a:lnTo>
                <a:lnTo>
                  <a:pt x="4719" y="37"/>
                </a:lnTo>
                <a:lnTo>
                  <a:pt x="4708" y="37"/>
                </a:lnTo>
                <a:lnTo>
                  <a:pt x="4699" y="37"/>
                </a:lnTo>
                <a:lnTo>
                  <a:pt x="4645" y="55"/>
                </a:lnTo>
                <a:lnTo>
                  <a:pt x="4591" y="55"/>
                </a:lnTo>
                <a:lnTo>
                  <a:pt x="4555" y="73"/>
                </a:lnTo>
                <a:lnTo>
                  <a:pt x="4501" y="73"/>
                </a:lnTo>
                <a:lnTo>
                  <a:pt x="4488" y="79"/>
                </a:lnTo>
                <a:lnTo>
                  <a:pt x="4463" y="90"/>
                </a:lnTo>
                <a:lnTo>
                  <a:pt x="4450" y="96"/>
                </a:lnTo>
                <a:lnTo>
                  <a:pt x="4436" y="102"/>
                </a:lnTo>
                <a:lnTo>
                  <a:pt x="4423" y="106"/>
                </a:lnTo>
                <a:lnTo>
                  <a:pt x="4411" y="109"/>
                </a:lnTo>
                <a:lnTo>
                  <a:pt x="4303" y="109"/>
                </a:lnTo>
                <a:lnTo>
                  <a:pt x="4249" y="128"/>
                </a:lnTo>
                <a:lnTo>
                  <a:pt x="4123" y="128"/>
                </a:lnTo>
                <a:lnTo>
                  <a:pt x="4105" y="145"/>
                </a:lnTo>
                <a:lnTo>
                  <a:pt x="4016" y="145"/>
                </a:lnTo>
                <a:lnTo>
                  <a:pt x="3997" y="163"/>
                </a:lnTo>
                <a:lnTo>
                  <a:pt x="3962" y="163"/>
                </a:lnTo>
                <a:lnTo>
                  <a:pt x="3953" y="172"/>
                </a:lnTo>
                <a:lnTo>
                  <a:pt x="3944" y="179"/>
                </a:lnTo>
                <a:lnTo>
                  <a:pt x="3938" y="183"/>
                </a:lnTo>
                <a:lnTo>
                  <a:pt x="3931" y="186"/>
                </a:lnTo>
                <a:lnTo>
                  <a:pt x="3915" y="192"/>
                </a:lnTo>
                <a:lnTo>
                  <a:pt x="3889" y="199"/>
                </a:lnTo>
                <a:lnTo>
                  <a:pt x="3863" y="208"/>
                </a:lnTo>
                <a:lnTo>
                  <a:pt x="3845" y="214"/>
                </a:lnTo>
                <a:lnTo>
                  <a:pt x="3836" y="215"/>
                </a:lnTo>
                <a:lnTo>
                  <a:pt x="3827" y="216"/>
                </a:lnTo>
                <a:lnTo>
                  <a:pt x="3815" y="217"/>
                </a:lnTo>
                <a:lnTo>
                  <a:pt x="3800" y="217"/>
                </a:lnTo>
                <a:lnTo>
                  <a:pt x="3790" y="225"/>
                </a:lnTo>
                <a:lnTo>
                  <a:pt x="3782" y="233"/>
                </a:lnTo>
                <a:lnTo>
                  <a:pt x="3775" y="239"/>
                </a:lnTo>
                <a:lnTo>
                  <a:pt x="3768" y="243"/>
                </a:lnTo>
                <a:lnTo>
                  <a:pt x="3762" y="247"/>
                </a:lnTo>
                <a:lnTo>
                  <a:pt x="3757" y="249"/>
                </a:lnTo>
                <a:lnTo>
                  <a:pt x="3751" y="251"/>
                </a:lnTo>
                <a:lnTo>
                  <a:pt x="3747" y="252"/>
                </a:lnTo>
                <a:lnTo>
                  <a:pt x="3728" y="252"/>
                </a:lnTo>
                <a:lnTo>
                  <a:pt x="3710" y="253"/>
                </a:lnTo>
                <a:lnTo>
                  <a:pt x="3700" y="256"/>
                </a:lnTo>
                <a:lnTo>
                  <a:pt x="3691" y="261"/>
                </a:lnTo>
                <a:lnTo>
                  <a:pt x="3681" y="267"/>
                </a:lnTo>
                <a:lnTo>
                  <a:pt x="3673" y="273"/>
                </a:lnTo>
                <a:lnTo>
                  <a:pt x="3661" y="284"/>
                </a:lnTo>
                <a:lnTo>
                  <a:pt x="3656" y="289"/>
                </a:lnTo>
                <a:lnTo>
                  <a:pt x="3645" y="296"/>
                </a:lnTo>
                <a:lnTo>
                  <a:pt x="3631" y="303"/>
                </a:lnTo>
                <a:lnTo>
                  <a:pt x="3617" y="309"/>
                </a:lnTo>
                <a:lnTo>
                  <a:pt x="3602" y="316"/>
                </a:lnTo>
                <a:lnTo>
                  <a:pt x="3587" y="322"/>
                </a:lnTo>
                <a:lnTo>
                  <a:pt x="3572" y="329"/>
                </a:lnTo>
                <a:lnTo>
                  <a:pt x="3559" y="336"/>
                </a:lnTo>
                <a:lnTo>
                  <a:pt x="3548" y="343"/>
                </a:lnTo>
                <a:lnTo>
                  <a:pt x="3529" y="361"/>
                </a:lnTo>
                <a:lnTo>
                  <a:pt x="3494" y="379"/>
                </a:lnTo>
                <a:lnTo>
                  <a:pt x="3485" y="387"/>
                </a:lnTo>
                <a:lnTo>
                  <a:pt x="3479" y="392"/>
                </a:lnTo>
                <a:lnTo>
                  <a:pt x="3476" y="395"/>
                </a:lnTo>
                <a:lnTo>
                  <a:pt x="3473" y="397"/>
                </a:lnTo>
                <a:lnTo>
                  <a:pt x="3467" y="399"/>
                </a:lnTo>
                <a:lnTo>
                  <a:pt x="3455" y="402"/>
                </a:lnTo>
                <a:lnTo>
                  <a:pt x="3436" y="407"/>
                </a:lnTo>
                <a:lnTo>
                  <a:pt x="3404" y="415"/>
                </a:lnTo>
                <a:lnTo>
                  <a:pt x="3332" y="434"/>
                </a:lnTo>
                <a:lnTo>
                  <a:pt x="3278" y="451"/>
                </a:lnTo>
                <a:lnTo>
                  <a:pt x="3206" y="469"/>
                </a:lnTo>
                <a:lnTo>
                  <a:pt x="3134" y="505"/>
                </a:lnTo>
                <a:lnTo>
                  <a:pt x="3103" y="516"/>
                </a:lnTo>
                <a:lnTo>
                  <a:pt x="3077" y="526"/>
                </a:lnTo>
                <a:lnTo>
                  <a:pt x="3063" y="531"/>
                </a:lnTo>
                <a:lnTo>
                  <a:pt x="3047" y="539"/>
                </a:lnTo>
                <a:lnTo>
                  <a:pt x="3030" y="547"/>
                </a:lnTo>
                <a:lnTo>
                  <a:pt x="3008" y="559"/>
                </a:lnTo>
                <a:lnTo>
                  <a:pt x="2985" y="573"/>
                </a:lnTo>
                <a:lnTo>
                  <a:pt x="2967" y="585"/>
                </a:lnTo>
                <a:lnTo>
                  <a:pt x="2946" y="598"/>
                </a:lnTo>
                <a:lnTo>
                  <a:pt x="2919" y="613"/>
                </a:lnTo>
                <a:lnTo>
                  <a:pt x="2897" y="623"/>
                </a:lnTo>
                <a:lnTo>
                  <a:pt x="2885" y="631"/>
                </a:lnTo>
                <a:lnTo>
                  <a:pt x="2878" y="636"/>
                </a:lnTo>
                <a:lnTo>
                  <a:pt x="2874" y="640"/>
                </a:lnTo>
                <a:lnTo>
                  <a:pt x="2869" y="644"/>
                </a:lnTo>
                <a:lnTo>
                  <a:pt x="2862" y="649"/>
                </a:lnTo>
                <a:lnTo>
                  <a:pt x="2849" y="656"/>
                </a:lnTo>
                <a:lnTo>
                  <a:pt x="2828" y="667"/>
                </a:lnTo>
                <a:lnTo>
                  <a:pt x="2802" y="681"/>
                </a:lnTo>
                <a:lnTo>
                  <a:pt x="2791" y="687"/>
                </a:lnTo>
                <a:lnTo>
                  <a:pt x="2786" y="693"/>
                </a:lnTo>
                <a:lnTo>
                  <a:pt x="2775" y="703"/>
                </a:lnTo>
                <a:lnTo>
                  <a:pt x="2761" y="712"/>
                </a:lnTo>
                <a:lnTo>
                  <a:pt x="2750" y="716"/>
                </a:lnTo>
                <a:lnTo>
                  <a:pt x="2744" y="719"/>
                </a:lnTo>
                <a:lnTo>
                  <a:pt x="2738" y="723"/>
                </a:lnTo>
                <a:lnTo>
                  <a:pt x="2730" y="729"/>
                </a:lnTo>
                <a:lnTo>
                  <a:pt x="2721" y="738"/>
                </a:lnTo>
                <a:lnTo>
                  <a:pt x="2595" y="865"/>
                </a:lnTo>
                <a:lnTo>
                  <a:pt x="2586" y="879"/>
                </a:lnTo>
                <a:lnTo>
                  <a:pt x="2581" y="889"/>
                </a:lnTo>
                <a:lnTo>
                  <a:pt x="2579" y="895"/>
                </a:lnTo>
                <a:lnTo>
                  <a:pt x="2575" y="901"/>
                </a:lnTo>
                <a:lnTo>
                  <a:pt x="2568" y="909"/>
                </a:lnTo>
                <a:lnTo>
                  <a:pt x="2559" y="919"/>
                </a:lnTo>
                <a:lnTo>
                  <a:pt x="2539" y="939"/>
                </a:lnTo>
                <a:lnTo>
                  <a:pt x="2523" y="955"/>
                </a:lnTo>
                <a:lnTo>
                  <a:pt x="2512" y="965"/>
                </a:lnTo>
                <a:lnTo>
                  <a:pt x="2503" y="972"/>
                </a:lnTo>
                <a:lnTo>
                  <a:pt x="2492" y="979"/>
                </a:lnTo>
                <a:lnTo>
                  <a:pt x="2478" y="986"/>
                </a:lnTo>
                <a:lnTo>
                  <a:pt x="2459" y="996"/>
                </a:lnTo>
                <a:lnTo>
                  <a:pt x="2432" y="1009"/>
                </a:lnTo>
                <a:lnTo>
                  <a:pt x="2405" y="1023"/>
                </a:lnTo>
                <a:lnTo>
                  <a:pt x="2396" y="1029"/>
                </a:lnTo>
                <a:lnTo>
                  <a:pt x="2391" y="1034"/>
                </a:lnTo>
                <a:lnTo>
                  <a:pt x="2378" y="1044"/>
                </a:lnTo>
                <a:lnTo>
                  <a:pt x="2369" y="1052"/>
                </a:lnTo>
                <a:lnTo>
                  <a:pt x="2362" y="1055"/>
                </a:lnTo>
                <a:lnTo>
                  <a:pt x="2358" y="1056"/>
                </a:lnTo>
                <a:lnTo>
                  <a:pt x="2354" y="1057"/>
                </a:lnTo>
                <a:lnTo>
                  <a:pt x="2349" y="1061"/>
                </a:lnTo>
                <a:lnTo>
                  <a:pt x="2340" y="1067"/>
                </a:lnTo>
                <a:lnTo>
                  <a:pt x="2326" y="1079"/>
                </a:lnTo>
                <a:lnTo>
                  <a:pt x="2307" y="1099"/>
                </a:lnTo>
                <a:lnTo>
                  <a:pt x="2295" y="1110"/>
                </a:lnTo>
                <a:lnTo>
                  <a:pt x="2286" y="1117"/>
                </a:lnTo>
                <a:lnTo>
                  <a:pt x="2278" y="1122"/>
                </a:lnTo>
                <a:lnTo>
                  <a:pt x="2271" y="1126"/>
                </a:lnTo>
                <a:lnTo>
                  <a:pt x="2264" y="1129"/>
                </a:lnTo>
                <a:lnTo>
                  <a:pt x="2256" y="1134"/>
                </a:lnTo>
                <a:lnTo>
                  <a:pt x="2247" y="1141"/>
                </a:lnTo>
                <a:lnTo>
                  <a:pt x="2235" y="1153"/>
                </a:lnTo>
                <a:lnTo>
                  <a:pt x="2199" y="1153"/>
                </a:lnTo>
                <a:lnTo>
                  <a:pt x="2181" y="1171"/>
                </a:lnTo>
                <a:lnTo>
                  <a:pt x="2181" y="1153"/>
                </a:lnTo>
                <a:lnTo>
                  <a:pt x="2199" y="1153"/>
                </a:lnTo>
                <a:lnTo>
                  <a:pt x="2217" y="1134"/>
                </a:lnTo>
                <a:lnTo>
                  <a:pt x="2217" y="1117"/>
                </a:lnTo>
                <a:lnTo>
                  <a:pt x="2163" y="1171"/>
                </a:lnTo>
                <a:lnTo>
                  <a:pt x="2163" y="1188"/>
                </a:lnTo>
                <a:lnTo>
                  <a:pt x="2136" y="1204"/>
                </a:lnTo>
                <a:lnTo>
                  <a:pt x="2115" y="1216"/>
                </a:lnTo>
                <a:lnTo>
                  <a:pt x="2096" y="1228"/>
                </a:lnTo>
                <a:lnTo>
                  <a:pt x="2074" y="1242"/>
                </a:lnTo>
                <a:lnTo>
                  <a:pt x="2048" y="1257"/>
                </a:lnTo>
                <a:lnTo>
                  <a:pt x="2036" y="1264"/>
                </a:lnTo>
                <a:lnTo>
                  <a:pt x="2025" y="1273"/>
                </a:lnTo>
                <a:lnTo>
                  <a:pt x="2001" y="1296"/>
                </a:lnTo>
                <a:lnTo>
                  <a:pt x="1982" y="1316"/>
                </a:lnTo>
                <a:lnTo>
                  <a:pt x="1969" y="1328"/>
                </a:lnTo>
                <a:lnTo>
                  <a:pt x="1959" y="1335"/>
                </a:lnTo>
                <a:lnTo>
                  <a:pt x="1954" y="1338"/>
                </a:lnTo>
                <a:lnTo>
                  <a:pt x="1950" y="1339"/>
                </a:lnTo>
                <a:lnTo>
                  <a:pt x="1946" y="1340"/>
                </a:lnTo>
                <a:lnTo>
                  <a:pt x="1939" y="1344"/>
                </a:lnTo>
                <a:lnTo>
                  <a:pt x="1929" y="1350"/>
                </a:lnTo>
                <a:lnTo>
                  <a:pt x="1893" y="1386"/>
                </a:lnTo>
                <a:lnTo>
                  <a:pt x="1876" y="1423"/>
                </a:lnTo>
                <a:lnTo>
                  <a:pt x="1839" y="1459"/>
                </a:lnTo>
                <a:lnTo>
                  <a:pt x="1822" y="1494"/>
                </a:lnTo>
                <a:lnTo>
                  <a:pt x="1785" y="1531"/>
                </a:lnTo>
                <a:lnTo>
                  <a:pt x="1768" y="1567"/>
                </a:lnTo>
                <a:lnTo>
                  <a:pt x="1731" y="1602"/>
                </a:lnTo>
                <a:lnTo>
                  <a:pt x="1714" y="1656"/>
                </a:lnTo>
                <a:lnTo>
                  <a:pt x="1677" y="1729"/>
                </a:lnTo>
                <a:lnTo>
                  <a:pt x="1660" y="1782"/>
                </a:lnTo>
                <a:lnTo>
                  <a:pt x="1641" y="1819"/>
                </a:lnTo>
                <a:lnTo>
                  <a:pt x="1632" y="1842"/>
                </a:lnTo>
                <a:lnTo>
                  <a:pt x="1626" y="1860"/>
                </a:lnTo>
                <a:lnTo>
                  <a:pt x="1619" y="1880"/>
                </a:lnTo>
                <a:lnTo>
                  <a:pt x="1606" y="1908"/>
                </a:lnTo>
                <a:lnTo>
                  <a:pt x="1606" y="1873"/>
                </a:lnTo>
                <a:lnTo>
                  <a:pt x="1624" y="1836"/>
                </a:lnTo>
                <a:lnTo>
                  <a:pt x="1625" y="1828"/>
                </a:lnTo>
                <a:lnTo>
                  <a:pt x="1625" y="1819"/>
                </a:lnTo>
                <a:lnTo>
                  <a:pt x="1624" y="1809"/>
                </a:lnTo>
                <a:lnTo>
                  <a:pt x="1624" y="1800"/>
                </a:lnTo>
                <a:lnTo>
                  <a:pt x="1623" y="1791"/>
                </a:lnTo>
                <a:lnTo>
                  <a:pt x="1622" y="1782"/>
                </a:lnTo>
                <a:lnTo>
                  <a:pt x="1622" y="1773"/>
                </a:lnTo>
                <a:lnTo>
                  <a:pt x="1624" y="1765"/>
                </a:lnTo>
                <a:lnTo>
                  <a:pt x="1641" y="1729"/>
                </a:lnTo>
                <a:lnTo>
                  <a:pt x="1641" y="1692"/>
                </a:lnTo>
                <a:lnTo>
                  <a:pt x="1660" y="1656"/>
                </a:lnTo>
                <a:lnTo>
                  <a:pt x="1660" y="1621"/>
                </a:lnTo>
                <a:lnTo>
                  <a:pt x="1641" y="1621"/>
                </a:lnTo>
                <a:lnTo>
                  <a:pt x="1641" y="1675"/>
                </a:lnTo>
                <a:lnTo>
                  <a:pt x="1624" y="1692"/>
                </a:lnTo>
                <a:lnTo>
                  <a:pt x="1624" y="1729"/>
                </a:lnTo>
                <a:lnTo>
                  <a:pt x="1621" y="1736"/>
                </a:lnTo>
                <a:lnTo>
                  <a:pt x="1619" y="1741"/>
                </a:lnTo>
                <a:lnTo>
                  <a:pt x="1616" y="1746"/>
                </a:lnTo>
                <a:lnTo>
                  <a:pt x="1613" y="1750"/>
                </a:lnTo>
                <a:lnTo>
                  <a:pt x="1610" y="1755"/>
                </a:lnTo>
                <a:lnTo>
                  <a:pt x="1608" y="1763"/>
                </a:lnTo>
                <a:lnTo>
                  <a:pt x="1606" y="1771"/>
                </a:lnTo>
                <a:lnTo>
                  <a:pt x="1606" y="1782"/>
                </a:lnTo>
                <a:lnTo>
                  <a:pt x="1606" y="1873"/>
                </a:lnTo>
                <a:lnTo>
                  <a:pt x="1604" y="1880"/>
                </a:lnTo>
                <a:lnTo>
                  <a:pt x="1601" y="1885"/>
                </a:lnTo>
                <a:lnTo>
                  <a:pt x="1598" y="1890"/>
                </a:lnTo>
                <a:lnTo>
                  <a:pt x="1594" y="1894"/>
                </a:lnTo>
                <a:lnTo>
                  <a:pt x="1591" y="1899"/>
                </a:lnTo>
                <a:lnTo>
                  <a:pt x="1589" y="1906"/>
                </a:lnTo>
                <a:lnTo>
                  <a:pt x="1588" y="1915"/>
                </a:lnTo>
                <a:lnTo>
                  <a:pt x="1587" y="1927"/>
                </a:lnTo>
                <a:lnTo>
                  <a:pt x="1587" y="2250"/>
                </a:lnTo>
                <a:lnTo>
                  <a:pt x="1606" y="2268"/>
                </a:lnTo>
                <a:lnTo>
                  <a:pt x="1606" y="2340"/>
                </a:lnTo>
                <a:lnTo>
                  <a:pt x="1624" y="2358"/>
                </a:lnTo>
                <a:lnTo>
                  <a:pt x="1611" y="2377"/>
                </a:lnTo>
                <a:lnTo>
                  <a:pt x="1592" y="2404"/>
                </a:lnTo>
                <a:lnTo>
                  <a:pt x="1584" y="2418"/>
                </a:lnTo>
                <a:lnTo>
                  <a:pt x="1576" y="2432"/>
                </a:lnTo>
                <a:lnTo>
                  <a:pt x="1572" y="2443"/>
                </a:lnTo>
                <a:lnTo>
                  <a:pt x="1570" y="2451"/>
                </a:lnTo>
                <a:lnTo>
                  <a:pt x="1530" y="2490"/>
                </a:lnTo>
                <a:lnTo>
                  <a:pt x="1492" y="2529"/>
                </a:lnTo>
                <a:lnTo>
                  <a:pt x="1455" y="2568"/>
                </a:lnTo>
                <a:lnTo>
                  <a:pt x="1419" y="2608"/>
                </a:lnTo>
                <a:lnTo>
                  <a:pt x="1384" y="2649"/>
                </a:lnTo>
                <a:lnTo>
                  <a:pt x="1351" y="2691"/>
                </a:lnTo>
                <a:lnTo>
                  <a:pt x="1319" y="2734"/>
                </a:lnTo>
                <a:lnTo>
                  <a:pt x="1289" y="2776"/>
                </a:lnTo>
                <a:lnTo>
                  <a:pt x="1259" y="2820"/>
                </a:lnTo>
                <a:lnTo>
                  <a:pt x="1231" y="2864"/>
                </a:lnTo>
                <a:lnTo>
                  <a:pt x="1203" y="2909"/>
                </a:lnTo>
                <a:lnTo>
                  <a:pt x="1178" y="2955"/>
                </a:lnTo>
                <a:lnTo>
                  <a:pt x="1152" y="3001"/>
                </a:lnTo>
                <a:lnTo>
                  <a:pt x="1129" y="3047"/>
                </a:lnTo>
                <a:lnTo>
                  <a:pt x="1106" y="3094"/>
                </a:lnTo>
                <a:lnTo>
                  <a:pt x="1084" y="3142"/>
                </a:lnTo>
                <a:lnTo>
                  <a:pt x="1063" y="3190"/>
                </a:lnTo>
                <a:lnTo>
                  <a:pt x="1044" y="3239"/>
                </a:lnTo>
                <a:lnTo>
                  <a:pt x="1025" y="3287"/>
                </a:lnTo>
                <a:lnTo>
                  <a:pt x="1007" y="3336"/>
                </a:lnTo>
                <a:lnTo>
                  <a:pt x="990" y="3386"/>
                </a:lnTo>
                <a:lnTo>
                  <a:pt x="974" y="3437"/>
                </a:lnTo>
                <a:lnTo>
                  <a:pt x="959" y="3487"/>
                </a:lnTo>
                <a:lnTo>
                  <a:pt x="945" y="3539"/>
                </a:lnTo>
                <a:lnTo>
                  <a:pt x="931" y="3590"/>
                </a:lnTo>
                <a:lnTo>
                  <a:pt x="919" y="3642"/>
                </a:lnTo>
                <a:lnTo>
                  <a:pt x="906" y="3694"/>
                </a:lnTo>
                <a:lnTo>
                  <a:pt x="895" y="3746"/>
                </a:lnTo>
                <a:lnTo>
                  <a:pt x="885" y="3800"/>
                </a:lnTo>
                <a:lnTo>
                  <a:pt x="875" y="3853"/>
                </a:lnTo>
                <a:lnTo>
                  <a:pt x="867" y="3907"/>
                </a:lnTo>
                <a:lnTo>
                  <a:pt x="857" y="3960"/>
                </a:lnTo>
                <a:lnTo>
                  <a:pt x="840" y="4088"/>
                </a:lnTo>
                <a:lnTo>
                  <a:pt x="827" y="4211"/>
                </a:lnTo>
                <a:lnTo>
                  <a:pt x="818" y="4328"/>
                </a:lnTo>
                <a:lnTo>
                  <a:pt x="812" y="4440"/>
                </a:lnTo>
                <a:lnTo>
                  <a:pt x="809" y="4547"/>
                </a:lnTo>
                <a:lnTo>
                  <a:pt x="808" y="4650"/>
                </a:lnTo>
                <a:lnTo>
                  <a:pt x="809" y="4749"/>
                </a:lnTo>
                <a:lnTo>
                  <a:pt x="813" y="4844"/>
                </a:lnTo>
                <a:lnTo>
                  <a:pt x="822" y="5025"/>
                </a:lnTo>
                <a:lnTo>
                  <a:pt x="830" y="5194"/>
                </a:lnTo>
                <a:lnTo>
                  <a:pt x="834" y="5275"/>
                </a:lnTo>
                <a:lnTo>
                  <a:pt x="835" y="5355"/>
                </a:lnTo>
                <a:lnTo>
                  <a:pt x="836" y="5434"/>
                </a:lnTo>
                <a:lnTo>
                  <a:pt x="834" y="5510"/>
                </a:lnTo>
                <a:lnTo>
                  <a:pt x="829" y="5587"/>
                </a:lnTo>
                <a:lnTo>
                  <a:pt x="821" y="5663"/>
                </a:lnTo>
                <a:lnTo>
                  <a:pt x="808" y="5740"/>
                </a:lnTo>
                <a:lnTo>
                  <a:pt x="792" y="5816"/>
                </a:lnTo>
                <a:lnTo>
                  <a:pt x="772" y="5893"/>
                </a:lnTo>
                <a:lnTo>
                  <a:pt x="746" y="5970"/>
                </a:lnTo>
                <a:lnTo>
                  <a:pt x="715" y="6050"/>
                </a:lnTo>
                <a:lnTo>
                  <a:pt x="677" y="6130"/>
                </a:lnTo>
                <a:lnTo>
                  <a:pt x="633" y="6213"/>
                </a:lnTo>
                <a:lnTo>
                  <a:pt x="582" y="6299"/>
                </a:lnTo>
                <a:lnTo>
                  <a:pt x="523" y="6386"/>
                </a:lnTo>
                <a:lnTo>
                  <a:pt x="457" y="6476"/>
                </a:lnTo>
                <a:lnTo>
                  <a:pt x="381" y="6570"/>
                </a:lnTo>
                <a:lnTo>
                  <a:pt x="298" y="6668"/>
                </a:lnTo>
                <a:lnTo>
                  <a:pt x="204" y="6769"/>
                </a:lnTo>
                <a:lnTo>
                  <a:pt x="101" y="6875"/>
                </a:lnTo>
                <a:lnTo>
                  <a:pt x="88" y="6888"/>
                </a:lnTo>
                <a:lnTo>
                  <a:pt x="75" y="6902"/>
                </a:lnTo>
                <a:lnTo>
                  <a:pt x="64" y="6916"/>
                </a:lnTo>
                <a:lnTo>
                  <a:pt x="54" y="6930"/>
                </a:lnTo>
                <a:lnTo>
                  <a:pt x="45" y="6944"/>
                </a:lnTo>
                <a:lnTo>
                  <a:pt x="37" y="6957"/>
                </a:lnTo>
                <a:lnTo>
                  <a:pt x="29" y="6973"/>
                </a:lnTo>
                <a:lnTo>
                  <a:pt x="22" y="6987"/>
                </a:lnTo>
                <a:lnTo>
                  <a:pt x="16" y="7001"/>
                </a:lnTo>
                <a:lnTo>
                  <a:pt x="11" y="7016"/>
                </a:lnTo>
                <a:lnTo>
                  <a:pt x="7" y="7031"/>
                </a:lnTo>
                <a:lnTo>
                  <a:pt x="4" y="7045"/>
                </a:lnTo>
                <a:lnTo>
                  <a:pt x="2" y="7059"/>
                </a:lnTo>
                <a:lnTo>
                  <a:pt x="1" y="7075"/>
                </a:lnTo>
                <a:lnTo>
                  <a:pt x="0" y="7089"/>
                </a:lnTo>
                <a:lnTo>
                  <a:pt x="0" y="7104"/>
                </a:lnTo>
                <a:lnTo>
                  <a:pt x="1" y="7119"/>
                </a:lnTo>
                <a:lnTo>
                  <a:pt x="3" y="7133"/>
                </a:lnTo>
                <a:lnTo>
                  <a:pt x="6" y="7148"/>
                </a:lnTo>
                <a:lnTo>
                  <a:pt x="10" y="7162"/>
                </a:lnTo>
                <a:lnTo>
                  <a:pt x="14" y="7177"/>
                </a:lnTo>
                <a:lnTo>
                  <a:pt x="20" y="7191"/>
                </a:lnTo>
                <a:lnTo>
                  <a:pt x="27" y="7205"/>
                </a:lnTo>
                <a:lnTo>
                  <a:pt x="34" y="7220"/>
                </a:lnTo>
                <a:lnTo>
                  <a:pt x="42" y="7234"/>
                </a:lnTo>
                <a:lnTo>
                  <a:pt x="51" y="7248"/>
                </a:lnTo>
                <a:lnTo>
                  <a:pt x="60" y="7261"/>
                </a:lnTo>
                <a:lnTo>
                  <a:pt x="71" y="7275"/>
                </a:lnTo>
                <a:lnTo>
                  <a:pt x="83" y="7288"/>
                </a:lnTo>
                <a:lnTo>
                  <a:pt x="95" y="7301"/>
                </a:lnTo>
                <a:lnTo>
                  <a:pt x="108" y="7314"/>
                </a:lnTo>
                <a:lnTo>
                  <a:pt x="121" y="7327"/>
                </a:lnTo>
                <a:lnTo>
                  <a:pt x="145" y="7347"/>
                </a:lnTo>
                <a:lnTo>
                  <a:pt x="168" y="7366"/>
                </a:lnTo>
                <a:lnTo>
                  <a:pt x="193" y="7385"/>
                </a:lnTo>
                <a:lnTo>
                  <a:pt x="217" y="7403"/>
                </a:lnTo>
                <a:lnTo>
                  <a:pt x="242" y="7421"/>
                </a:lnTo>
                <a:lnTo>
                  <a:pt x="267" y="7437"/>
                </a:lnTo>
                <a:lnTo>
                  <a:pt x="293" y="7453"/>
                </a:lnTo>
                <a:lnTo>
                  <a:pt x="318" y="7468"/>
                </a:lnTo>
                <a:lnTo>
                  <a:pt x="345" y="7484"/>
                </a:lnTo>
                <a:lnTo>
                  <a:pt x="371" y="7498"/>
                </a:lnTo>
                <a:lnTo>
                  <a:pt x="399" y="7511"/>
                </a:lnTo>
                <a:lnTo>
                  <a:pt x="426" y="7525"/>
                </a:lnTo>
                <a:lnTo>
                  <a:pt x="454" y="7537"/>
                </a:lnTo>
                <a:lnTo>
                  <a:pt x="481" y="7548"/>
                </a:lnTo>
                <a:lnTo>
                  <a:pt x="510" y="7559"/>
                </a:lnTo>
                <a:lnTo>
                  <a:pt x="539" y="7569"/>
                </a:lnTo>
                <a:lnTo>
                  <a:pt x="580" y="7584"/>
                </a:lnTo>
                <a:lnTo>
                  <a:pt x="616" y="7597"/>
                </a:lnTo>
                <a:lnTo>
                  <a:pt x="646" y="7610"/>
                </a:lnTo>
                <a:lnTo>
                  <a:pt x="673" y="7622"/>
                </a:lnTo>
                <a:lnTo>
                  <a:pt x="683" y="7629"/>
                </a:lnTo>
                <a:lnTo>
                  <a:pt x="693" y="7636"/>
                </a:lnTo>
                <a:lnTo>
                  <a:pt x="701" y="7642"/>
                </a:lnTo>
                <a:lnTo>
                  <a:pt x="709" y="7648"/>
                </a:lnTo>
                <a:lnTo>
                  <a:pt x="715" y="7655"/>
                </a:lnTo>
                <a:lnTo>
                  <a:pt x="720" y="7662"/>
                </a:lnTo>
                <a:lnTo>
                  <a:pt x="724" y="7668"/>
                </a:lnTo>
                <a:lnTo>
                  <a:pt x="726" y="7676"/>
                </a:lnTo>
                <a:lnTo>
                  <a:pt x="727" y="7684"/>
                </a:lnTo>
                <a:lnTo>
                  <a:pt x="727" y="7691"/>
                </a:lnTo>
                <a:lnTo>
                  <a:pt x="726" y="7699"/>
                </a:lnTo>
                <a:lnTo>
                  <a:pt x="724" y="7707"/>
                </a:lnTo>
                <a:lnTo>
                  <a:pt x="720" y="7716"/>
                </a:lnTo>
                <a:lnTo>
                  <a:pt x="716" y="7725"/>
                </a:lnTo>
                <a:lnTo>
                  <a:pt x="710" y="7735"/>
                </a:lnTo>
                <a:lnTo>
                  <a:pt x="702" y="7745"/>
                </a:lnTo>
                <a:lnTo>
                  <a:pt x="685" y="7765"/>
                </a:lnTo>
                <a:lnTo>
                  <a:pt x="663" y="7789"/>
                </a:lnTo>
                <a:lnTo>
                  <a:pt x="636" y="7814"/>
                </a:lnTo>
                <a:lnTo>
                  <a:pt x="606" y="7843"/>
                </a:lnTo>
                <a:lnTo>
                  <a:pt x="586" y="7861"/>
                </a:lnTo>
                <a:lnTo>
                  <a:pt x="568" y="7880"/>
                </a:lnTo>
                <a:lnTo>
                  <a:pt x="560" y="7890"/>
                </a:lnTo>
                <a:lnTo>
                  <a:pt x="553" y="7899"/>
                </a:lnTo>
                <a:lnTo>
                  <a:pt x="545" y="7909"/>
                </a:lnTo>
                <a:lnTo>
                  <a:pt x="539" y="7919"/>
                </a:lnTo>
                <a:lnTo>
                  <a:pt x="534" y="7929"/>
                </a:lnTo>
                <a:lnTo>
                  <a:pt x="530" y="7941"/>
                </a:lnTo>
                <a:lnTo>
                  <a:pt x="526" y="7952"/>
                </a:lnTo>
                <a:lnTo>
                  <a:pt x="524" y="7963"/>
                </a:lnTo>
                <a:lnTo>
                  <a:pt x="523" y="7975"/>
                </a:lnTo>
                <a:lnTo>
                  <a:pt x="523" y="7989"/>
                </a:lnTo>
                <a:lnTo>
                  <a:pt x="524" y="8002"/>
                </a:lnTo>
                <a:lnTo>
                  <a:pt x="527" y="8015"/>
                </a:lnTo>
                <a:lnTo>
                  <a:pt x="534" y="8043"/>
                </a:lnTo>
                <a:lnTo>
                  <a:pt x="541" y="8069"/>
                </a:lnTo>
                <a:lnTo>
                  <a:pt x="550" y="8096"/>
                </a:lnTo>
                <a:lnTo>
                  <a:pt x="560" y="8121"/>
                </a:lnTo>
                <a:lnTo>
                  <a:pt x="569" y="8147"/>
                </a:lnTo>
                <a:lnTo>
                  <a:pt x="580" y="8172"/>
                </a:lnTo>
                <a:lnTo>
                  <a:pt x="592" y="8197"/>
                </a:lnTo>
                <a:lnTo>
                  <a:pt x="606" y="8220"/>
                </a:lnTo>
                <a:lnTo>
                  <a:pt x="620" y="8243"/>
                </a:lnTo>
                <a:lnTo>
                  <a:pt x="635" y="8265"/>
                </a:lnTo>
                <a:lnTo>
                  <a:pt x="651" y="8285"/>
                </a:lnTo>
                <a:lnTo>
                  <a:pt x="670" y="8306"/>
                </a:lnTo>
                <a:lnTo>
                  <a:pt x="688" y="8324"/>
                </a:lnTo>
                <a:lnTo>
                  <a:pt x="709" y="8342"/>
                </a:lnTo>
                <a:lnTo>
                  <a:pt x="731" y="8358"/>
                </a:lnTo>
                <a:lnTo>
                  <a:pt x="753" y="8373"/>
                </a:lnTo>
                <a:lnTo>
                  <a:pt x="769" y="8382"/>
                </a:lnTo>
                <a:lnTo>
                  <a:pt x="782" y="8392"/>
                </a:lnTo>
                <a:lnTo>
                  <a:pt x="792" y="8400"/>
                </a:lnTo>
                <a:lnTo>
                  <a:pt x="801" y="8407"/>
                </a:lnTo>
                <a:lnTo>
                  <a:pt x="808" y="8415"/>
                </a:lnTo>
                <a:lnTo>
                  <a:pt x="814" y="8422"/>
                </a:lnTo>
                <a:lnTo>
                  <a:pt x="818" y="8430"/>
                </a:lnTo>
                <a:lnTo>
                  <a:pt x="820" y="8437"/>
                </a:lnTo>
                <a:lnTo>
                  <a:pt x="820" y="8446"/>
                </a:lnTo>
                <a:lnTo>
                  <a:pt x="819" y="8454"/>
                </a:lnTo>
                <a:lnTo>
                  <a:pt x="816" y="8462"/>
                </a:lnTo>
                <a:lnTo>
                  <a:pt x="812" y="8471"/>
                </a:lnTo>
                <a:lnTo>
                  <a:pt x="800" y="8493"/>
                </a:lnTo>
                <a:lnTo>
                  <a:pt x="784" y="8517"/>
                </a:lnTo>
                <a:lnTo>
                  <a:pt x="774" y="8532"/>
                </a:lnTo>
                <a:lnTo>
                  <a:pt x="764" y="8548"/>
                </a:lnTo>
                <a:lnTo>
                  <a:pt x="755" y="8563"/>
                </a:lnTo>
                <a:lnTo>
                  <a:pt x="747" y="8579"/>
                </a:lnTo>
                <a:lnTo>
                  <a:pt x="740" y="8596"/>
                </a:lnTo>
                <a:lnTo>
                  <a:pt x="733" y="8611"/>
                </a:lnTo>
                <a:lnTo>
                  <a:pt x="727" y="8627"/>
                </a:lnTo>
                <a:lnTo>
                  <a:pt x="722" y="8643"/>
                </a:lnTo>
                <a:lnTo>
                  <a:pt x="718" y="8659"/>
                </a:lnTo>
                <a:lnTo>
                  <a:pt x="714" y="8675"/>
                </a:lnTo>
                <a:lnTo>
                  <a:pt x="711" y="8691"/>
                </a:lnTo>
                <a:lnTo>
                  <a:pt x="708" y="8707"/>
                </a:lnTo>
                <a:lnTo>
                  <a:pt x="707" y="8723"/>
                </a:lnTo>
                <a:lnTo>
                  <a:pt x="705" y="8738"/>
                </a:lnTo>
                <a:lnTo>
                  <a:pt x="704" y="8754"/>
                </a:lnTo>
                <a:lnTo>
                  <a:pt x="705" y="8769"/>
                </a:lnTo>
                <a:lnTo>
                  <a:pt x="707" y="8783"/>
                </a:lnTo>
                <a:lnTo>
                  <a:pt x="709" y="8798"/>
                </a:lnTo>
                <a:lnTo>
                  <a:pt x="711" y="8812"/>
                </a:lnTo>
                <a:lnTo>
                  <a:pt x="714" y="8826"/>
                </a:lnTo>
                <a:lnTo>
                  <a:pt x="718" y="8839"/>
                </a:lnTo>
                <a:lnTo>
                  <a:pt x="723" y="8853"/>
                </a:lnTo>
                <a:lnTo>
                  <a:pt x="728" y="8865"/>
                </a:lnTo>
                <a:lnTo>
                  <a:pt x="734" y="8877"/>
                </a:lnTo>
                <a:lnTo>
                  <a:pt x="741" y="8888"/>
                </a:lnTo>
                <a:lnTo>
                  <a:pt x="748" y="8900"/>
                </a:lnTo>
                <a:lnTo>
                  <a:pt x="756" y="8910"/>
                </a:lnTo>
                <a:lnTo>
                  <a:pt x="766" y="8920"/>
                </a:lnTo>
                <a:lnTo>
                  <a:pt x="776" y="8929"/>
                </a:lnTo>
                <a:lnTo>
                  <a:pt x="786" y="8937"/>
                </a:lnTo>
                <a:lnTo>
                  <a:pt x="797" y="8945"/>
                </a:lnTo>
                <a:lnTo>
                  <a:pt x="809" y="8953"/>
                </a:lnTo>
                <a:lnTo>
                  <a:pt x="836" y="8968"/>
                </a:lnTo>
                <a:lnTo>
                  <a:pt x="858" y="8982"/>
                </a:lnTo>
                <a:lnTo>
                  <a:pt x="869" y="8989"/>
                </a:lnTo>
                <a:lnTo>
                  <a:pt x="878" y="8997"/>
                </a:lnTo>
                <a:lnTo>
                  <a:pt x="886" y="9005"/>
                </a:lnTo>
                <a:lnTo>
                  <a:pt x="893" y="9013"/>
                </a:lnTo>
                <a:lnTo>
                  <a:pt x="900" y="9020"/>
                </a:lnTo>
                <a:lnTo>
                  <a:pt x="906" y="9028"/>
                </a:lnTo>
                <a:lnTo>
                  <a:pt x="911" y="9035"/>
                </a:lnTo>
                <a:lnTo>
                  <a:pt x="917" y="9043"/>
                </a:lnTo>
                <a:lnTo>
                  <a:pt x="920" y="9050"/>
                </a:lnTo>
                <a:lnTo>
                  <a:pt x="923" y="9059"/>
                </a:lnTo>
                <a:lnTo>
                  <a:pt x="926" y="9067"/>
                </a:lnTo>
                <a:lnTo>
                  <a:pt x="927" y="9075"/>
                </a:lnTo>
                <a:lnTo>
                  <a:pt x="928" y="9083"/>
                </a:lnTo>
                <a:lnTo>
                  <a:pt x="929" y="9091"/>
                </a:lnTo>
                <a:lnTo>
                  <a:pt x="928" y="9100"/>
                </a:lnTo>
                <a:lnTo>
                  <a:pt x="927" y="9109"/>
                </a:lnTo>
                <a:lnTo>
                  <a:pt x="926" y="9118"/>
                </a:lnTo>
                <a:lnTo>
                  <a:pt x="924" y="9126"/>
                </a:lnTo>
                <a:lnTo>
                  <a:pt x="921" y="9135"/>
                </a:lnTo>
                <a:lnTo>
                  <a:pt x="918" y="9144"/>
                </a:lnTo>
                <a:lnTo>
                  <a:pt x="908" y="9164"/>
                </a:lnTo>
                <a:lnTo>
                  <a:pt x="898" y="9183"/>
                </a:lnTo>
                <a:lnTo>
                  <a:pt x="886" y="9203"/>
                </a:lnTo>
                <a:lnTo>
                  <a:pt x="871" y="9225"/>
                </a:lnTo>
                <a:lnTo>
                  <a:pt x="866" y="9233"/>
                </a:lnTo>
                <a:lnTo>
                  <a:pt x="861" y="9242"/>
                </a:lnTo>
                <a:lnTo>
                  <a:pt x="857" y="9251"/>
                </a:lnTo>
                <a:lnTo>
                  <a:pt x="854" y="9262"/>
                </a:lnTo>
                <a:lnTo>
                  <a:pt x="850" y="9283"/>
                </a:lnTo>
                <a:lnTo>
                  <a:pt x="846" y="9303"/>
                </a:lnTo>
                <a:lnTo>
                  <a:pt x="840" y="9363"/>
                </a:lnTo>
                <a:lnTo>
                  <a:pt x="837" y="9419"/>
                </a:lnTo>
                <a:lnTo>
                  <a:pt x="836" y="9474"/>
                </a:lnTo>
                <a:lnTo>
                  <a:pt x="837" y="9527"/>
                </a:lnTo>
                <a:lnTo>
                  <a:pt x="841" y="9578"/>
                </a:lnTo>
                <a:lnTo>
                  <a:pt x="847" y="9628"/>
                </a:lnTo>
                <a:lnTo>
                  <a:pt x="855" y="9675"/>
                </a:lnTo>
                <a:lnTo>
                  <a:pt x="867" y="9721"/>
                </a:lnTo>
                <a:lnTo>
                  <a:pt x="880" y="9764"/>
                </a:lnTo>
                <a:lnTo>
                  <a:pt x="895" y="9806"/>
                </a:lnTo>
                <a:lnTo>
                  <a:pt x="912" y="9846"/>
                </a:lnTo>
                <a:lnTo>
                  <a:pt x="932" y="9884"/>
                </a:lnTo>
                <a:lnTo>
                  <a:pt x="954" y="9921"/>
                </a:lnTo>
                <a:lnTo>
                  <a:pt x="978" y="9955"/>
                </a:lnTo>
                <a:lnTo>
                  <a:pt x="1004" y="9988"/>
                </a:lnTo>
                <a:lnTo>
                  <a:pt x="1032" y="10018"/>
                </a:lnTo>
                <a:lnTo>
                  <a:pt x="1061" y="10047"/>
                </a:lnTo>
                <a:lnTo>
                  <a:pt x="1094" y="10074"/>
                </a:lnTo>
                <a:lnTo>
                  <a:pt x="1128" y="10099"/>
                </a:lnTo>
                <a:lnTo>
                  <a:pt x="1162" y="10122"/>
                </a:lnTo>
                <a:lnTo>
                  <a:pt x="1200" y="10144"/>
                </a:lnTo>
                <a:lnTo>
                  <a:pt x="1239" y="10163"/>
                </a:lnTo>
                <a:lnTo>
                  <a:pt x="1279" y="10181"/>
                </a:lnTo>
                <a:lnTo>
                  <a:pt x="1322" y="10196"/>
                </a:lnTo>
                <a:lnTo>
                  <a:pt x="1366" y="10210"/>
                </a:lnTo>
                <a:lnTo>
                  <a:pt x="1412" y="10222"/>
                </a:lnTo>
                <a:lnTo>
                  <a:pt x="1460" y="10233"/>
                </a:lnTo>
                <a:lnTo>
                  <a:pt x="1508" y="10241"/>
                </a:lnTo>
                <a:lnTo>
                  <a:pt x="1559" y="10247"/>
                </a:lnTo>
                <a:lnTo>
                  <a:pt x="1610" y="10251"/>
                </a:lnTo>
                <a:lnTo>
                  <a:pt x="1664" y="10254"/>
                </a:lnTo>
                <a:lnTo>
                  <a:pt x="1718" y="10254"/>
                </a:lnTo>
                <a:lnTo>
                  <a:pt x="1764" y="10254"/>
                </a:lnTo>
                <a:lnTo>
                  <a:pt x="1809" y="10253"/>
                </a:lnTo>
                <a:lnTo>
                  <a:pt x="1854" y="10251"/>
                </a:lnTo>
                <a:lnTo>
                  <a:pt x="1900" y="10249"/>
                </a:lnTo>
                <a:lnTo>
                  <a:pt x="1945" y="10246"/>
                </a:lnTo>
                <a:lnTo>
                  <a:pt x="1991" y="10243"/>
                </a:lnTo>
                <a:lnTo>
                  <a:pt x="2036" y="10239"/>
                </a:lnTo>
                <a:lnTo>
                  <a:pt x="2081" y="10235"/>
                </a:lnTo>
                <a:lnTo>
                  <a:pt x="2172" y="10224"/>
                </a:lnTo>
                <a:lnTo>
                  <a:pt x="2261" y="10212"/>
                </a:lnTo>
                <a:lnTo>
                  <a:pt x="2351" y="10198"/>
                </a:lnTo>
                <a:lnTo>
                  <a:pt x="2441" y="10183"/>
                </a:lnTo>
                <a:lnTo>
                  <a:pt x="2530" y="10166"/>
                </a:lnTo>
                <a:lnTo>
                  <a:pt x="2620" y="10148"/>
                </a:lnTo>
                <a:lnTo>
                  <a:pt x="2709" y="10129"/>
                </a:lnTo>
                <a:lnTo>
                  <a:pt x="2797" y="10107"/>
                </a:lnTo>
                <a:lnTo>
                  <a:pt x="2886" y="10086"/>
                </a:lnTo>
                <a:lnTo>
                  <a:pt x="2975" y="10063"/>
                </a:lnTo>
                <a:lnTo>
                  <a:pt x="3064" y="10040"/>
                </a:lnTo>
                <a:lnTo>
                  <a:pt x="3151" y="10016"/>
                </a:lnTo>
                <a:lnTo>
                  <a:pt x="3161" y="10013"/>
                </a:lnTo>
                <a:lnTo>
                  <a:pt x="3171" y="10011"/>
                </a:lnTo>
                <a:lnTo>
                  <a:pt x="3180" y="10008"/>
                </a:lnTo>
                <a:lnTo>
                  <a:pt x="3190" y="10006"/>
                </a:lnTo>
                <a:lnTo>
                  <a:pt x="3278" y="10095"/>
                </a:lnTo>
                <a:lnTo>
                  <a:pt x="3314" y="10166"/>
                </a:lnTo>
                <a:lnTo>
                  <a:pt x="3314" y="10203"/>
                </a:lnTo>
                <a:lnTo>
                  <a:pt x="3320" y="10219"/>
                </a:lnTo>
                <a:lnTo>
                  <a:pt x="3335" y="10248"/>
                </a:lnTo>
                <a:lnTo>
                  <a:pt x="3354" y="10285"/>
                </a:lnTo>
                <a:lnTo>
                  <a:pt x="3376" y="10326"/>
                </a:lnTo>
                <a:lnTo>
                  <a:pt x="3398" y="10369"/>
                </a:lnTo>
                <a:lnTo>
                  <a:pt x="3417" y="10410"/>
                </a:lnTo>
                <a:lnTo>
                  <a:pt x="3425" y="10430"/>
                </a:lnTo>
                <a:lnTo>
                  <a:pt x="3433" y="10446"/>
                </a:lnTo>
                <a:lnTo>
                  <a:pt x="3437" y="10461"/>
                </a:lnTo>
                <a:lnTo>
                  <a:pt x="3440" y="10472"/>
                </a:lnTo>
                <a:lnTo>
                  <a:pt x="3442" y="10492"/>
                </a:lnTo>
                <a:lnTo>
                  <a:pt x="3441" y="10503"/>
                </a:lnTo>
                <a:lnTo>
                  <a:pt x="3442" y="10510"/>
                </a:lnTo>
                <a:lnTo>
                  <a:pt x="3444" y="10521"/>
                </a:lnTo>
                <a:lnTo>
                  <a:pt x="3449" y="10538"/>
                </a:lnTo>
                <a:lnTo>
                  <a:pt x="3458" y="10562"/>
                </a:lnTo>
                <a:lnTo>
                  <a:pt x="3467" y="10587"/>
                </a:lnTo>
                <a:lnTo>
                  <a:pt x="3475" y="10607"/>
                </a:lnTo>
                <a:lnTo>
                  <a:pt x="3482" y="10624"/>
                </a:lnTo>
                <a:lnTo>
                  <a:pt x="3488" y="10641"/>
                </a:lnTo>
                <a:lnTo>
                  <a:pt x="3494" y="10657"/>
                </a:lnTo>
                <a:lnTo>
                  <a:pt x="3500" y="10675"/>
                </a:lnTo>
                <a:lnTo>
                  <a:pt x="3505" y="10698"/>
                </a:lnTo>
                <a:lnTo>
                  <a:pt x="3512" y="10724"/>
                </a:lnTo>
                <a:lnTo>
                  <a:pt x="3529" y="10814"/>
                </a:lnTo>
                <a:lnTo>
                  <a:pt x="3566" y="10905"/>
                </a:lnTo>
                <a:lnTo>
                  <a:pt x="3583" y="10995"/>
                </a:lnTo>
                <a:lnTo>
                  <a:pt x="3589" y="11015"/>
                </a:lnTo>
                <a:lnTo>
                  <a:pt x="3596" y="11043"/>
                </a:lnTo>
                <a:lnTo>
                  <a:pt x="3604" y="11074"/>
                </a:lnTo>
                <a:lnTo>
                  <a:pt x="3613" y="11108"/>
                </a:lnTo>
                <a:lnTo>
                  <a:pt x="3621" y="11139"/>
                </a:lnTo>
                <a:lnTo>
                  <a:pt x="3629" y="11169"/>
                </a:lnTo>
                <a:lnTo>
                  <a:pt x="3634" y="11193"/>
                </a:lnTo>
                <a:lnTo>
                  <a:pt x="3638" y="11210"/>
                </a:lnTo>
                <a:lnTo>
                  <a:pt x="3638" y="11282"/>
                </a:lnTo>
                <a:lnTo>
                  <a:pt x="3656" y="11336"/>
                </a:lnTo>
                <a:lnTo>
                  <a:pt x="3656" y="11390"/>
                </a:lnTo>
                <a:lnTo>
                  <a:pt x="3673" y="11462"/>
                </a:lnTo>
                <a:lnTo>
                  <a:pt x="3692" y="11553"/>
                </a:lnTo>
                <a:lnTo>
                  <a:pt x="3727" y="11642"/>
                </a:lnTo>
                <a:lnTo>
                  <a:pt x="3746" y="11750"/>
                </a:lnTo>
                <a:lnTo>
                  <a:pt x="3781" y="11858"/>
                </a:lnTo>
                <a:lnTo>
                  <a:pt x="3800" y="11966"/>
                </a:lnTo>
                <a:lnTo>
                  <a:pt x="3835" y="12074"/>
                </a:lnTo>
                <a:lnTo>
                  <a:pt x="3854" y="12182"/>
                </a:lnTo>
                <a:lnTo>
                  <a:pt x="3889" y="12290"/>
                </a:lnTo>
                <a:lnTo>
                  <a:pt x="3908" y="12398"/>
                </a:lnTo>
                <a:lnTo>
                  <a:pt x="3943" y="12488"/>
                </a:lnTo>
                <a:lnTo>
                  <a:pt x="3948" y="12508"/>
                </a:lnTo>
                <a:lnTo>
                  <a:pt x="3954" y="12533"/>
                </a:lnTo>
                <a:lnTo>
                  <a:pt x="3959" y="12559"/>
                </a:lnTo>
                <a:lnTo>
                  <a:pt x="3965" y="12587"/>
                </a:lnTo>
                <a:lnTo>
                  <a:pt x="3971" y="12616"/>
                </a:lnTo>
                <a:lnTo>
                  <a:pt x="3978" y="12646"/>
                </a:lnTo>
                <a:lnTo>
                  <a:pt x="3987" y="12676"/>
                </a:lnTo>
                <a:lnTo>
                  <a:pt x="3997" y="12704"/>
                </a:lnTo>
                <a:lnTo>
                  <a:pt x="4005" y="12720"/>
                </a:lnTo>
                <a:lnTo>
                  <a:pt x="4010" y="12732"/>
                </a:lnTo>
                <a:lnTo>
                  <a:pt x="4014" y="12739"/>
                </a:lnTo>
                <a:lnTo>
                  <a:pt x="4015" y="12744"/>
                </a:lnTo>
                <a:lnTo>
                  <a:pt x="4016" y="12750"/>
                </a:lnTo>
                <a:lnTo>
                  <a:pt x="4016" y="12758"/>
                </a:lnTo>
                <a:lnTo>
                  <a:pt x="4016" y="12772"/>
                </a:lnTo>
                <a:lnTo>
                  <a:pt x="4016" y="12794"/>
                </a:lnTo>
                <a:lnTo>
                  <a:pt x="4016" y="12810"/>
                </a:lnTo>
                <a:lnTo>
                  <a:pt x="4016" y="12836"/>
                </a:lnTo>
                <a:lnTo>
                  <a:pt x="4017" y="12866"/>
                </a:lnTo>
                <a:lnTo>
                  <a:pt x="4017" y="12899"/>
                </a:lnTo>
                <a:lnTo>
                  <a:pt x="4017" y="12931"/>
                </a:lnTo>
                <a:lnTo>
                  <a:pt x="4017" y="12959"/>
                </a:lnTo>
                <a:lnTo>
                  <a:pt x="4017" y="12981"/>
                </a:lnTo>
                <a:lnTo>
                  <a:pt x="4016" y="12992"/>
                </a:lnTo>
                <a:lnTo>
                  <a:pt x="4013" y="12999"/>
                </a:lnTo>
                <a:lnTo>
                  <a:pt x="4011" y="13004"/>
                </a:lnTo>
                <a:lnTo>
                  <a:pt x="4008" y="13009"/>
                </a:lnTo>
                <a:lnTo>
                  <a:pt x="4005" y="13013"/>
                </a:lnTo>
                <a:lnTo>
                  <a:pt x="4001" y="13018"/>
                </a:lnTo>
                <a:lnTo>
                  <a:pt x="3999" y="13025"/>
                </a:lnTo>
                <a:lnTo>
                  <a:pt x="3998" y="13034"/>
                </a:lnTo>
                <a:lnTo>
                  <a:pt x="3997" y="13046"/>
                </a:lnTo>
                <a:lnTo>
                  <a:pt x="3997" y="13100"/>
                </a:lnTo>
                <a:lnTo>
                  <a:pt x="3979" y="13136"/>
                </a:lnTo>
                <a:lnTo>
                  <a:pt x="3979" y="13153"/>
                </a:lnTo>
                <a:lnTo>
                  <a:pt x="3962" y="13190"/>
                </a:lnTo>
                <a:lnTo>
                  <a:pt x="3962" y="13225"/>
                </a:lnTo>
                <a:lnTo>
                  <a:pt x="3950" y="13237"/>
                </a:lnTo>
                <a:lnTo>
                  <a:pt x="3940" y="13251"/>
                </a:lnTo>
                <a:lnTo>
                  <a:pt x="3935" y="13258"/>
                </a:lnTo>
                <a:lnTo>
                  <a:pt x="3931" y="13265"/>
                </a:lnTo>
                <a:lnTo>
                  <a:pt x="3928" y="13272"/>
                </a:lnTo>
                <a:lnTo>
                  <a:pt x="3925" y="13279"/>
                </a:lnTo>
                <a:lnTo>
                  <a:pt x="3925" y="13286"/>
                </a:lnTo>
                <a:lnTo>
                  <a:pt x="3924" y="13297"/>
                </a:lnTo>
                <a:lnTo>
                  <a:pt x="3922" y="13304"/>
                </a:lnTo>
                <a:lnTo>
                  <a:pt x="3919" y="13313"/>
                </a:lnTo>
                <a:lnTo>
                  <a:pt x="3915" y="13322"/>
                </a:lnTo>
                <a:lnTo>
                  <a:pt x="3908" y="13333"/>
                </a:lnTo>
                <a:lnTo>
                  <a:pt x="3903" y="13339"/>
                </a:lnTo>
                <a:lnTo>
                  <a:pt x="3891" y="13351"/>
                </a:lnTo>
                <a:lnTo>
                  <a:pt x="3885" y="13359"/>
                </a:lnTo>
                <a:lnTo>
                  <a:pt x="3879" y="13368"/>
                </a:lnTo>
                <a:lnTo>
                  <a:pt x="3875" y="13377"/>
                </a:lnTo>
                <a:lnTo>
                  <a:pt x="3872" y="13388"/>
                </a:lnTo>
                <a:lnTo>
                  <a:pt x="3872" y="13405"/>
                </a:lnTo>
                <a:lnTo>
                  <a:pt x="3861" y="13417"/>
                </a:lnTo>
                <a:lnTo>
                  <a:pt x="3853" y="13426"/>
                </a:lnTo>
                <a:lnTo>
                  <a:pt x="3849" y="13434"/>
                </a:lnTo>
                <a:lnTo>
                  <a:pt x="3844" y="13442"/>
                </a:lnTo>
                <a:lnTo>
                  <a:pt x="3841" y="13448"/>
                </a:lnTo>
                <a:lnTo>
                  <a:pt x="3836" y="13456"/>
                </a:lnTo>
                <a:lnTo>
                  <a:pt x="3829" y="13465"/>
                </a:lnTo>
                <a:lnTo>
                  <a:pt x="3818" y="13477"/>
                </a:lnTo>
                <a:lnTo>
                  <a:pt x="3764" y="13531"/>
                </a:lnTo>
                <a:lnTo>
                  <a:pt x="3710" y="13567"/>
                </a:lnTo>
                <a:lnTo>
                  <a:pt x="3673" y="13621"/>
                </a:lnTo>
                <a:lnTo>
                  <a:pt x="3638" y="13657"/>
                </a:lnTo>
                <a:lnTo>
                  <a:pt x="3627" y="13671"/>
                </a:lnTo>
                <a:lnTo>
                  <a:pt x="3620" y="13680"/>
                </a:lnTo>
                <a:lnTo>
                  <a:pt x="3616" y="13688"/>
                </a:lnTo>
                <a:lnTo>
                  <a:pt x="3612" y="13695"/>
                </a:lnTo>
                <a:lnTo>
                  <a:pt x="3607" y="13703"/>
                </a:lnTo>
                <a:lnTo>
                  <a:pt x="3598" y="13713"/>
                </a:lnTo>
                <a:lnTo>
                  <a:pt x="3586" y="13727"/>
                </a:lnTo>
                <a:lnTo>
                  <a:pt x="3566" y="13748"/>
                </a:lnTo>
                <a:lnTo>
                  <a:pt x="3530" y="13781"/>
                </a:lnTo>
                <a:lnTo>
                  <a:pt x="3498" y="13815"/>
                </a:lnTo>
                <a:lnTo>
                  <a:pt x="3483" y="13832"/>
                </a:lnTo>
                <a:lnTo>
                  <a:pt x="3467" y="13851"/>
                </a:lnTo>
                <a:lnTo>
                  <a:pt x="3453" y="13870"/>
                </a:lnTo>
                <a:lnTo>
                  <a:pt x="3440" y="13891"/>
                </a:lnTo>
                <a:lnTo>
                  <a:pt x="3428" y="13914"/>
                </a:lnTo>
                <a:lnTo>
                  <a:pt x="3415" y="13937"/>
                </a:lnTo>
                <a:lnTo>
                  <a:pt x="3408" y="13949"/>
                </a:lnTo>
                <a:lnTo>
                  <a:pt x="3401" y="13960"/>
                </a:lnTo>
                <a:lnTo>
                  <a:pt x="3394" y="13971"/>
                </a:lnTo>
                <a:lnTo>
                  <a:pt x="3386" y="13981"/>
                </a:lnTo>
                <a:lnTo>
                  <a:pt x="3350" y="14017"/>
                </a:lnTo>
                <a:lnTo>
                  <a:pt x="3332" y="14053"/>
                </a:lnTo>
                <a:lnTo>
                  <a:pt x="3278" y="14125"/>
                </a:lnTo>
                <a:lnTo>
                  <a:pt x="3242" y="14179"/>
                </a:lnTo>
                <a:lnTo>
                  <a:pt x="3206" y="14215"/>
                </a:lnTo>
                <a:lnTo>
                  <a:pt x="3171" y="14287"/>
                </a:lnTo>
                <a:lnTo>
                  <a:pt x="3156" y="14308"/>
                </a:lnTo>
                <a:lnTo>
                  <a:pt x="3141" y="14328"/>
                </a:lnTo>
                <a:lnTo>
                  <a:pt x="3125" y="14348"/>
                </a:lnTo>
                <a:lnTo>
                  <a:pt x="3108" y="14369"/>
                </a:lnTo>
                <a:lnTo>
                  <a:pt x="3091" y="14389"/>
                </a:lnTo>
                <a:lnTo>
                  <a:pt x="3074" y="14410"/>
                </a:lnTo>
                <a:lnTo>
                  <a:pt x="3058" y="14429"/>
                </a:lnTo>
                <a:lnTo>
                  <a:pt x="3044" y="14449"/>
                </a:lnTo>
                <a:lnTo>
                  <a:pt x="2973" y="14575"/>
                </a:lnTo>
                <a:lnTo>
                  <a:pt x="2882" y="14683"/>
                </a:lnTo>
                <a:lnTo>
                  <a:pt x="2792" y="14808"/>
                </a:lnTo>
                <a:lnTo>
                  <a:pt x="2768" y="14842"/>
                </a:lnTo>
                <a:lnTo>
                  <a:pt x="2742" y="14876"/>
                </a:lnTo>
                <a:lnTo>
                  <a:pt x="2717" y="14909"/>
                </a:lnTo>
                <a:lnTo>
                  <a:pt x="2692" y="14943"/>
                </a:lnTo>
                <a:lnTo>
                  <a:pt x="2667" y="14976"/>
                </a:lnTo>
                <a:lnTo>
                  <a:pt x="2643" y="15010"/>
                </a:lnTo>
                <a:lnTo>
                  <a:pt x="2618" y="15044"/>
                </a:lnTo>
                <a:lnTo>
                  <a:pt x="2595" y="15079"/>
                </a:lnTo>
                <a:lnTo>
                  <a:pt x="2505" y="15222"/>
                </a:lnTo>
                <a:lnTo>
                  <a:pt x="2325" y="15474"/>
                </a:lnTo>
                <a:lnTo>
                  <a:pt x="2311" y="15496"/>
                </a:lnTo>
                <a:lnTo>
                  <a:pt x="2293" y="15523"/>
                </a:lnTo>
                <a:lnTo>
                  <a:pt x="2272" y="15555"/>
                </a:lnTo>
                <a:lnTo>
                  <a:pt x="2251" y="15588"/>
                </a:lnTo>
                <a:lnTo>
                  <a:pt x="2230" y="15620"/>
                </a:lnTo>
                <a:lnTo>
                  <a:pt x="2209" y="15650"/>
                </a:lnTo>
                <a:lnTo>
                  <a:pt x="2193" y="15674"/>
                </a:lnTo>
                <a:lnTo>
                  <a:pt x="2181" y="15691"/>
                </a:lnTo>
                <a:lnTo>
                  <a:pt x="2162" y="15711"/>
                </a:lnTo>
                <a:lnTo>
                  <a:pt x="2152" y="15720"/>
                </a:lnTo>
                <a:lnTo>
                  <a:pt x="2148" y="15724"/>
                </a:lnTo>
                <a:lnTo>
                  <a:pt x="2143" y="15732"/>
                </a:lnTo>
                <a:lnTo>
                  <a:pt x="2137" y="15744"/>
                </a:lnTo>
                <a:lnTo>
                  <a:pt x="2127" y="15762"/>
                </a:lnTo>
                <a:lnTo>
                  <a:pt x="2091" y="15834"/>
                </a:lnTo>
                <a:lnTo>
                  <a:pt x="2055" y="15889"/>
                </a:lnTo>
                <a:lnTo>
                  <a:pt x="2037" y="15943"/>
                </a:lnTo>
                <a:lnTo>
                  <a:pt x="2026" y="15962"/>
                </a:lnTo>
                <a:lnTo>
                  <a:pt x="2011" y="15982"/>
                </a:lnTo>
                <a:lnTo>
                  <a:pt x="2004" y="15994"/>
                </a:lnTo>
                <a:lnTo>
                  <a:pt x="1997" y="16006"/>
                </a:lnTo>
                <a:lnTo>
                  <a:pt x="1990" y="16019"/>
                </a:lnTo>
                <a:lnTo>
                  <a:pt x="1983" y="16032"/>
                </a:lnTo>
                <a:lnTo>
                  <a:pt x="1947" y="16122"/>
                </a:lnTo>
                <a:lnTo>
                  <a:pt x="1937" y="16139"/>
                </a:lnTo>
                <a:lnTo>
                  <a:pt x="1931" y="16150"/>
                </a:lnTo>
                <a:lnTo>
                  <a:pt x="1926" y="16156"/>
                </a:lnTo>
                <a:lnTo>
                  <a:pt x="1922" y="16161"/>
                </a:lnTo>
                <a:lnTo>
                  <a:pt x="1917" y="16168"/>
                </a:lnTo>
                <a:lnTo>
                  <a:pt x="1912" y="16179"/>
                </a:lnTo>
                <a:lnTo>
                  <a:pt x="1904" y="16200"/>
                </a:lnTo>
                <a:lnTo>
                  <a:pt x="1893" y="16230"/>
                </a:lnTo>
                <a:lnTo>
                  <a:pt x="1884" y="16258"/>
                </a:lnTo>
                <a:lnTo>
                  <a:pt x="1879" y="16276"/>
                </a:lnTo>
                <a:lnTo>
                  <a:pt x="1877" y="16284"/>
                </a:lnTo>
                <a:lnTo>
                  <a:pt x="1876" y="16293"/>
                </a:lnTo>
                <a:lnTo>
                  <a:pt x="1876" y="16305"/>
                </a:lnTo>
                <a:lnTo>
                  <a:pt x="1876" y="16320"/>
                </a:lnTo>
                <a:lnTo>
                  <a:pt x="9590" y="16320"/>
                </a:lnTo>
                <a:lnTo>
                  <a:pt x="9590" y="16195"/>
                </a:lnTo>
                <a:lnTo>
                  <a:pt x="9572" y="16122"/>
                </a:lnTo>
                <a:lnTo>
                  <a:pt x="9572" y="16014"/>
                </a:lnTo>
                <a:lnTo>
                  <a:pt x="9536" y="15780"/>
                </a:lnTo>
                <a:lnTo>
                  <a:pt x="9518" y="15637"/>
                </a:lnTo>
                <a:lnTo>
                  <a:pt x="9482" y="15493"/>
                </a:lnTo>
                <a:lnTo>
                  <a:pt x="9464" y="15348"/>
                </a:lnTo>
                <a:lnTo>
                  <a:pt x="9459" y="15322"/>
                </a:lnTo>
                <a:lnTo>
                  <a:pt x="9453" y="15296"/>
                </a:lnTo>
                <a:lnTo>
                  <a:pt x="9446" y="15268"/>
                </a:lnTo>
                <a:lnTo>
                  <a:pt x="9438" y="15241"/>
                </a:lnTo>
                <a:lnTo>
                  <a:pt x="9431" y="15213"/>
                </a:lnTo>
                <a:lnTo>
                  <a:pt x="9423" y="15186"/>
                </a:lnTo>
                <a:lnTo>
                  <a:pt x="9417" y="15159"/>
                </a:lnTo>
                <a:lnTo>
                  <a:pt x="9411" y="15133"/>
                </a:lnTo>
                <a:lnTo>
                  <a:pt x="9374" y="14971"/>
                </a:lnTo>
                <a:lnTo>
                  <a:pt x="9320" y="14754"/>
                </a:lnTo>
                <a:lnTo>
                  <a:pt x="9303" y="14700"/>
                </a:lnTo>
                <a:lnTo>
                  <a:pt x="9297" y="14679"/>
                </a:lnTo>
                <a:lnTo>
                  <a:pt x="9291" y="14654"/>
                </a:lnTo>
                <a:lnTo>
                  <a:pt x="9284" y="14627"/>
                </a:lnTo>
                <a:lnTo>
                  <a:pt x="9277" y="14599"/>
                </a:lnTo>
                <a:lnTo>
                  <a:pt x="9271" y="14571"/>
                </a:lnTo>
                <a:lnTo>
                  <a:pt x="9264" y="14545"/>
                </a:lnTo>
                <a:lnTo>
                  <a:pt x="9256" y="14522"/>
                </a:lnTo>
                <a:lnTo>
                  <a:pt x="9249" y="14502"/>
                </a:lnTo>
                <a:lnTo>
                  <a:pt x="9212" y="14449"/>
                </a:lnTo>
                <a:lnTo>
                  <a:pt x="9195" y="14377"/>
                </a:lnTo>
                <a:lnTo>
                  <a:pt x="9159" y="14323"/>
                </a:lnTo>
                <a:lnTo>
                  <a:pt x="9122" y="14250"/>
                </a:lnTo>
                <a:lnTo>
                  <a:pt x="9087" y="14197"/>
                </a:lnTo>
                <a:lnTo>
                  <a:pt x="9014" y="14053"/>
                </a:lnTo>
                <a:lnTo>
                  <a:pt x="8979" y="14000"/>
                </a:lnTo>
                <a:lnTo>
                  <a:pt x="8943" y="13927"/>
                </a:lnTo>
                <a:lnTo>
                  <a:pt x="8889" y="13855"/>
                </a:lnTo>
                <a:lnTo>
                  <a:pt x="8853" y="13783"/>
                </a:lnTo>
                <a:lnTo>
                  <a:pt x="8799" y="13711"/>
                </a:lnTo>
                <a:lnTo>
                  <a:pt x="8709" y="13567"/>
                </a:lnTo>
                <a:lnTo>
                  <a:pt x="8601" y="13423"/>
                </a:lnTo>
                <a:lnTo>
                  <a:pt x="8512" y="13279"/>
                </a:lnTo>
                <a:lnTo>
                  <a:pt x="8404" y="13136"/>
                </a:lnTo>
                <a:lnTo>
                  <a:pt x="8313" y="12992"/>
                </a:lnTo>
                <a:lnTo>
                  <a:pt x="8206" y="12848"/>
                </a:lnTo>
                <a:lnTo>
                  <a:pt x="8115" y="12704"/>
                </a:lnTo>
                <a:lnTo>
                  <a:pt x="8008" y="12559"/>
                </a:lnTo>
                <a:lnTo>
                  <a:pt x="7971" y="12488"/>
                </a:lnTo>
                <a:lnTo>
                  <a:pt x="7917" y="12415"/>
                </a:lnTo>
                <a:lnTo>
                  <a:pt x="7882" y="12344"/>
                </a:lnTo>
                <a:lnTo>
                  <a:pt x="7828" y="12290"/>
                </a:lnTo>
                <a:lnTo>
                  <a:pt x="7720" y="12074"/>
                </a:lnTo>
                <a:lnTo>
                  <a:pt x="7684" y="11984"/>
                </a:lnTo>
                <a:lnTo>
                  <a:pt x="7665" y="11912"/>
                </a:lnTo>
                <a:lnTo>
                  <a:pt x="7658" y="11891"/>
                </a:lnTo>
                <a:lnTo>
                  <a:pt x="7649" y="11869"/>
                </a:lnTo>
                <a:lnTo>
                  <a:pt x="7640" y="11845"/>
                </a:lnTo>
                <a:lnTo>
                  <a:pt x="7629" y="11821"/>
                </a:lnTo>
                <a:lnTo>
                  <a:pt x="7619" y="11797"/>
                </a:lnTo>
                <a:lnTo>
                  <a:pt x="7609" y="11774"/>
                </a:lnTo>
                <a:lnTo>
                  <a:pt x="7601" y="11752"/>
                </a:lnTo>
                <a:lnTo>
                  <a:pt x="7594" y="11732"/>
                </a:lnTo>
                <a:lnTo>
                  <a:pt x="7576" y="11642"/>
                </a:lnTo>
                <a:lnTo>
                  <a:pt x="7540" y="11553"/>
                </a:lnTo>
                <a:lnTo>
                  <a:pt x="7486" y="11264"/>
                </a:lnTo>
                <a:lnTo>
                  <a:pt x="7480" y="11234"/>
                </a:lnTo>
                <a:lnTo>
                  <a:pt x="7473" y="11199"/>
                </a:lnTo>
                <a:lnTo>
                  <a:pt x="7465" y="11159"/>
                </a:lnTo>
                <a:lnTo>
                  <a:pt x="7455" y="11117"/>
                </a:lnTo>
                <a:lnTo>
                  <a:pt x="7447" y="11076"/>
                </a:lnTo>
                <a:lnTo>
                  <a:pt x="7441" y="11037"/>
                </a:lnTo>
                <a:lnTo>
                  <a:pt x="7435" y="11004"/>
                </a:lnTo>
                <a:lnTo>
                  <a:pt x="7432" y="10976"/>
                </a:lnTo>
                <a:lnTo>
                  <a:pt x="7432" y="10886"/>
                </a:lnTo>
                <a:lnTo>
                  <a:pt x="7415" y="10797"/>
                </a:lnTo>
                <a:lnTo>
                  <a:pt x="7415" y="10707"/>
                </a:lnTo>
                <a:lnTo>
                  <a:pt x="7396" y="10616"/>
                </a:lnTo>
                <a:lnTo>
                  <a:pt x="7395" y="10596"/>
                </a:lnTo>
                <a:lnTo>
                  <a:pt x="7394" y="10573"/>
                </a:lnTo>
                <a:lnTo>
                  <a:pt x="7395" y="10550"/>
                </a:lnTo>
                <a:lnTo>
                  <a:pt x="7396" y="10526"/>
                </a:lnTo>
                <a:lnTo>
                  <a:pt x="7397" y="10503"/>
                </a:lnTo>
                <a:lnTo>
                  <a:pt x="7397" y="10479"/>
                </a:lnTo>
                <a:lnTo>
                  <a:pt x="7397" y="10457"/>
                </a:lnTo>
                <a:lnTo>
                  <a:pt x="7396" y="10437"/>
                </a:lnTo>
                <a:lnTo>
                  <a:pt x="7378" y="10347"/>
                </a:lnTo>
                <a:lnTo>
                  <a:pt x="7378" y="10112"/>
                </a:lnTo>
                <a:lnTo>
                  <a:pt x="7396" y="10041"/>
                </a:lnTo>
                <a:lnTo>
                  <a:pt x="7397" y="10026"/>
                </a:lnTo>
                <a:lnTo>
                  <a:pt x="7397" y="10008"/>
                </a:lnTo>
                <a:lnTo>
                  <a:pt x="7396" y="9988"/>
                </a:lnTo>
                <a:lnTo>
                  <a:pt x="7396" y="9967"/>
                </a:lnTo>
                <a:lnTo>
                  <a:pt x="7395" y="9947"/>
                </a:lnTo>
                <a:lnTo>
                  <a:pt x="7394" y="9928"/>
                </a:lnTo>
                <a:lnTo>
                  <a:pt x="7395" y="9910"/>
                </a:lnTo>
                <a:lnTo>
                  <a:pt x="7396" y="9897"/>
                </a:lnTo>
                <a:lnTo>
                  <a:pt x="7415" y="9843"/>
                </a:lnTo>
                <a:lnTo>
                  <a:pt x="7415" y="9832"/>
                </a:lnTo>
                <a:lnTo>
                  <a:pt x="7416" y="9819"/>
                </a:lnTo>
                <a:lnTo>
                  <a:pt x="7415" y="9803"/>
                </a:lnTo>
                <a:lnTo>
                  <a:pt x="7414" y="9787"/>
                </a:lnTo>
                <a:lnTo>
                  <a:pt x="7413" y="9772"/>
                </a:lnTo>
                <a:lnTo>
                  <a:pt x="7413" y="9757"/>
                </a:lnTo>
                <a:lnTo>
                  <a:pt x="7413" y="9744"/>
                </a:lnTo>
                <a:lnTo>
                  <a:pt x="7415" y="9735"/>
                </a:lnTo>
                <a:lnTo>
                  <a:pt x="7432" y="9699"/>
                </a:lnTo>
                <a:lnTo>
                  <a:pt x="7468" y="9591"/>
                </a:lnTo>
                <a:lnTo>
                  <a:pt x="7486" y="9483"/>
                </a:lnTo>
                <a:lnTo>
                  <a:pt x="7522" y="9393"/>
                </a:lnTo>
                <a:lnTo>
                  <a:pt x="7532" y="9362"/>
                </a:lnTo>
                <a:lnTo>
                  <a:pt x="7539" y="9332"/>
                </a:lnTo>
                <a:lnTo>
                  <a:pt x="7544" y="9305"/>
                </a:lnTo>
                <a:lnTo>
                  <a:pt x="7550" y="9279"/>
                </a:lnTo>
                <a:lnTo>
                  <a:pt x="7557" y="9252"/>
                </a:lnTo>
                <a:lnTo>
                  <a:pt x="7566" y="9225"/>
                </a:lnTo>
                <a:lnTo>
                  <a:pt x="7572" y="9210"/>
                </a:lnTo>
                <a:lnTo>
                  <a:pt x="7578" y="9194"/>
                </a:lnTo>
                <a:lnTo>
                  <a:pt x="7585" y="9177"/>
                </a:lnTo>
                <a:lnTo>
                  <a:pt x="7594" y="9160"/>
                </a:lnTo>
                <a:lnTo>
                  <a:pt x="7612" y="9123"/>
                </a:lnTo>
                <a:lnTo>
                  <a:pt x="7630" y="9123"/>
                </a:lnTo>
                <a:lnTo>
                  <a:pt x="7630" y="9131"/>
                </a:lnTo>
                <a:lnTo>
                  <a:pt x="7631" y="9136"/>
                </a:lnTo>
                <a:lnTo>
                  <a:pt x="7631" y="9140"/>
                </a:lnTo>
                <a:lnTo>
                  <a:pt x="7633" y="9143"/>
                </a:lnTo>
                <a:lnTo>
                  <a:pt x="7638" y="9149"/>
                </a:lnTo>
                <a:lnTo>
                  <a:pt x="7648" y="9160"/>
                </a:lnTo>
                <a:lnTo>
                  <a:pt x="7665" y="9160"/>
                </a:lnTo>
                <a:lnTo>
                  <a:pt x="7684" y="9177"/>
                </a:lnTo>
                <a:lnTo>
                  <a:pt x="7702" y="9177"/>
                </a:lnTo>
                <a:lnTo>
                  <a:pt x="7720" y="9195"/>
                </a:lnTo>
                <a:lnTo>
                  <a:pt x="7774" y="9195"/>
                </a:lnTo>
                <a:lnTo>
                  <a:pt x="7792" y="9213"/>
                </a:lnTo>
                <a:lnTo>
                  <a:pt x="7846" y="9213"/>
                </a:lnTo>
                <a:lnTo>
                  <a:pt x="7864" y="9231"/>
                </a:lnTo>
                <a:lnTo>
                  <a:pt x="7971" y="9231"/>
                </a:lnTo>
                <a:lnTo>
                  <a:pt x="7980" y="9229"/>
                </a:lnTo>
                <a:lnTo>
                  <a:pt x="7985" y="9226"/>
                </a:lnTo>
                <a:lnTo>
                  <a:pt x="7990" y="9223"/>
                </a:lnTo>
                <a:lnTo>
                  <a:pt x="7994" y="9220"/>
                </a:lnTo>
                <a:lnTo>
                  <a:pt x="7999" y="9218"/>
                </a:lnTo>
                <a:lnTo>
                  <a:pt x="8005" y="9216"/>
                </a:lnTo>
                <a:lnTo>
                  <a:pt x="8014" y="9214"/>
                </a:lnTo>
                <a:lnTo>
                  <a:pt x="8025" y="9213"/>
                </a:lnTo>
                <a:lnTo>
                  <a:pt x="8079" y="9213"/>
                </a:lnTo>
                <a:lnTo>
                  <a:pt x="8115" y="9195"/>
                </a:lnTo>
                <a:lnTo>
                  <a:pt x="8122" y="9194"/>
                </a:lnTo>
                <a:lnTo>
                  <a:pt x="8128" y="9194"/>
                </a:lnTo>
                <a:lnTo>
                  <a:pt x="8135" y="9194"/>
                </a:lnTo>
                <a:lnTo>
                  <a:pt x="8143" y="9195"/>
                </a:lnTo>
                <a:lnTo>
                  <a:pt x="8150" y="9196"/>
                </a:lnTo>
                <a:lnTo>
                  <a:pt x="8156" y="9196"/>
                </a:lnTo>
                <a:lnTo>
                  <a:pt x="8163" y="9196"/>
                </a:lnTo>
                <a:lnTo>
                  <a:pt x="8169" y="9195"/>
                </a:lnTo>
                <a:lnTo>
                  <a:pt x="8206" y="9177"/>
                </a:lnTo>
                <a:lnTo>
                  <a:pt x="8223" y="9177"/>
                </a:lnTo>
                <a:lnTo>
                  <a:pt x="8260" y="9160"/>
                </a:lnTo>
                <a:lnTo>
                  <a:pt x="8367" y="9123"/>
                </a:lnTo>
                <a:lnTo>
                  <a:pt x="8421" y="9123"/>
                </a:lnTo>
                <a:lnTo>
                  <a:pt x="8404" y="9106"/>
                </a:lnTo>
                <a:lnTo>
                  <a:pt x="8385" y="9106"/>
                </a:lnTo>
                <a:lnTo>
                  <a:pt x="8404" y="9087"/>
                </a:lnTo>
                <a:lnTo>
                  <a:pt x="8417" y="9086"/>
                </a:lnTo>
                <a:lnTo>
                  <a:pt x="8426" y="9084"/>
                </a:lnTo>
                <a:lnTo>
                  <a:pt x="8433" y="9081"/>
                </a:lnTo>
                <a:lnTo>
                  <a:pt x="8439" y="9078"/>
                </a:lnTo>
                <a:lnTo>
                  <a:pt x="8445" y="9075"/>
                </a:lnTo>
                <a:lnTo>
                  <a:pt x="8453" y="9072"/>
                </a:lnTo>
                <a:lnTo>
                  <a:pt x="8462" y="9070"/>
                </a:lnTo>
                <a:lnTo>
                  <a:pt x="8475" y="9069"/>
                </a:lnTo>
                <a:lnTo>
                  <a:pt x="8512" y="9033"/>
                </a:lnTo>
                <a:lnTo>
                  <a:pt x="8529" y="9033"/>
                </a:lnTo>
                <a:lnTo>
                  <a:pt x="8547" y="9015"/>
                </a:lnTo>
                <a:lnTo>
                  <a:pt x="8567" y="9025"/>
                </a:lnTo>
                <a:lnTo>
                  <a:pt x="8579" y="9030"/>
                </a:lnTo>
                <a:lnTo>
                  <a:pt x="8586" y="9033"/>
                </a:lnTo>
                <a:lnTo>
                  <a:pt x="8591" y="9033"/>
                </a:lnTo>
                <a:lnTo>
                  <a:pt x="8594" y="9033"/>
                </a:lnTo>
                <a:lnTo>
                  <a:pt x="8598" y="9032"/>
                </a:lnTo>
                <a:lnTo>
                  <a:pt x="8606" y="9032"/>
                </a:lnTo>
                <a:lnTo>
                  <a:pt x="8619" y="9033"/>
                </a:lnTo>
                <a:lnTo>
                  <a:pt x="8673" y="9051"/>
                </a:lnTo>
                <a:lnTo>
                  <a:pt x="8709" y="9051"/>
                </a:lnTo>
                <a:lnTo>
                  <a:pt x="8745" y="9069"/>
                </a:lnTo>
                <a:lnTo>
                  <a:pt x="8871" y="9069"/>
                </a:lnTo>
                <a:lnTo>
                  <a:pt x="8871" y="9051"/>
                </a:lnTo>
                <a:lnTo>
                  <a:pt x="8816" y="9051"/>
                </a:lnTo>
                <a:lnTo>
                  <a:pt x="8805" y="9050"/>
                </a:lnTo>
                <a:lnTo>
                  <a:pt x="8797" y="9049"/>
                </a:lnTo>
                <a:lnTo>
                  <a:pt x="8790" y="9047"/>
                </a:lnTo>
                <a:lnTo>
                  <a:pt x="8785" y="9044"/>
                </a:lnTo>
                <a:lnTo>
                  <a:pt x="8781" y="9041"/>
                </a:lnTo>
                <a:lnTo>
                  <a:pt x="8776" y="9038"/>
                </a:lnTo>
                <a:lnTo>
                  <a:pt x="8771" y="9035"/>
                </a:lnTo>
                <a:lnTo>
                  <a:pt x="8762" y="9033"/>
                </a:lnTo>
                <a:lnTo>
                  <a:pt x="8727" y="9033"/>
                </a:lnTo>
                <a:lnTo>
                  <a:pt x="8691" y="9015"/>
                </a:lnTo>
                <a:lnTo>
                  <a:pt x="8655" y="9015"/>
                </a:lnTo>
                <a:lnTo>
                  <a:pt x="8637" y="8997"/>
                </a:lnTo>
                <a:lnTo>
                  <a:pt x="8601" y="8997"/>
                </a:lnTo>
                <a:lnTo>
                  <a:pt x="8655" y="8962"/>
                </a:lnTo>
                <a:lnTo>
                  <a:pt x="8709" y="8943"/>
                </a:lnTo>
                <a:lnTo>
                  <a:pt x="8762" y="8908"/>
                </a:lnTo>
                <a:lnTo>
                  <a:pt x="8780" y="8900"/>
                </a:lnTo>
                <a:lnTo>
                  <a:pt x="8796" y="8894"/>
                </a:lnTo>
                <a:lnTo>
                  <a:pt x="8811" y="8891"/>
                </a:lnTo>
                <a:lnTo>
                  <a:pt x="8825" y="8890"/>
                </a:lnTo>
                <a:lnTo>
                  <a:pt x="8844" y="8889"/>
                </a:lnTo>
                <a:lnTo>
                  <a:pt x="8853" y="8889"/>
                </a:lnTo>
                <a:lnTo>
                  <a:pt x="8860" y="8887"/>
                </a:lnTo>
                <a:lnTo>
                  <a:pt x="8867" y="8883"/>
                </a:lnTo>
                <a:lnTo>
                  <a:pt x="8875" y="8879"/>
                </a:lnTo>
                <a:lnTo>
                  <a:pt x="8882" y="8875"/>
                </a:lnTo>
                <a:lnTo>
                  <a:pt x="8895" y="8864"/>
                </a:lnTo>
                <a:lnTo>
                  <a:pt x="8907" y="8854"/>
                </a:lnTo>
                <a:lnTo>
                  <a:pt x="8943" y="8854"/>
                </a:lnTo>
                <a:lnTo>
                  <a:pt x="8961" y="8835"/>
                </a:lnTo>
                <a:lnTo>
                  <a:pt x="9068" y="8835"/>
                </a:lnTo>
                <a:lnTo>
                  <a:pt x="9068" y="8800"/>
                </a:lnTo>
                <a:lnTo>
                  <a:pt x="9051" y="8800"/>
                </a:lnTo>
                <a:lnTo>
                  <a:pt x="9038" y="8801"/>
                </a:lnTo>
                <a:lnTo>
                  <a:pt x="9028" y="8803"/>
                </a:lnTo>
                <a:lnTo>
                  <a:pt x="9020" y="8805"/>
                </a:lnTo>
                <a:lnTo>
                  <a:pt x="9014" y="8809"/>
                </a:lnTo>
                <a:lnTo>
                  <a:pt x="9009" y="8812"/>
                </a:lnTo>
                <a:lnTo>
                  <a:pt x="9002" y="8815"/>
                </a:lnTo>
                <a:lnTo>
                  <a:pt x="8992" y="8817"/>
                </a:lnTo>
                <a:lnTo>
                  <a:pt x="8979" y="8817"/>
                </a:lnTo>
                <a:lnTo>
                  <a:pt x="8943" y="8817"/>
                </a:lnTo>
                <a:lnTo>
                  <a:pt x="8925" y="8835"/>
                </a:lnTo>
                <a:lnTo>
                  <a:pt x="8889" y="8835"/>
                </a:lnTo>
                <a:lnTo>
                  <a:pt x="8871" y="8854"/>
                </a:lnTo>
                <a:lnTo>
                  <a:pt x="8816" y="8854"/>
                </a:lnTo>
                <a:lnTo>
                  <a:pt x="8799" y="8871"/>
                </a:lnTo>
                <a:lnTo>
                  <a:pt x="8762" y="8871"/>
                </a:lnTo>
                <a:lnTo>
                  <a:pt x="8771" y="8869"/>
                </a:lnTo>
                <a:lnTo>
                  <a:pt x="8778" y="8866"/>
                </a:lnTo>
                <a:lnTo>
                  <a:pt x="8785" y="8862"/>
                </a:lnTo>
                <a:lnTo>
                  <a:pt x="8792" y="8857"/>
                </a:lnTo>
                <a:lnTo>
                  <a:pt x="8805" y="8846"/>
                </a:lnTo>
                <a:lnTo>
                  <a:pt x="8816" y="8835"/>
                </a:lnTo>
                <a:lnTo>
                  <a:pt x="8835" y="8835"/>
                </a:lnTo>
                <a:lnTo>
                  <a:pt x="8853" y="8817"/>
                </a:lnTo>
                <a:lnTo>
                  <a:pt x="8871" y="8817"/>
                </a:lnTo>
                <a:lnTo>
                  <a:pt x="8907" y="8781"/>
                </a:lnTo>
                <a:lnTo>
                  <a:pt x="8853" y="8800"/>
                </a:lnTo>
                <a:lnTo>
                  <a:pt x="8799" y="8835"/>
                </a:lnTo>
                <a:lnTo>
                  <a:pt x="8786" y="8841"/>
                </a:lnTo>
                <a:lnTo>
                  <a:pt x="8773" y="8845"/>
                </a:lnTo>
                <a:lnTo>
                  <a:pt x="8758" y="8850"/>
                </a:lnTo>
                <a:lnTo>
                  <a:pt x="8745" y="8854"/>
                </a:lnTo>
                <a:lnTo>
                  <a:pt x="8731" y="8857"/>
                </a:lnTo>
                <a:lnTo>
                  <a:pt x="8718" y="8861"/>
                </a:lnTo>
                <a:lnTo>
                  <a:pt x="8704" y="8866"/>
                </a:lnTo>
                <a:lnTo>
                  <a:pt x="8691" y="8871"/>
                </a:lnTo>
                <a:lnTo>
                  <a:pt x="8637" y="8908"/>
                </a:lnTo>
                <a:lnTo>
                  <a:pt x="8620" y="8915"/>
                </a:lnTo>
                <a:lnTo>
                  <a:pt x="8603" y="8920"/>
                </a:lnTo>
                <a:lnTo>
                  <a:pt x="8588" y="8923"/>
                </a:lnTo>
                <a:lnTo>
                  <a:pt x="8576" y="8925"/>
                </a:lnTo>
                <a:lnTo>
                  <a:pt x="8556" y="8925"/>
                </a:lnTo>
                <a:lnTo>
                  <a:pt x="8547" y="8925"/>
                </a:lnTo>
                <a:lnTo>
                  <a:pt x="8512" y="8943"/>
                </a:lnTo>
                <a:lnTo>
                  <a:pt x="8499" y="8944"/>
                </a:lnTo>
                <a:lnTo>
                  <a:pt x="8495" y="8944"/>
                </a:lnTo>
                <a:lnTo>
                  <a:pt x="8485" y="8947"/>
                </a:lnTo>
                <a:lnTo>
                  <a:pt x="8458" y="8962"/>
                </a:lnTo>
                <a:lnTo>
                  <a:pt x="8439" y="8962"/>
                </a:lnTo>
                <a:lnTo>
                  <a:pt x="8421" y="8943"/>
                </a:lnTo>
                <a:lnTo>
                  <a:pt x="8458" y="8925"/>
                </a:lnTo>
                <a:lnTo>
                  <a:pt x="8469" y="8924"/>
                </a:lnTo>
                <a:lnTo>
                  <a:pt x="8473" y="8924"/>
                </a:lnTo>
                <a:lnTo>
                  <a:pt x="8483" y="8921"/>
                </a:lnTo>
                <a:lnTo>
                  <a:pt x="8512" y="8908"/>
                </a:lnTo>
                <a:lnTo>
                  <a:pt x="8439" y="8908"/>
                </a:lnTo>
                <a:lnTo>
                  <a:pt x="8421" y="8925"/>
                </a:lnTo>
                <a:lnTo>
                  <a:pt x="8313" y="8925"/>
                </a:lnTo>
                <a:lnTo>
                  <a:pt x="8331" y="8908"/>
                </a:lnTo>
                <a:lnTo>
                  <a:pt x="8358" y="8908"/>
                </a:lnTo>
                <a:lnTo>
                  <a:pt x="8366" y="8907"/>
                </a:lnTo>
                <a:lnTo>
                  <a:pt x="8371" y="8902"/>
                </a:lnTo>
                <a:lnTo>
                  <a:pt x="8385" y="8889"/>
                </a:lnTo>
                <a:lnTo>
                  <a:pt x="8421" y="8871"/>
                </a:lnTo>
                <a:lnTo>
                  <a:pt x="8439" y="8871"/>
                </a:lnTo>
                <a:lnTo>
                  <a:pt x="8458" y="8854"/>
                </a:lnTo>
                <a:lnTo>
                  <a:pt x="8471" y="8854"/>
                </a:lnTo>
                <a:lnTo>
                  <a:pt x="8481" y="8854"/>
                </a:lnTo>
                <a:lnTo>
                  <a:pt x="8488" y="8853"/>
                </a:lnTo>
                <a:lnTo>
                  <a:pt x="8494" y="8852"/>
                </a:lnTo>
                <a:lnTo>
                  <a:pt x="8508" y="8846"/>
                </a:lnTo>
                <a:lnTo>
                  <a:pt x="8529" y="8835"/>
                </a:lnTo>
                <a:lnTo>
                  <a:pt x="8549" y="8825"/>
                </a:lnTo>
                <a:lnTo>
                  <a:pt x="8563" y="8817"/>
                </a:lnTo>
                <a:lnTo>
                  <a:pt x="8570" y="8812"/>
                </a:lnTo>
                <a:lnTo>
                  <a:pt x="8574" y="8809"/>
                </a:lnTo>
                <a:lnTo>
                  <a:pt x="8579" y="8805"/>
                </a:lnTo>
                <a:lnTo>
                  <a:pt x="8586" y="8800"/>
                </a:lnTo>
                <a:lnTo>
                  <a:pt x="8598" y="8792"/>
                </a:lnTo>
                <a:lnTo>
                  <a:pt x="8619" y="8781"/>
                </a:lnTo>
                <a:lnTo>
                  <a:pt x="8655" y="8763"/>
                </a:lnTo>
                <a:lnTo>
                  <a:pt x="8691" y="8727"/>
                </a:lnTo>
                <a:lnTo>
                  <a:pt x="8727" y="8710"/>
                </a:lnTo>
                <a:lnTo>
                  <a:pt x="8736" y="8702"/>
                </a:lnTo>
                <a:lnTo>
                  <a:pt x="8741" y="8698"/>
                </a:lnTo>
                <a:lnTo>
                  <a:pt x="8743" y="8694"/>
                </a:lnTo>
                <a:lnTo>
                  <a:pt x="8745" y="8692"/>
                </a:lnTo>
                <a:lnTo>
                  <a:pt x="8749" y="8690"/>
                </a:lnTo>
                <a:lnTo>
                  <a:pt x="8758" y="8687"/>
                </a:lnTo>
                <a:lnTo>
                  <a:pt x="8774" y="8681"/>
                </a:lnTo>
                <a:lnTo>
                  <a:pt x="8799" y="8673"/>
                </a:lnTo>
                <a:lnTo>
                  <a:pt x="8822" y="8666"/>
                </a:lnTo>
                <a:lnTo>
                  <a:pt x="8845" y="8658"/>
                </a:lnTo>
                <a:lnTo>
                  <a:pt x="8856" y="8654"/>
                </a:lnTo>
                <a:lnTo>
                  <a:pt x="8867" y="8649"/>
                </a:lnTo>
                <a:lnTo>
                  <a:pt x="8878" y="8643"/>
                </a:lnTo>
                <a:lnTo>
                  <a:pt x="8889" y="8637"/>
                </a:lnTo>
                <a:lnTo>
                  <a:pt x="8943" y="8602"/>
                </a:lnTo>
                <a:lnTo>
                  <a:pt x="8997" y="8583"/>
                </a:lnTo>
                <a:lnTo>
                  <a:pt x="9033" y="8565"/>
                </a:lnTo>
                <a:lnTo>
                  <a:pt x="9141" y="8529"/>
                </a:lnTo>
                <a:lnTo>
                  <a:pt x="9141" y="8512"/>
                </a:lnTo>
                <a:lnTo>
                  <a:pt x="9107" y="8527"/>
                </a:lnTo>
                <a:lnTo>
                  <a:pt x="9083" y="8537"/>
                </a:lnTo>
                <a:lnTo>
                  <a:pt x="9063" y="8544"/>
                </a:lnTo>
                <a:lnTo>
                  <a:pt x="9050" y="8546"/>
                </a:lnTo>
                <a:lnTo>
                  <a:pt x="9032" y="8547"/>
                </a:lnTo>
                <a:lnTo>
                  <a:pt x="9014" y="8548"/>
                </a:lnTo>
                <a:lnTo>
                  <a:pt x="8835" y="8637"/>
                </a:lnTo>
                <a:lnTo>
                  <a:pt x="8925" y="8548"/>
                </a:lnTo>
                <a:lnTo>
                  <a:pt x="8939" y="8538"/>
                </a:lnTo>
                <a:lnTo>
                  <a:pt x="8949" y="8534"/>
                </a:lnTo>
                <a:lnTo>
                  <a:pt x="8954" y="8531"/>
                </a:lnTo>
                <a:lnTo>
                  <a:pt x="8961" y="8527"/>
                </a:lnTo>
                <a:lnTo>
                  <a:pt x="8968" y="8521"/>
                </a:lnTo>
                <a:lnTo>
                  <a:pt x="8979" y="8512"/>
                </a:lnTo>
                <a:lnTo>
                  <a:pt x="8992" y="8499"/>
                </a:lnTo>
                <a:lnTo>
                  <a:pt x="9004" y="8490"/>
                </a:lnTo>
                <a:lnTo>
                  <a:pt x="9016" y="8483"/>
                </a:lnTo>
                <a:lnTo>
                  <a:pt x="9033" y="8475"/>
                </a:lnTo>
                <a:lnTo>
                  <a:pt x="9105" y="8439"/>
                </a:lnTo>
                <a:lnTo>
                  <a:pt x="9122" y="8421"/>
                </a:lnTo>
                <a:lnTo>
                  <a:pt x="9141" y="8421"/>
                </a:lnTo>
                <a:lnTo>
                  <a:pt x="9159" y="8404"/>
                </a:lnTo>
                <a:lnTo>
                  <a:pt x="9176" y="8404"/>
                </a:lnTo>
                <a:lnTo>
                  <a:pt x="9202" y="8377"/>
                </a:lnTo>
                <a:lnTo>
                  <a:pt x="9221" y="8356"/>
                </a:lnTo>
                <a:lnTo>
                  <a:pt x="9234" y="8340"/>
                </a:lnTo>
                <a:lnTo>
                  <a:pt x="9241" y="8330"/>
                </a:lnTo>
                <a:lnTo>
                  <a:pt x="9241" y="8329"/>
                </a:lnTo>
                <a:lnTo>
                  <a:pt x="9241" y="8329"/>
                </a:lnTo>
                <a:lnTo>
                  <a:pt x="9240" y="8329"/>
                </a:lnTo>
                <a:lnTo>
                  <a:pt x="9239" y="8329"/>
                </a:lnTo>
                <a:lnTo>
                  <a:pt x="9233" y="8332"/>
                </a:lnTo>
                <a:lnTo>
                  <a:pt x="9227" y="8337"/>
                </a:lnTo>
                <a:lnTo>
                  <a:pt x="9207" y="8356"/>
                </a:lnTo>
                <a:lnTo>
                  <a:pt x="9176" y="8385"/>
                </a:lnTo>
                <a:lnTo>
                  <a:pt x="9141" y="8385"/>
                </a:lnTo>
                <a:lnTo>
                  <a:pt x="9129" y="8397"/>
                </a:lnTo>
                <a:lnTo>
                  <a:pt x="9115" y="8407"/>
                </a:lnTo>
                <a:lnTo>
                  <a:pt x="9108" y="8412"/>
                </a:lnTo>
                <a:lnTo>
                  <a:pt x="9101" y="8416"/>
                </a:lnTo>
                <a:lnTo>
                  <a:pt x="9094" y="8419"/>
                </a:lnTo>
                <a:lnTo>
                  <a:pt x="9087" y="8421"/>
                </a:lnTo>
                <a:lnTo>
                  <a:pt x="9075" y="8423"/>
                </a:lnTo>
                <a:lnTo>
                  <a:pt x="9070" y="8422"/>
                </a:lnTo>
                <a:lnTo>
                  <a:pt x="9060" y="8426"/>
                </a:lnTo>
                <a:lnTo>
                  <a:pt x="9033" y="8439"/>
                </a:lnTo>
                <a:lnTo>
                  <a:pt x="9141" y="8331"/>
                </a:lnTo>
                <a:lnTo>
                  <a:pt x="9182" y="8289"/>
                </a:lnTo>
                <a:lnTo>
                  <a:pt x="9224" y="8246"/>
                </a:lnTo>
                <a:lnTo>
                  <a:pt x="9265" y="8204"/>
                </a:lnTo>
                <a:lnTo>
                  <a:pt x="9305" y="8161"/>
                </a:lnTo>
                <a:lnTo>
                  <a:pt x="9344" y="8118"/>
                </a:lnTo>
                <a:lnTo>
                  <a:pt x="9382" y="8074"/>
                </a:lnTo>
                <a:lnTo>
                  <a:pt x="9420" y="8031"/>
                </a:lnTo>
                <a:lnTo>
                  <a:pt x="9457" y="7989"/>
                </a:lnTo>
                <a:lnTo>
                  <a:pt x="9492" y="7945"/>
                </a:lnTo>
                <a:lnTo>
                  <a:pt x="9527" y="7901"/>
                </a:lnTo>
                <a:lnTo>
                  <a:pt x="9561" y="7857"/>
                </a:lnTo>
                <a:lnTo>
                  <a:pt x="9594" y="7812"/>
                </a:lnTo>
                <a:lnTo>
                  <a:pt x="9627" y="7767"/>
                </a:lnTo>
                <a:lnTo>
                  <a:pt x="9658" y="7722"/>
                </a:lnTo>
                <a:lnTo>
                  <a:pt x="9688" y="7677"/>
                </a:lnTo>
                <a:lnTo>
                  <a:pt x="9719" y="7631"/>
                </a:lnTo>
                <a:lnTo>
                  <a:pt x="9747" y="7584"/>
                </a:lnTo>
                <a:lnTo>
                  <a:pt x="9775" y="7537"/>
                </a:lnTo>
                <a:lnTo>
                  <a:pt x="9802" y="7489"/>
                </a:lnTo>
                <a:lnTo>
                  <a:pt x="9828" y="7441"/>
                </a:lnTo>
                <a:lnTo>
                  <a:pt x="9853" y="7392"/>
                </a:lnTo>
                <a:lnTo>
                  <a:pt x="9877" y="7343"/>
                </a:lnTo>
                <a:lnTo>
                  <a:pt x="9900" y="7293"/>
                </a:lnTo>
                <a:lnTo>
                  <a:pt x="9923" y="7242"/>
                </a:lnTo>
                <a:lnTo>
                  <a:pt x="9944" y="7190"/>
                </a:lnTo>
                <a:lnTo>
                  <a:pt x="9964" y="7138"/>
                </a:lnTo>
                <a:lnTo>
                  <a:pt x="9984" y="7085"/>
                </a:lnTo>
                <a:lnTo>
                  <a:pt x="10002" y="7031"/>
                </a:lnTo>
                <a:lnTo>
                  <a:pt x="10019" y="6976"/>
                </a:lnTo>
                <a:lnTo>
                  <a:pt x="10036" y="6920"/>
                </a:lnTo>
                <a:lnTo>
                  <a:pt x="10051" y="6864"/>
                </a:lnTo>
                <a:lnTo>
                  <a:pt x="10065" y="6805"/>
                </a:lnTo>
                <a:lnTo>
                  <a:pt x="10079" y="6811"/>
                </a:lnTo>
                <a:lnTo>
                  <a:pt x="10092" y="6816"/>
                </a:lnTo>
                <a:lnTo>
                  <a:pt x="10114" y="6826"/>
                </a:lnTo>
                <a:lnTo>
                  <a:pt x="10138" y="6835"/>
                </a:lnTo>
                <a:lnTo>
                  <a:pt x="10161" y="6843"/>
                </a:lnTo>
                <a:lnTo>
                  <a:pt x="10185" y="6850"/>
                </a:lnTo>
                <a:lnTo>
                  <a:pt x="10209" y="6856"/>
                </a:lnTo>
                <a:lnTo>
                  <a:pt x="10234" y="6863"/>
                </a:lnTo>
                <a:lnTo>
                  <a:pt x="10258" y="6869"/>
                </a:lnTo>
                <a:lnTo>
                  <a:pt x="10283" y="6874"/>
                </a:lnTo>
                <a:lnTo>
                  <a:pt x="10344" y="6888"/>
                </a:lnTo>
                <a:lnTo>
                  <a:pt x="10398" y="6900"/>
                </a:lnTo>
                <a:lnTo>
                  <a:pt x="10421" y="6907"/>
                </a:lnTo>
                <a:lnTo>
                  <a:pt x="10445" y="6914"/>
                </a:lnTo>
                <a:lnTo>
                  <a:pt x="10465" y="6920"/>
                </a:lnTo>
                <a:lnTo>
                  <a:pt x="10484" y="6927"/>
                </a:lnTo>
                <a:lnTo>
                  <a:pt x="10503" y="6934"/>
                </a:lnTo>
                <a:lnTo>
                  <a:pt x="10519" y="6941"/>
                </a:lnTo>
                <a:lnTo>
                  <a:pt x="10533" y="6949"/>
                </a:lnTo>
                <a:lnTo>
                  <a:pt x="10548" y="6957"/>
                </a:lnTo>
                <a:lnTo>
                  <a:pt x="10560" y="6966"/>
                </a:lnTo>
                <a:lnTo>
                  <a:pt x="10570" y="6976"/>
                </a:lnTo>
                <a:lnTo>
                  <a:pt x="10580" y="6986"/>
                </a:lnTo>
                <a:lnTo>
                  <a:pt x="10588" y="6996"/>
                </a:lnTo>
                <a:lnTo>
                  <a:pt x="10595" y="7008"/>
                </a:lnTo>
                <a:lnTo>
                  <a:pt x="10602" y="7021"/>
                </a:lnTo>
                <a:lnTo>
                  <a:pt x="10607" y="7035"/>
                </a:lnTo>
                <a:lnTo>
                  <a:pt x="10611" y="7049"/>
                </a:lnTo>
                <a:lnTo>
                  <a:pt x="10614" y="7065"/>
                </a:lnTo>
                <a:lnTo>
                  <a:pt x="10617" y="7082"/>
                </a:lnTo>
                <a:lnTo>
                  <a:pt x="10618" y="7100"/>
                </a:lnTo>
                <a:lnTo>
                  <a:pt x="10618" y="7120"/>
                </a:lnTo>
                <a:lnTo>
                  <a:pt x="10618" y="7141"/>
                </a:lnTo>
                <a:lnTo>
                  <a:pt x="10617" y="7163"/>
                </a:lnTo>
                <a:lnTo>
                  <a:pt x="10615" y="7187"/>
                </a:lnTo>
                <a:lnTo>
                  <a:pt x="10613" y="7212"/>
                </a:lnTo>
                <a:lnTo>
                  <a:pt x="10607" y="7270"/>
                </a:lnTo>
                <a:lnTo>
                  <a:pt x="10599" y="7334"/>
                </a:lnTo>
                <a:lnTo>
                  <a:pt x="10584" y="7432"/>
                </a:lnTo>
                <a:lnTo>
                  <a:pt x="10570" y="7531"/>
                </a:lnTo>
                <a:lnTo>
                  <a:pt x="10554" y="7629"/>
                </a:lnTo>
                <a:lnTo>
                  <a:pt x="10537" y="7725"/>
                </a:lnTo>
                <a:lnTo>
                  <a:pt x="10528" y="7774"/>
                </a:lnTo>
                <a:lnTo>
                  <a:pt x="10518" y="7822"/>
                </a:lnTo>
                <a:lnTo>
                  <a:pt x="10508" y="7871"/>
                </a:lnTo>
                <a:lnTo>
                  <a:pt x="10498" y="7919"/>
                </a:lnTo>
                <a:lnTo>
                  <a:pt x="10486" y="7967"/>
                </a:lnTo>
                <a:lnTo>
                  <a:pt x="10474" y="8014"/>
                </a:lnTo>
                <a:lnTo>
                  <a:pt x="10462" y="8062"/>
                </a:lnTo>
                <a:lnTo>
                  <a:pt x="10449" y="8109"/>
                </a:lnTo>
                <a:lnTo>
                  <a:pt x="10435" y="8156"/>
                </a:lnTo>
                <a:lnTo>
                  <a:pt x="10420" y="8203"/>
                </a:lnTo>
                <a:lnTo>
                  <a:pt x="10405" y="8250"/>
                </a:lnTo>
                <a:lnTo>
                  <a:pt x="10389" y="8297"/>
                </a:lnTo>
                <a:lnTo>
                  <a:pt x="10371" y="8343"/>
                </a:lnTo>
                <a:lnTo>
                  <a:pt x="10354" y="8388"/>
                </a:lnTo>
                <a:lnTo>
                  <a:pt x="10335" y="8434"/>
                </a:lnTo>
                <a:lnTo>
                  <a:pt x="10314" y="8479"/>
                </a:lnTo>
                <a:lnTo>
                  <a:pt x="10294" y="8525"/>
                </a:lnTo>
                <a:lnTo>
                  <a:pt x="10271" y="8570"/>
                </a:lnTo>
                <a:lnTo>
                  <a:pt x="10248" y="8614"/>
                </a:lnTo>
                <a:lnTo>
                  <a:pt x="10223" y="8659"/>
                </a:lnTo>
                <a:lnTo>
                  <a:pt x="10198" y="8703"/>
                </a:lnTo>
                <a:lnTo>
                  <a:pt x="10171" y="8747"/>
                </a:lnTo>
                <a:lnTo>
                  <a:pt x="10143" y="8790"/>
                </a:lnTo>
                <a:lnTo>
                  <a:pt x="10113" y="8833"/>
                </a:lnTo>
                <a:lnTo>
                  <a:pt x="10089" y="8870"/>
                </a:lnTo>
                <a:lnTo>
                  <a:pt x="10066" y="8907"/>
                </a:lnTo>
                <a:lnTo>
                  <a:pt x="10045" y="8944"/>
                </a:lnTo>
                <a:lnTo>
                  <a:pt x="10025" y="8982"/>
                </a:lnTo>
                <a:lnTo>
                  <a:pt x="10007" y="9021"/>
                </a:lnTo>
                <a:lnTo>
                  <a:pt x="9990" y="9059"/>
                </a:lnTo>
                <a:lnTo>
                  <a:pt x="9975" y="9098"/>
                </a:lnTo>
                <a:lnTo>
                  <a:pt x="9961" y="9137"/>
                </a:lnTo>
                <a:lnTo>
                  <a:pt x="9949" y="9177"/>
                </a:lnTo>
                <a:lnTo>
                  <a:pt x="9938" y="9217"/>
                </a:lnTo>
                <a:lnTo>
                  <a:pt x="9929" y="9257"/>
                </a:lnTo>
                <a:lnTo>
                  <a:pt x="9921" y="9296"/>
                </a:lnTo>
                <a:lnTo>
                  <a:pt x="9913" y="9337"/>
                </a:lnTo>
                <a:lnTo>
                  <a:pt x="9908" y="9378"/>
                </a:lnTo>
                <a:lnTo>
                  <a:pt x="9904" y="9419"/>
                </a:lnTo>
                <a:lnTo>
                  <a:pt x="9900" y="9459"/>
                </a:lnTo>
                <a:lnTo>
                  <a:pt x="9898" y="9500"/>
                </a:lnTo>
                <a:lnTo>
                  <a:pt x="9897" y="9542"/>
                </a:lnTo>
                <a:lnTo>
                  <a:pt x="9898" y="9584"/>
                </a:lnTo>
                <a:lnTo>
                  <a:pt x="9899" y="9626"/>
                </a:lnTo>
                <a:lnTo>
                  <a:pt x="9901" y="9667"/>
                </a:lnTo>
                <a:lnTo>
                  <a:pt x="9904" y="9709"/>
                </a:lnTo>
                <a:lnTo>
                  <a:pt x="9908" y="9751"/>
                </a:lnTo>
                <a:lnTo>
                  <a:pt x="9913" y="9793"/>
                </a:lnTo>
                <a:lnTo>
                  <a:pt x="9919" y="9835"/>
                </a:lnTo>
                <a:lnTo>
                  <a:pt x="9926" y="9878"/>
                </a:lnTo>
                <a:lnTo>
                  <a:pt x="9933" y="9920"/>
                </a:lnTo>
                <a:lnTo>
                  <a:pt x="9941" y="9961"/>
                </a:lnTo>
                <a:lnTo>
                  <a:pt x="9950" y="10004"/>
                </a:lnTo>
                <a:lnTo>
                  <a:pt x="9960" y="10046"/>
                </a:lnTo>
                <a:lnTo>
                  <a:pt x="9971" y="10089"/>
                </a:lnTo>
                <a:lnTo>
                  <a:pt x="9981" y="10131"/>
                </a:lnTo>
                <a:lnTo>
                  <a:pt x="9996" y="10188"/>
                </a:lnTo>
                <a:lnTo>
                  <a:pt x="10008" y="10245"/>
                </a:lnTo>
                <a:lnTo>
                  <a:pt x="10013" y="10272"/>
                </a:lnTo>
                <a:lnTo>
                  <a:pt x="10018" y="10301"/>
                </a:lnTo>
                <a:lnTo>
                  <a:pt x="10022" y="10330"/>
                </a:lnTo>
                <a:lnTo>
                  <a:pt x="10024" y="10357"/>
                </a:lnTo>
                <a:lnTo>
                  <a:pt x="10025" y="10386"/>
                </a:lnTo>
                <a:lnTo>
                  <a:pt x="10025" y="10414"/>
                </a:lnTo>
                <a:lnTo>
                  <a:pt x="10022" y="10444"/>
                </a:lnTo>
                <a:lnTo>
                  <a:pt x="10018" y="10472"/>
                </a:lnTo>
                <a:lnTo>
                  <a:pt x="10012" y="10501"/>
                </a:lnTo>
                <a:lnTo>
                  <a:pt x="10004" y="10530"/>
                </a:lnTo>
                <a:lnTo>
                  <a:pt x="9995" y="10560"/>
                </a:lnTo>
                <a:lnTo>
                  <a:pt x="9983" y="10591"/>
                </a:lnTo>
                <a:lnTo>
                  <a:pt x="9953" y="10660"/>
                </a:lnTo>
                <a:lnTo>
                  <a:pt x="9926" y="10729"/>
                </a:lnTo>
                <a:lnTo>
                  <a:pt x="9902" y="10799"/>
                </a:lnTo>
                <a:lnTo>
                  <a:pt x="9881" y="10867"/>
                </a:lnTo>
                <a:lnTo>
                  <a:pt x="9861" y="10936"/>
                </a:lnTo>
                <a:lnTo>
                  <a:pt x="9845" y="11005"/>
                </a:lnTo>
                <a:lnTo>
                  <a:pt x="9831" y="11073"/>
                </a:lnTo>
                <a:lnTo>
                  <a:pt x="9820" y="11140"/>
                </a:lnTo>
                <a:lnTo>
                  <a:pt x="9812" y="11209"/>
                </a:lnTo>
                <a:lnTo>
                  <a:pt x="9804" y="11276"/>
                </a:lnTo>
                <a:lnTo>
                  <a:pt x="9801" y="11342"/>
                </a:lnTo>
                <a:lnTo>
                  <a:pt x="9799" y="11410"/>
                </a:lnTo>
                <a:lnTo>
                  <a:pt x="9800" y="11476"/>
                </a:lnTo>
                <a:lnTo>
                  <a:pt x="9803" y="11542"/>
                </a:lnTo>
                <a:lnTo>
                  <a:pt x="9808" y="11609"/>
                </a:lnTo>
                <a:lnTo>
                  <a:pt x="9817" y="11675"/>
                </a:lnTo>
                <a:lnTo>
                  <a:pt x="9826" y="11740"/>
                </a:lnTo>
                <a:lnTo>
                  <a:pt x="9838" y="11805"/>
                </a:lnTo>
                <a:lnTo>
                  <a:pt x="9852" y="11871"/>
                </a:lnTo>
                <a:lnTo>
                  <a:pt x="9869" y="11936"/>
                </a:lnTo>
                <a:lnTo>
                  <a:pt x="9887" y="12000"/>
                </a:lnTo>
                <a:lnTo>
                  <a:pt x="9907" y="12065"/>
                </a:lnTo>
                <a:lnTo>
                  <a:pt x="9930" y="12129"/>
                </a:lnTo>
                <a:lnTo>
                  <a:pt x="9954" y="12193"/>
                </a:lnTo>
                <a:lnTo>
                  <a:pt x="9981" y="12256"/>
                </a:lnTo>
                <a:lnTo>
                  <a:pt x="10009" y="12320"/>
                </a:lnTo>
                <a:lnTo>
                  <a:pt x="10040" y="12383"/>
                </a:lnTo>
                <a:lnTo>
                  <a:pt x="10073" y="12446"/>
                </a:lnTo>
                <a:lnTo>
                  <a:pt x="10106" y="12508"/>
                </a:lnTo>
                <a:lnTo>
                  <a:pt x="10142" y="12572"/>
                </a:lnTo>
                <a:lnTo>
                  <a:pt x="10180" y="12634"/>
                </a:lnTo>
                <a:lnTo>
                  <a:pt x="10218" y="12695"/>
                </a:lnTo>
                <a:lnTo>
                  <a:pt x="10239" y="12728"/>
                </a:lnTo>
                <a:lnTo>
                  <a:pt x="10258" y="12760"/>
                </a:lnTo>
                <a:lnTo>
                  <a:pt x="10276" y="12793"/>
                </a:lnTo>
                <a:lnTo>
                  <a:pt x="10293" y="12827"/>
                </a:lnTo>
                <a:lnTo>
                  <a:pt x="10308" y="12859"/>
                </a:lnTo>
                <a:lnTo>
                  <a:pt x="10323" y="12893"/>
                </a:lnTo>
                <a:lnTo>
                  <a:pt x="10337" y="12926"/>
                </a:lnTo>
                <a:lnTo>
                  <a:pt x="10348" y="12960"/>
                </a:lnTo>
                <a:lnTo>
                  <a:pt x="10359" y="12995"/>
                </a:lnTo>
                <a:lnTo>
                  <a:pt x="10369" y="13029"/>
                </a:lnTo>
                <a:lnTo>
                  <a:pt x="10378" y="13065"/>
                </a:lnTo>
                <a:lnTo>
                  <a:pt x="10385" y="13101"/>
                </a:lnTo>
                <a:lnTo>
                  <a:pt x="10393" y="13137"/>
                </a:lnTo>
                <a:lnTo>
                  <a:pt x="10399" y="13174"/>
                </a:lnTo>
                <a:lnTo>
                  <a:pt x="10404" y="13211"/>
                </a:lnTo>
                <a:lnTo>
                  <a:pt x="10407" y="13250"/>
                </a:lnTo>
                <a:lnTo>
                  <a:pt x="10413" y="13306"/>
                </a:lnTo>
                <a:lnTo>
                  <a:pt x="10420" y="13361"/>
                </a:lnTo>
                <a:lnTo>
                  <a:pt x="10428" y="13416"/>
                </a:lnTo>
                <a:lnTo>
                  <a:pt x="10437" y="13469"/>
                </a:lnTo>
                <a:lnTo>
                  <a:pt x="10448" y="13522"/>
                </a:lnTo>
                <a:lnTo>
                  <a:pt x="10459" y="13575"/>
                </a:lnTo>
                <a:lnTo>
                  <a:pt x="10472" y="13626"/>
                </a:lnTo>
                <a:lnTo>
                  <a:pt x="10486" y="13677"/>
                </a:lnTo>
                <a:lnTo>
                  <a:pt x="10503" y="13726"/>
                </a:lnTo>
                <a:lnTo>
                  <a:pt x="10519" y="13775"/>
                </a:lnTo>
                <a:lnTo>
                  <a:pt x="10537" y="13823"/>
                </a:lnTo>
                <a:lnTo>
                  <a:pt x="10558" y="13870"/>
                </a:lnTo>
                <a:lnTo>
                  <a:pt x="10579" y="13916"/>
                </a:lnTo>
                <a:lnTo>
                  <a:pt x="10603" y="13961"/>
                </a:lnTo>
                <a:lnTo>
                  <a:pt x="10627" y="14005"/>
                </a:lnTo>
                <a:lnTo>
                  <a:pt x="10653" y="14047"/>
                </a:lnTo>
                <a:lnTo>
                  <a:pt x="10680" y="14089"/>
                </a:lnTo>
                <a:lnTo>
                  <a:pt x="10710" y="14130"/>
                </a:lnTo>
                <a:lnTo>
                  <a:pt x="10740" y="14170"/>
                </a:lnTo>
                <a:lnTo>
                  <a:pt x="10773" y="14209"/>
                </a:lnTo>
                <a:lnTo>
                  <a:pt x="10807" y="14246"/>
                </a:lnTo>
                <a:lnTo>
                  <a:pt x="10843" y="14282"/>
                </a:lnTo>
                <a:lnTo>
                  <a:pt x="10881" y="14318"/>
                </a:lnTo>
                <a:lnTo>
                  <a:pt x="10920" y="14351"/>
                </a:lnTo>
                <a:lnTo>
                  <a:pt x="10961" y="14384"/>
                </a:lnTo>
                <a:lnTo>
                  <a:pt x="11004" y="14416"/>
                </a:lnTo>
                <a:lnTo>
                  <a:pt x="11049" y="14446"/>
                </a:lnTo>
                <a:lnTo>
                  <a:pt x="11096" y="14475"/>
                </a:lnTo>
                <a:lnTo>
                  <a:pt x="11145" y="14502"/>
                </a:lnTo>
                <a:lnTo>
                  <a:pt x="11196" y="14529"/>
                </a:lnTo>
                <a:lnTo>
                  <a:pt x="11248" y="14553"/>
                </a:lnTo>
                <a:lnTo>
                  <a:pt x="11303" y="14577"/>
                </a:lnTo>
                <a:lnTo>
                  <a:pt x="11332" y="14589"/>
                </a:lnTo>
                <a:lnTo>
                  <a:pt x="11359" y="14603"/>
                </a:lnTo>
                <a:lnTo>
                  <a:pt x="11386" y="14618"/>
                </a:lnTo>
                <a:lnTo>
                  <a:pt x="11411" y="14635"/>
                </a:lnTo>
                <a:lnTo>
                  <a:pt x="11437" y="14652"/>
                </a:lnTo>
                <a:lnTo>
                  <a:pt x="11461" y="14672"/>
                </a:lnTo>
                <a:lnTo>
                  <a:pt x="11484" y="14693"/>
                </a:lnTo>
                <a:lnTo>
                  <a:pt x="11507" y="14716"/>
                </a:lnTo>
                <a:lnTo>
                  <a:pt x="11532" y="14740"/>
                </a:lnTo>
                <a:lnTo>
                  <a:pt x="11558" y="14765"/>
                </a:lnTo>
                <a:lnTo>
                  <a:pt x="11583" y="14788"/>
                </a:lnTo>
                <a:lnTo>
                  <a:pt x="11609" y="14810"/>
                </a:lnTo>
                <a:lnTo>
                  <a:pt x="11635" y="14833"/>
                </a:lnTo>
                <a:lnTo>
                  <a:pt x="11662" y="14853"/>
                </a:lnTo>
                <a:lnTo>
                  <a:pt x="11688" y="14873"/>
                </a:lnTo>
                <a:lnTo>
                  <a:pt x="11716" y="14892"/>
                </a:lnTo>
                <a:lnTo>
                  <a:pt x="11743" y="14909"/>
                </a:lnTo>
                <a:lnTo>
                  <a:pt x="11771" y="14927"/>
                </a:lnTo>
                <a:lnTo>
                  <a:pt x="11800" y="14942"/>
                </a:lnTo>
                <a:lnTo>
                  <a:pt x="11828" y="14957"/>
                </a:lnTo>
                <a:lnTo>
                  <a:pt x="11857" y="14972"/>
                </a:lnTo>
                <a:lnTo>
                  <a:pt x="11886" y="14984"/>
                </a:lnTo>
                <a:lnTo>
                  <a:pt x="11916" y="14996"/>
                </a:lnTo>
                <a:lnTo>
                  <a:pt x="11945" y="15007"/>
                </a:lnTo>
                <a:lnTo>
                  <a:pt x="11976" y="15017"/>
                </a:lnTo>
                <a:lnTo>
                  <a:pt x="12006" y="15026"/>
                </a:lnTo>
                <a:lnTo>
                  <a:pt x="12037" y="15034"/>
                </a:lnTo>
                <a:lnTo>
                  <a:pt x="12069" y="15041"/>
                </a:lnTo>
                <a:lnTo>
                  <a:pt x="12100" y="15047"/>
                </a:lnTo>
                <a:lnTo>
                  <a:pt x="12132" y="15051"/>
                </a:lnTo>
                <a:lnTo>
                  <a:pt x="12164" y="15055"/>
                </a:lnTo>
                <a:lnTo>
                  <a:pt x="12198" y="15057"/>
                </a:lnTo>
                <a:lnTo>
                  <a:pt x="12231" y="15059"/>
                </a:lnTo>
                <a:lnTo>
                  <a:pt x="12264" y="15059"/>
                </a:lnTo>
                <a:lnTo>
                  <a:pt x="12299" y="15058"/>
                </a:lnTo>
                <a:lnTo>
                  <a:pt x="12333" y="15056"/>
                </a:lnTo>
                <a:lnTo>
                  <a:pt x="12368" y="15053"/>
                </a:lnTo>
                <a:lnTo>
                  <a:pt x="12403" y="15049"/>
                </a:lnTo>
                <a:lnTo>
                  <a:pt x="12439" y="15044"/>
                </a:lnTo>
                <a:lnTo>
                  <a:pt x="12475" y="15038"/>
                </a:lnTo>
                <a:lnTo>
                  <a:pt x="12498" y="15034"/>
                </a:lnTo>
                <a:lnTo>
                  <a:pt x="12519" y="15031"/>
                </a:lnTo>
                <a:lnTo>
                  <a:pt x="12541" y="15028"/>
                </a:lnTo>
                <a:lnTo>
                  <a:pt x="12561" y="15027"/>
                </a:lnTo>
                <a:lnTo>
                  <a:pt x="12580" y="15026"/>
                </a:lnTo>
                <a:lnTo>
                  <a:pt x="12599" y="15026"/>
                </a:lnTo>
                <a:lnTo>
                  <a:pt x="12617" y="15027"/>
                </a:lnTo>
                <a:lnTo>
                  <a:pt x="12634" y="15029"/>
                </a:lnTo>
                <a:lnTo>
                  <a:pt x="12652" y="15031"/>
                </a:lnTo>
                <a:lnTo>
                  <a:pt x="12668" y="15035"/>
                </a:lnTo>
                <a:lnTo>
                  <a:pt x="12683" y="15039"/>
                </a:lnTo>
                <a:lnTo>
                  <a:pt x="12699" y="15044"/>
                </a:lnTo>
                <a:lnTo>
                  <a:pt x="12713" y="15049"/>
                </a:lnTo>
                <a:lnTo>
                  <a:pt x="12727" y="15056"/>
                </a:lnTo>
                <a:lnTo>
                  <a:pt x="12740" y="15063"/>
                </a:lnTo>
                <a:lnTo>
                  <a:pt x="12753" y="15072"/>
                </a:lnTo>
                <a:lnTo>
                  <a:pt x="12765" y="15082"/>
                </a:lnTo>
                <a:lnTo>
                  <a:pt x="12777" y="15091"/>
                </a:lnTo>
                <a:lnTo>
                  <a:pt x="12788" y="15102"/>
                </a:lnTo>
                <a:lnTo>
                  <a:pt x="12799" y="15114"/>
                </a:lnTo>
                <a:lnTo>
                  <a:pt x="12809" y="15127"/>
                </a:lnTo>
                <a:lnTo>
                  <a:pt x="12818" y="15140"/>
                </a:lnTo>
                <a:lnTo>
                  <a:pt x="12827" y="15154"/>
                </a:lnTo>
                <a:lnTo>
                  <a:pt x="12836" y="15169"/>
                </a:lnTo>
                <a:lnTo>
                  <a:pt x="12844" y="15186"/>
                </a:lnTo>
                <a:lnTo>
                  <a:pt x="12852" y="15203"/>
                </a:lnTo>
                <a:lnTo>
                  <a:pt x="12860" y="15220"/>
                </a:lnTo>
                <a:lnTo>
                  <a:pt x="12867" y="15240"/>
                </a:lnTo>
                <a:lnTo>
                  <a:pt x="12873" y="15259"/>
                </a:lnTo>
                <a:lnTo>
                  <a:pt x="12879" y="15280"/>
                </a:lnTo>
                <a:lnTo>
                  <a:pt x="12885" y="15301"/>
                </a:lnTo>
                <a:lnTo>
                  <a:pt x="12890" y="15322"/>
                </a:lnTo>
                <a:lnTo>
                  <a:pt x="12899" y="15355"/>
                </a:lnTo>
                <a:lnTo>
                  <a:pt x="12908" y="15386"/>
                </a:lnTo>
                <a:lnTo>
                  <a:pt x="12918" y="15416"/>
                </a:lnTo>
                <a:lnTo>
                  <a:pt x="12929" y="15445"/>
                </a:lnTo>
                <a:lnTo>
                  <a:pt x="12942" y="15472"/>
                </a:lnTo>
                <a:lnTo>
                  <a:pt x="12957" y="15499"/>
                </a:lnTo>
                <a:lnTo>
                  <a:pt x="12964" y="15512"/>
                </a:lnTo>
                <a:lnTo>
                  <a:pt x="12972" y="15524"/>
                </a:lnTo>
                <a:lnTo>
                  <a:pt x="12981" y="15537"/>
                </a:lnTo>
                <a:lnTo>
                  <a:pt x="12990" y="15548"/>
                </a:lnTo>
                <a:lnTo>
                  <a:pt x="12999" y="15559"/>
                </a:lnTo>
                <a:lnTo>
                  <a:pt x="13010" y="15570"/>
                </a:lnTo>
                <a:lnTo>
                  <a:pt x="13020" y="15581"/>
                </a:lnTo>
                <a:lnTo>
                  <a:pt x="13030" y="15590"/>
                </a:lnTo>
                <a:lnTo>
                  <a:pt x="13041" y="15600"/>
                </a:lnTo>
                <a:lnTo>
                  <a:pt x="13053" y="15609"/>
                </a:lnTo>
                <a:lnTo>
                  <a:pt x="13066" y="15617"/>
                </a:lnTo>
                <a:lnTo>
                  <a:pt x="13079" y="15625"/>
                </a:lnTo>
                <a:lnTo>
                  <a:pt x="13092" y="15633"/>
                </a:lnTo>
                <a:lnTo>
                  <a:pt x="13106" y="15640"/>
                </a:lnTo>
                <a:lnTo>
                  <a:pt x="13121" y="15646"/>
                </a:lnTo>
                <a:lnTo>
                  <a:pt x="13136" y="15652"/>
                </a:lnTo>
                <a:lnTo>
                  <a:pt x="13151" y="15657"/>
                </a:lnTo>
                <a:lnTo>
                  <a:pt x="13168" y="15662"/>
                </a:lnTo>
                <a:lnTo>
                  <a:pt x="13185" y="15666"/>
                </a:lnTo>
                <a:lnTo>
                  <a:pt x="13202" y="15670"/>
                </a:lnTo>
                <a:lnTo>
                  <a:pt x="13246" y="15677"/>
                </a:lnTo>
                <a:lnTo>
                  <a:pt x="13289" y="15683"/>
                </a:lnTo>
                <a:lnTo>
                  <a:pt x="13310" y="15684"/>
                </a:lnTo>
                <a:lnTo>
                  <a:pt x="13332" y="15686"/>
                </a:lnTo>
                <a:lnTo>
                  <a:pt x="13353" y="15686"/>
                </a:lnTo>
                <a:lnTo>
                  <a:pt x="13374" y="15686"/>
                </a:lnTo>
                <a:lnTo>
                  <a:pt x="13395" y="15686"/>
                </a:lnTo>
                <a:lnTo>
                  <a:pt x="13415" y="15685"/>
                </a:lnTo>
                <a:lnTo>
                  <a:pt x="13436" y="15683"/>
                </a:lnTo>
                <a:lnTo>
                  <a:pt x="13457" y="15680"/>
                </a:lnTo>
                <a:lnTo>
                  <a:pt x="13478" y="15677"/>
                </a:lnTo>
                <a:lnTo>
                  <a:pt x="13497" y="15674"/>
                </a:lnTo>
                <a:lnTo>
                  <a:pt x="13517" y="15670"/>
                </a:lnTo>
                <a:lnTo>
                  <a:pt x="13538" y="15666"/>
                </a:lnTo>
                <a:lnTo>
                  <a:pt x="13557" y="15661"/>
                </a:lnTo>
                <a:lnTo>
                  <a:pt x="13576" y="15655"/>
                </a:lnTo>
                <a:lnTo>
                  <a:pt x="13596" y="15649"/>
                </a:lnTo>
                <a:lnTo>
                  <a:pt x="13615" y="15642"/>
                </a:lnTo>
                <a:lnTo>
                  <a:pt x="13635" y="15635"/>
                </a:lnTo>
                <a:lnTo>
                  <a:pt x="13653" y="15626"/>
                </a:lnTo>
                <a:lnTo>
                  <a:pt x="13672" y="15618"/>
                </a:lnTo>
                <a:lnTo>
                  <a:pt x="13691" y="15608"/>
                </a:lnTo>
                <a:lnTo>
                  <a:pt x="13709" y="15599"/>
                </a:lnTo>
                <a:lnTo>
                  <a:pt x="13727" y="15588"/>
                </a:lnTo>
                <a:lnTo>
                  <a:pt x="13745" y="15576"/>
                </a:lnTo>
                <a:lnTo>
                  <a:pt x="13762" y="15564"/>
                </a:lnTo>
                <a:lnTo>
                  <a:pt x="13779" y="15552"/>
                </a:lnTo>
                <a:lnTo>
                  <a:pt x="13797" y="15539"/>
                </a:lnTo>
                <a:lnTo>
                  <a:pt x="13814" y="15524"/>
                </a:lnTo>
                <a:lnTo>
                  <a:pt x="13830" y="15510"/>
                </a:lnTo>
                <a:lnTo>
                  <a:pt x="13844" y="15498"/>
                </a:lnTo>
                <a:lnTo>
                  <a:pt x="13853" y="15486"/>
                </a:lnTo>
                <a:lnTo>
                  <a:pt x="13857" y="15480"/>
                </a:lnTo>
                <a:lnTo>
                  <a:pt x="13860" y="15474"/>
                </a:lnTo>
                <a:lnTo>
                  <a:pt x="13862" y="15468"/>
                </a:lnTo>
                <a:lnTo>
                  <a:pt x="13864" y="15463"/>
                </a:lnTo>
                <a:lnTo>
                  <a:pt x="13865" y="15458"/>
                </a:lnTo>
                <a:lnTo>
                  <a:pt x="13866" y="15452"/>
                </a:lnTo>
                <a:lnTo>
                  <a:pt x="13866" y="15447"/>
                </a:lnTo>
                <a:lnTo>
                  <a:pt x="13865" y="15443"/>
                </a:lnTo>
                <a:lnTo>
                  <a:pt x="13864" y="15438"/>
                </a:lnTo>
                <a:lnTo>
                  <a:pt x="13863" y="15434"/>
                </a:lnTo>
                <a:lnTo>
                  <a:pt x="13861" y="15429"/>
                </a:lnTo>
                <a:lnTo>
                  <a:pt x="13858" y="15424"/>
                </a:lnTo>
                <a:lnTo>
                  <a:pt x="13852" y="15416"/>
                </a:lnTo>
                <a:lnTo>
                  <a:pt x="13843" y="15410"/>
                </a:lnTo>
                <a:lnTo>
                  <a:pt x="13833" y="15404"/>
                </a:lnTo>
                <a:lnTo>
                  <a:pt x="13821" y="15399"/>
                </a:lnTo>
                <a:lnTo>
                  <a:pt x="13809" y="15395"/>
                </a:lnTo>
                <a:lnTo>
                  <a:pt x="13795" y="15392"/>
                </a:lnTo>
                <a:lnTo>
                  <a:pt x="13779" y="15390"/>
                </a:lnTo>
                <a:lnTo>
                  <a:pt x="13763" y="15390"/>
                </a:lnTo>
                <a:lnTo>
                  <a:pt x="13726" y="15391"/>
                </a:lnTo>
                <a:lnTo>
                  <a:pt x="13689" y="15394"/>
                </a:lnTo>
                <a:lnTo>
                  <a:pt x="13652" y="15397"/>
                </a:lnTo>
                <a:lnTo>
                  <a:pt x="13614" y="15401"/>
                </a:lnTo>
                <a:lnTo>
                  <a:pt x="13576" y="15404"/>
                </a:lnTo>
                <a:lnTo>
                  <a:pt x="13540" y="15406"/>
                </a:lnTo>
                <a:lnTo>
                  <a:pt x="13521" y="15407"/>
                </a:lnTo>
                <a:lnTo>
                  <a:pt x="13503" y="15406"/>
                </a:lnTo>
                <a:lnTo>
                  <a:pt x="13485" y="15405"/>
                </a:lnTo>
                <a:lnTo>
                  <a:pt x="13466" y="15404"/>
                </a:lnTo>
                <a:lnTo>
                  <a:pt x="13446" y="15401"/>
                </a:lnTo>
                <a:lnTo>
                  <a:pt x="13427" y="15398"/>
                </a:lnTo>
                <a:lnTo>
                  <a:pt x="13408" y="15393"/>
                </a:lnTo>
                <a:lnTo>
                  <a:pt x="13391" y="15388"/>
                </a:lnTo>
                <a:lnTo>
                  <a:pt x="13375" y="15383"/>
                </a:lnTo>
                <a:lnTo>
                  <a:pt x="13359" y="15375"/>
                </a:lnTo>
                <a:lnTo>
                  <a:pt x="13344" y="15368"/>
                </a:lnTo>
                <a:lnTo>
                  <a:pt x="13330" y="15360"/>
                </a:lnTo>
                <a:lnTo>
                  <a:pt x="13318" y="15351"/>
                </a:lnTo>
                <a:lnTo>
                  <a:pt x="13305" y="15342"/>
                </a:lnTo>
                <a:lnTo>
                  <a:pt x="13294" y="15332"/>
                </a:lnTo>
                <a:lnTo>
                  <a:pt x="13284" y="15321"/>
                </a:lnTo>
                <a:lnTo>
                  <a:pt x="13275" y="15310"/>
                </a:lnTo>
                <a:lnTo>
                  <a:pt x="13268" y="15299"/>
                </a:lnTo>
                <a:lnTo>
                  <a:pt x="13260" y="15287"/>
                </a:lnTo>
                <a:lnTo>
                  <a:pt x="13254" y="15273"/>
                </a:lnTo>
                <a:lnTo>
                  <a:pt x="13249" y="15260"/>
                </a:lnTo>
                <a:lnTo>
                  <a:pt x="13245" y="15247"/>
                </a:lnTo>
                <a:lnTo>
                  <a:pt x="13242" y="15234"/>
                </a:lnTo>
                <a:lnTo>
                  <a:pt x="13240" y="15219"/>
                </a:lnTo>
                <a:lnTo>
                  <a:pt x="13239" y="15204"/>
                </a:lnTo>
                <a:lnTo>
                  <a:pt x="13239" y="15190"/>
                </a:lnTo>
                <a:lnTo>
                  <a:pt x="13241" y="15175"/>
                </a:lnTo>
                <a:lnTo>
                  <a:pt x="13243" y="15159"/>
                </a:lnTo>
                <a:lnTo>
                  <a:pt x="13246" y="15143"/>
                </a:lnTo>
                <a:lnTo>
                  <a:pt x="13251" y="15128"/>
                </a:lnTo>
                <a:lnTo>
                  <a:pt x="13257" y="15111"/>
                </a:lnTo>
                <a:lnTo>
                  <a:pt x="13263" y="15095"/>
                </a:lnTo>
                <a:lnTo>
                  <a:pt x="13272" y="15079"/>
                </a:lnTo>
                <a:lnTo>
                  <a:pt x="13281" y="15062"/>
                </a:lnTo>
                <a:lnTo>
                  <a:pt x="13291" y="15046"/>
                </a:lnTo>
                <a:lnTo>
                  <a:pt x="13303" y="15029"/>
                </a:lnTo>
                <a:lnTo>
                  <a:pt x="13318" y="15009"/>
                </a:lnTo>
                <a:lnTo>
                  <a:pt x="13333" y="14990"/>
                </a:lnTo>
                <a:lnTo>
                  <a:pt x="13349" y="14971"/>
                </a:lnTo>
                <a:lnTo>
                  <a:pt x="13366" y="14952"/>
                </a:lnTo>
                <a:lnTo>
                  <a:pt x="13384" y="14935"/>
                </a:lnTo>
                <a:lnTo>
                  <a:pt x="13402" y="14918"/>
                </a:lnTo>
                <a:lnTo>
                  <a:pt x="13420" y="14901"/>
                </a:lnTo>
                <a:lnTo>
                  <a:pt x="13440" y="14886"/>
                </a:lnTo>
                <a:lnTo>
                  <a:pt x="13471" y="14861"/>
                </a:lnTo>
                <a:lnTo>
                  <a:pt x="13501" y="14836"/>
                </a:lnTo>
                <a:lnTo>
                  <a:pt x="13514" y="14824"/>
                </a:lnTo>
                <a:lnTo>
                  <a:pt x="13527" y="14810"/>
                </a:lnTo>
                <a:lnTo>
                  <a:pt x="13538" y="14796"/>
                </a:lnTo>
                <a:lnTo>
                  <a:pt x="13547" y="14783"/>
                </a:lnTo>
                <a:lnTo>
                  <a:pt x="13551" y="14775"/>
                </a:lnTo>
                <a:lnTo>
                  <a:pt x="13554" y="14768"/>
                </a:lnTo>
                <a:lnTo>
                  <a:pt x="13557" y="14760"/>
                </a:lnTo>
                <a:lnTo>
                  <a:pt x="13559" y="14752"/>
                </a:lnTo>
                <a:lnTo>
                  <a:pt x="13561" y="14744"/>
                </a:lnTo>
                <a:lnTo>
                  <a:pt x="13562" y="14736"/>
                </a:lnTo>
                <a:lnTo>
                  <a:pt x="13562" y="14728"/>
                </a:lnTo>
                <a:lnTo>
                  <a:pt x="13562" y="14720"/>
                </a:lnTo>
                <a:lnTo>
                  <a:pt x="13561" y="14710"/>
                </a:lnTo>
                <a:lnTo>
                  <a:pt x="13559" y="14702"/>
                </a:lnTo>
                <a:lnTo>
                  <a:pt x="13556" y="14693"/>
                </a:lnTo>
                <a:lnTo>
                  <a:pt x="13553" y="14683"/>
                </a:lnTo>
                <a:lnTo>
                  <a:pt x="13549" y="14674"/>
                </a:lnTo>
                <a:lnTo>
                  <a:pt x="13544" y="14664"/>
                </a:lnTo>
                <a:lnTo>
                  <a:pt x="13538" y="14653"/>
                </a:lnTo>
                <a:lnTo>
                  <a:pt x="13531" y="14643"/>
                </a:lnTo>
                <a:lnTo>
                  <a:pt x="13516" y="14624"/>
                </a:lnTo>
                <a:lnTo>
                  <a:pt x="13501" y="14607"/>
                </a:lnTo>
                <a:lnTo>
                  <a:pt x="13486" y="14592"/>
                </a:lnTo>
                <a:lnTo>
                  <a:pt x="13468" y="14579"/>
                </a:lnTo>
                <a:lnTo>
                  <a:pt x="13452" y="14568"/>
                </a:lnTo>
                <a:lnTo>
                  <a:pt x="13434" y="14558"/>
                </a:lnTo>
                <a:lnTo>
                  <a:pt x="13415" y="14551"/>
                </a:lnTo>
                <a:lnTo>
                  <a:pt x="13396" y="14545"/>
                </a:lnTo>
                <a:lnTo>
                  <a:pt x="13377" y="14541"/>
                </a:lnTo>
                <a:lnTo>
                  <a:pt x="13356" y="14539"/>
                </a:lnTo>
                <a:lnTo>
                  <a:pt x="13335" y="14538"/>
                </a:lnTo>
                <a:lnTo>
                  <a:pt x="13313" y="14540"/>
                </a:lnTo>
                <a:lnTo>
                  <a:pt x="13292" y="14542"/>
                </a:lnTo>
                <a:lnTo>
                  <a:pt x="13269" y="14547"/>
                </a:lnTo>
                <a:lnTo>
                  <a:pt x="13245" y="14553"/>
                </a:lnTo>
                <a:lnTo>
                  <a:pt x="13222" y="14562"/>
                </a:lnTo>
                <a:lnTo>
                  <a:pt x="13204" y="14570"/>
                </a:lnTo>
                <a:lnTo>
                  <a:pt x="13186" y="14579"/>
                </a:lnTo>
                <a:lnTo>
                  <a:pt x="13168" y="14591"/>
                </a:lnTo>
                <a:lnTo>
                  <a:pt x="13149" y="14604"/>
                </a:lnTo>
                <a:lnTo>
                  <a:pt x="13112" y="14631"/>
                </a:lnTo>
                <a:lnTo>
                  <a:pt x="13075" y="14655"/>
                </a:lnTo>
                <a:lnTo>
                  <a:pt x="13057" y="14666"/>
                </a:lnTo>
                <a:lnTo>
                  <a:pt x="13039" y="14673"/>
                </a:lnTo>
                <a:lnTo>
                  <a:pt x="13030" y="14676"/>
                </a:lnTo>
                <a:lnTo>
                  <a:pt x="13022" y="14677"/>
                </a:lnTo>
                <a:lnTo>
                  <a:pt x="13014" y="14678"/>
                </a:lnTo>
                <a:lnTo>
                  <a:pt x="13006" y="14678"/>
                </a:lnTo>
                <a:lnTo>
                  <a:pt x="12998" y="14677"/>
                </a:lnTo>
                <a:lnTo>
                  <a:pt x="12990" y="14675"/>
                </a:lnTo>
                <a:lnTo>
                  <a:pt x="12983" y="14671"/>
                </a:lnTo>
                <a:lnTo>
                  <a:pt x="12976" y="14666"/>
                </a:lnTo>
                <a:lnTo>
                  <a:pt x="12970" y="14659"/>
                </a:lnTo>
                <a:lnTo>
                  <a:pt x="12963" y="14652"/>
                </a:lnTo>
                <a:lnTo>
                  <a:pt x="12957" y="14643"/>
                </a:lnTo>
                <a:lnTo>
                  <a:pt x="12952" y="14633"/>
                </a:lnTo>
                <a:lnTo>
                  <a:pt x="12945" y="14619"/>
                </a:lnTo>
                <a:lnTo>
                  <a:pt x="12940" y="14606"/>
                </a:lnTo>
                <a:lnTo>
                  <a:pt x="12937" y="14594"/>
                </a:lnTo>
                <a:lnTo>
                  <a:pt x="12936" y="14583"/>
                </a:lnTo>
                <a:lnTo>
                  <a:pt x="12936" y="14573"/>
                </a:lnTo>
                <a:lnTo>
                  <a:pt x="12937" y="14564"/>
                </a:lnTo>
                <a:lnTo>
                  <a:pt x="12939" y="14554"/>
                </a:lnTo>
                <a:lnTo>
                  <a:pt x="12942" y="14546"/>
                </a:lnTo>
                <a:lnTo>
                  <a:pt x="12947" y="14538"/>
                </a:lnTo>
                <a:lnTo>
                  <a:pt x="12953" y="14531"/>
                </a:lnTo>
                <a:lnTo>
                  <a:pt x="12959" y="14524"/>
                </a:lnTo>
                <a:lnTo>
                  <a:pt x="12966" y="14518"/>
                </a:lnTo>
                <a:lnTo>
                  <a:pt x="12974" y="14512"/>
                </a:lnTo>
                <a:lnTo>
                  <a:pt x="12982" y="14505"/>
                </a:lnTo>
                <a:lnTo>
                  <a:pt x="12992" y="14500"/>
                </a:lnTo>
                <a:lnTo>
                  <a:pt x="13001" y="14495"/>
                </a:lnTo>
                <a:lnTo>
                  <a:pt x="13023" y="14487"/>
                </a:lnTo>
                <a:lnTo>
                  <a:pt x="13044" y="14479"/>
                </a:lnTo>
                <a:lnTo>
                  <a:pt x="13068" y="14472"/>
                </a:lnTo>
                <a:lnTo>
                  <a:pt x="13091" y="14465"/>
                </a:lnTo>
                <a:lnTo>
                  <a:pt x="13114" y="14459"/>
                </a:lnTo>
                <a:lnTo>
                  <a:pt x="13135" y="14451"/>
                </a:lnTo>
                <a:lnTo>
                  <a:pt x="13155" y="14444"/>
                </a:lnTo>
                <a:lnTo>
                  <a:pt x="13174" y="14436"/>
                </a:lnTo>
                <a:lnTo>
                  <a:pt x="13201" y="14422"/>
                </a:lnTo>
                <a:lnTo>
                  <a:pt x="13228" y="14405"/>
                </a:lnTo>
                <a:lnTo>
                  <a:pt x="13252" y="14388"/>
                </a:lnTo>
                <a:lnTo>
                  <a:pt x="13276" y="14371"/>
                </a:lnTo>
                <a:lnTo>
                  <a:pt x="13298" y="14351"/>
                </a:lnTo>
                <a:lnTo>
                  <a:pt x="13319" y="14332"/>
                </a:lnTo>
                <a:lnTo>
                  <a:pt x="13338" y="14311"/>
                </a:lnTo>
                <a:lnTo>
                  <a:pt x="13356" y="14289"/>
                </a:lnTo>
                <a:lnTo>
                  <a:pt x="13373" y="14267"/>
                </a:lnTo>
                <a:lnTo>
                  <a:pt x="13387" y="14243"/>
                </a:lnTo>
                <a:lnTo>
                  <a:pt x="13401" y="14220"/>
                </a:lnTo>
                <a:lnTo>
                  <a:pt x="13412" y="14195"/>
                </a:lnTo>
                <a:lnTo>
                  <a:pt x="13424" y="14170"/>
                </a:lnTo>
                <a:lnTo>
                  <a:pt x="13432" y="14143"/>
                </a:lnTo>
                <a:lnTo>
                  <a:pt x="13439" y="14117"/>
                </a:lnTo>
                <a:lnTo>
                  <a:pt x="13445" y="14090"/>
                </a:lnTo>
                <a:lnTo>
                  <a:pt x="13449" y="14063"/>
                </a:lnTo>
                <a:lnTo>
                  <a:pt x="13452" y="14035"/>
                </a:lnTo>
                <a:lnTo>
                  <a:pt x="13453" y="14007"/>
                </a:lnTo>
                <a:lnTo>
                  <a:pt x="13452" y="13978"/>
                </a:lnTo>
                <a:lnTo>
                  <a:pt x="13450" y="13949"/>
                </a:lnTo>
                <a:lnTo>
                  <a:pt x="13446" y="13919"/>
                </a:lnTo>
                <a:lnTo>
                  <a:pt x="13440" y="13890"/>
                </a:lnTo>
                <a:lnTo>
                  <a:pt x="13433" y="13860"/>
                </a:lnTo>
                <a:lnTo>
                  <a:pt x="13424" y="13830"/>
                </a:lnTo>
                <a:lnTo>
                  <a:pt x="13413" y="13801"/>
                </a:lnTo>
                <a:lnTo>
                  <a:pt x="13401" y="13770"/>
                </a:lnTo>
                <a:lnTo>
                  <a:pt x="13387" y="13740"/>
                </a:lnTo>
                <a:lnTo>
                  <a:pt x="13371" y="13711"/>
                </a:lnTo>
                <a:lnTo>
                  <a:pt x="13352" y="13680"/>
                </a:lnTo>
                <a:lnTo>
                  <a:pt x="13333" y="13651"/>
                </a:lnTo>
                <a:lnTo>
                  <a:pt x="13311" y="13621"/>
                </a:lnTo>
                <a:lnTo>
                  <a:pt x="13292" y="13596"/>
                </a:lnTo>
                <a:lnTo>
                  <a:pt x="13275" y="13571"/>
                </a:lnTo>
                <a:lnTo>
                  <a:pt x="13259" y="13549"/>
                </a:lnTo>
                <a:lnTo>
                  <a:pt x="13247" y="13528"/>
                </a:lnTo>
                <a:lnTo>
                  <a:pt x="13241" y="13518"/>
                </a:lnTo>
                <a:lnTo>
                  <a:pt x="13237" y="13508"/>
                </a:lnTo>
                <a:lnTo>
                  <a:pt x="13233" y="13499"/>
                </a:lnTo>
                <a:lnTo>
                  <a:pt x="13229" y="13490"/>
                </a:lnTo>
                <a:lnTo>
                  <a:pt x="13227" y="13480"/>
                </a:lnTo>
                <a:lnTo>
                  <a:pt x="13225" y="13471"/>
                </a:lnTo>
                <a:lnTo>
                  <a:pt x="13224" y="13463"/>
                </a:lnTo>
                <a:lnTo>
                  <a:pt x="13224" y="13454"/>
                </a:lnTo>
                <a:lnTo>
                  <a:pt x="13225" y="13446"/>
                </a:lnTo>
                <a:lnTo>
                  <a:pt x="13227" y="13437"/>
                </a:lnTo>
                <a:lnTo>
                  <a:pt x="13229" y="13429"/>
                </a:lnTo>
                <a:lnTo>
                  <a:pt x="13233" y="13421"/>
                </a:lnTo>
                <a:lnTo>
                  <a:pt x="13237" y="13413"/>
                </a:lnTo>
                <a:lnTo>
                  <a:pt x="13243" y="13405"/>
                </a:lnTo>
                <a:lnTo>
                  <a:pt x="13249" y="13397"/>
                </a:lnTo>
                <a:lnTo>
                  <a:pt x="13257" y="13389"/>
                </a:lnTo>
                <a:lnTo>
                  <a:pt x="13267" y="13380"/>
                </a:lnTo>
                <a:lnTo>
                  <a:pt x="13277" y="13372"/>
                </a:lnTo>
                <a:lnTo>
                  <a:pt x="13288" y="13364"/>
                </a:lnTo>
                <a:lnTo>
                  <a:pt x="13300" y="13355"/>
                </a:lnTo>
                <a:lnTo>
                  <a:pt x="13329" y="13338"/>
                </a:lnTo>
                <a:lnTo>
                  <a:pt x="13363" y="13320"/>
                </a:lnTo>
                <a:lnTo>
                  <a:pt x="13387" y="13308"/>
                </a:lnTo>
                <a:lnTo>
                  <a:pt x="13409" y="13296"/>
                </a:lnTo>
                <a:lnTo>
                  <a:pt x="13431" y="13282"/>
                </a:lnTo>
                <a:lnTo>
                  <a:pt x="13452" y="13268"/>
                </a:lnTo>
                <a:lnTo>
                  <a:pt x="13473" y="13254"/>
                </a:lnTo>
                <a:lnTo>
                  <a:pt x="13493" y="13240"/>
                </a:lnTo>
                <a:lnTo>
                  <a:pt x="13512" y="13224"/>
                </a:lnTo>
                <a:lnTo>
                  <a:pt x="13531" y="13208"/>
                </a:lnTo>
                <a:lnTo>
                  <a:pt x="13548" y="13192"/>
                </a:lnTo>
                <a:lnTo>
                  <a:pt x="13564" y="13174"/>
                </a:lnTo>
                <a:lnTo>
                  <a:pt x="13581" y="13157"/>
                </a:lnTo>
                <a:lnTo>
                  <a:pt x="13596" y="13139"/>
                </a:lnTo>
                <a:lnTo>
                  <a:pt x="13610" y="13120"/>
                </a:lnTo>
                <a:lnTo>
                  <a:pt x="13623" y="13102"/>
                </a:lnTo>
                <a:lnTo>
                  <a:pt x="13636" y="13082"/>
                </a:lnTo>
                <a:lnTo>
                  <a:pt x="13648" y="13062"/>
                </a:lnTo>
                <a:lnTo>
                  <a:pt x="13659" y="13041"/>
                </a:lnTo>
                <a:lnTo>
                  <a:pt x="13669" y="13019"/>
                </a:lnTo>
                <a:lnTo>
                  <a:pt x="13678" y="12998"/>
                </a:lnTo>
                <a:lnTo>
                  <a:pt x="13687" y="12975"/>
                </a:lnTo>
                <a:lnTo>
                  <a:pt x="13694" y="12953"/>
                </a:lnTo>
                <a:lnTo>
                  <a:pt x="13701" y="12930"/>
                </a:lnTo>
                <a:lnTo>
                  <a:pt x="13706" y="12905"/>
                </a:lnTo>
                <a:lnTo>
                  <a:pt x="13711" y="12881"/>
                </a:lnTo>
                <a:lnTo>
                  <a:pt x="13714" y="12856"/>
                </a:lnTo>
                <a:lnTo>
                  <a:pt x="13717" y="12831"/>
                </a:lnTo>
                <a:lnTo>
                  <a:pt x="13719" y="12804"/>
                </a:lnTo>
                <a:lnTo>
                  <a:pt x="13720" y="12778"/>
                </a:lnTo>
                <a:lnTo>
                  <a:pt x="13720" y="12751"/>
                </a:lnTo>
                <a:lnTo>
                  <a:pt x="13719" y="12722"/>
                </a:lnTo>
                <a:lnTo>
                  <a:pt x="13717" y="12695"/>
                </a:lnTo>
                <a:lnTo>
                  <a:pt x="13714" y="12665"/>
                </a:lnTo>
                <a:lnTo>
                  <a:pt x="13705" y="12589"/>
                </a:lnTo>
                <a:lnTo>
                  <a:pt x="13698" y="12512"/>
                </a:lnTo>
                <a:lnTo>
                  <a:pt x="13691" y="12436"/>
                </a:lnTo>
                <a:lnTo>
                  <a:pt x="13687" y="12358"/>
                </a:lnTo>
                <a:lnTo>
                  <a:pt x="13685" y="12320"/>
                </a:lnTo>
                <a:lnTo>
                  <a:pt x="13684" y="12281"/>
                </a:lnTo>
                <a:lnTo>
                  <a:pt x="13682" y="12242"/>
                </a:lnTo>
                <a:lnTo>
                  <a:pt x="13682" y="12203"/>
                </a:lnTo>
                <a:lnTo>
                  <a:pt x="13682" y="12164"/>
                </a:lnTo>
                <a:lnTo>
                  <a:pt x="13684" y="12125"/>
                </a:lnTo>
                <a:lnTo>
                  <a:pt x="13686" y="12086"/>
                </a:lnTo>
                <a:lnTo>
                  <a:pt x="13688" y="12046"/>
                </a:lnTo>
                <a:lnTo>
                  <a:pt x="13689" y="12025"/>
                </a:lnTo>
                <a:lnTo>
                  <a:pt x="13690" y="12003"/>
                </a:lnTo>
                <a:lnTo>
                  <a:pt x="13690" y="11982"/>
                </a:lnTo>
                <a:lnTo>
                  <a:pt x="13689" y="11961"/>
                </a:lnTo>
                <a:lnTo>
                  <a:pt x="13688" y="11939"/>
                </a:lnTo>
                <a:lnTo>
                  <a:pt x="13686" y="11919"/>
                </a:lnTo>
                <a:lnTo>
                  <a:pt x="13682" y="11898"/>
                </a:lnTo>
                <a:lnTo>
                  <a:pt x="13679" y="11877"/>
                </a:lnTo>
                <a:lnTo>
                  <a:pt x="13675" y="11856"/>
                </a:lnTo>
                <a:lnTo>
                  <a:pt x="13671" y="11837"/>
                </a:lnTo>
                <a:lnTo>
                  <a:pt x="13666" y="11817"/>
                </a:lnTo>
                <a:lnTo>
                  <a:pt x="13661" y="11797"/>
                </a:lnTo>
                <a:lnTo>
                  <a:pt x="13654" y="11778"/>
                </a:lnTo>
                <a:lnTo>
                  <a:pt x="13648" y="11759"/>
                </a:lnTo>
                <a:lnTo>
                  <a:pt x="13640" y="11739"/>
                </a:lnTo>
                <a:lnTo>
                  <a:pt x="13632" y="11720"/>
                </a:lnTo>
                <a:lnTo>
                  <a:pt x="13623" y="11701"/>
                </a:lnTo>
                <a:lnTo>
                  <a:pt x="13614" y="11683"/>
                </a:lnTo>
                <a:lnTo>
                  <a:pt x="13604" y="11665"/>
                </a:lnTo>
                <a:lnTo>
                  <a:pt x="13594" y="11647"/>
                </a:lnTo>
                <a:lnTo>
                  <a:pt x="13583" y="11629"/>
                </a:lnTo>
                <a:lnTo>
                  <a:pt x="13571" y="11612"/>
                </a:lnTo>
                <a:lnTo>
                  <a:pt x="13559" y="11594"/>
                </a:lnTo>
                <a:lnTo>
                  <a:pt x="13546" y="11578"/>
                </a:lnTo>
                <a:lnTo>
                  <a:pt x="13533" y="11561"/>
                </a:lnTo>
                <a:lnTo>
                  <a:pt x="13519" y="11544"/>
                </a:lnTo>
                <a:lnTo>
                  <a:pt x="13505" y="11529"/>
                </a:lnTo>
                <a:lnTo>
                  <a:pt x="13490" y="11513"/>
                </a:lnTo>
                <a:lnTo>
                  <a:pt x="13475" y="11497"/>
                </a:lnTo>
                <a:lnTo>
                  <a:pt x="13458" y="11482"/>
                </a:lnTo>
                <a:lnTo>
                  <a:pt x="13442" y="11468"/>
                </a:lnTo>
                <a:lnTo>
                  <a:pt x="13425" y="11454"/>
                </a:lnTo>
                <a:lnTo>
                  <a:pt x="13404" y="11435"/>
                </a:lnTo>
                <a:lnTo>
                  <a:pt x="13387" y="11418"/>
                </a:lnTo>
                <a:lnTo>
                  <a:pt x="13379" y="11409"/>
                </a:lnTo>
                <a:lnTo>
                  <a:pt x="13372" y="11401"/>
                </a:lnTo>
                <a:lnTo>
                  <a:pt x="13365" y="11391"/>
                </a:lnTo>
                <a:lnTo>
                  <a:pt x="13359" y="11382"/>
                </a:lnTo>
                <a:lnTo>
                  <a:pt x="13353" y="11374"/>
                </a:lnTo>
                <a:lnTo>
                  <a:pt x="13349" y="11365"/>
                </a:lnTo>
                <a:lnTo>
                  <a:pt x="13345" y="11356"/>
                </a:lnTo>
                <a:lnTo>
                  <a:pt x="13342" y="11346"/>
                </a:lnTo>
                <a:lnTo>
                  <a:pt x="13339" y="11338"/>
                </a:lnTo>
                <a:lnTo>
                  <a:pt x="13337" y="11329"/>
                </a:lnTo>
                <a:lnTo>
                  <a:pt x="13335" y="11320"/>
                </a:lnTo>
                <a:lnTo>
                  <a:pt x="13334" y="11311"/>
                </a:lnTo>
                <a:lnTo>
                  <a:pt x="13334" y="11302"/>
                </a:lnTo>
                <a:lnTo>
                  <a:pt x="13334" y="11292"/>
                </a:lnTo>
                <a:lnTo>
                  <a:pt x="13335" y="11283"/>
                </a:lnTo>
                <a:lnTo>
                  <a:pt x="13337" y="11274"/>
                </a:lnTo>
                <a:lnTo>
                  <a:pt x="13339" y="11265"/>
                </a:lnTo>
                <a:lnTo>
                  <a:pt x="13342" y="11256"/>
                </a:lnTo>
                <a:lnTo>
                  <a:pt x="13345" y="11247"/>
                </a:lnTo>
                <a:lnTo>
                  <a:pt x="13350" y="11236"/>
                </a:lnTo>
                <a:lnTo>
                  <a:pt x="13354" y="11227"/>
                </a:lnTo>
                <a:lnTo>
                  <a:pt x="13360" y="11218"/>
                </a:lnTo>
                <a:lnTo>
                  <a:pt x="13366" y="11209"/>
                </a:lnTo>
                <a:lnTo>
                  <a:pt x="13373" y="11199"/>
                </a:lnTo>
                <a:lnTo>
                  <a:pt x="13388" y="11179"/>
                </a:lnTo>
                <a:lnTo>
                  <a:pt x="13406" y="11160"/>
                </a:lnTo>
                <a:lnTo>
                  <a:pt x="13440" y="11124"/>
                </a:lnTo>
                <a:lnTo>
                  <a:pt x="13470" y="11086"/>
                </a:lnTo>
                <a:lnTo>
                  <a:pt x="13498" y="11048"/>
                </a:lnTo>
                <a:lnTo>
                  <a:pt x="13523" y="11008"/>
                </a:lnTo>
                <a:lnTo>
                  <a:pt x="13545" y="10968"/>
                </a:lnTo>
                <a:lnTo>
                  <a:pt x="13565" y="10926"/>
                </a:lnTo>
                <a:lnTo>
                  <a:pt x="13583" y="10884"/>
                </a:lnTo>
                <a:lnTo>
                  <a:pt x="13597" y="10842"/>
                </a:lnTo>
                <a:lnTo>
                  <a:pt x="13610" y="10799"/>
                </a:lnTo>
                <a:lnTo>
                  <a:pt x="13620" y="10755"/>
                </a:lnTo>
                <a:lnTo>
                  <a:pt x="13627" y="10711"/>
                </a:lnTo>
                <a:lnTo>
                  <a:pt x="13634" y="10667"/>
                </a:lnTo>
                <a:lnTo>
                  <a:pt x="13638" y="10622"/>
                </a:lnTo>
                <a:lnTo>
                  <a:pt x="13639" y="10578"/>
                </a:lnTo>
                <a:lnTo>
                  <a:pt x="13639" y="10534"/>
                </a:lnTo>
                <a:lnTo>
                  <a:pt x="13637" y="10490"/>
                </a:lnTo>
                <a:lnTo>
                  <a:pt x="13633" y="10445"/>
                </a:lnTo>
                <a:lnTo>
                  <a:pt x="13626" y="10401"/>
                </a:lnTo>
                <a:lnTo>
                  <a:pt x="13619" y="10358"/>
                </a:lnTo>
                <a:lnTo>
                  <a:pt x="13610" y="10315"/>
                </a:lnTo>
                <a:lnTo>
                  <a:pt x="13600" y="10272"/>
                </a:lnTo>
                <a:lnTo>
                  <a:pt x="13588" y="10231"/>
                </a:lnTo>
                <a:lnTo>
                  <a:pt x="13574" y="10189"/>
                </a:lnTo>
                <a:lnTo>
                  <a:pt x="13560" y="10149"/>
                </a:lnTo>
                <a:lnTo>
                  <a:pt x="13544" y="10109"/>
                </a:lnTo>
                <a:lnTo>
                  <a:pt x="13528" y="10071"/>
                </a:lnTo>
                <a:lnTo>
                  <a:pt x="13509" y="10034"/>
                </a:lnTo>
                <a:lnTo>
                  <a:pt x="13490" y="9998"/>
                </a:lnTo>
                <a:lnTo>
                  <a:pt x="13470" y="9963"/>
                </a:lnTo>
                <a:lnTo>
                  <a:pt x="13449" y="9930"/>
                </a:lnTo>
                <a:lnTo>
                  <a:pt x="13428" y="9897"/>
                </a:lnTo>
                <a:lnTo>
                  <a:pt x="13405" y="9867"/>
                </a:lnTo>
                <a:lnTo>
                  <a:pt x="13376" y="9828"/>
                </a:lnTo>
                <a:lnTo>
                  <a:pt x="13347" y="9789"/>
                </a:lnTo>
                <a:lnTo>
                  <a:pt x="13321" y="9750"/>
                </a:lnTo>
                <a:lnTo>
                  <a:pt x="13294" y="9711"/>
                </a:lnTo>
                <a:lnTo>
                  <a:pt x="13270" y="9672"/>
                </a:lnTo>
                <a:lnTo>
                  <a:pt x="13246" y="9633"/>
                </a:lnTo>
                <a:lnTo>
                  <a:pt x="13224" y="9594"/>
                </a:lnTo>
                <a:lnTo>
                  <a:pt x="13203" y="9555"/>
                </a:lnTo>
                <a:lnTo>
                  <a:pt x="13183" y="9516"/>
                </a:lnTo>
                <a:lnTo>
                  <a:pt x="13165" y="9477"/>
                </a:lnTo>
                <a:lnTo>
                  <a:pt x="13147" y="9437"/>
                </a:lnTo>
                <a:lnTo>
                  <a:pt x="13131" y="9397"/>
                </a:lnTo>
                <a:lnTo>
                  <a:pt x="13116" y="9357"/>
                </a:lnTo>
                <a:lnTo>
                  <a:pt x="13101" y="9317"/>
                </a:lnTo>
                <a:lnTo>
                  <a:pt x="13088" y="9276"/>
                </a:lnTo>
                <a:lnTo>
                  <a:pt x="13077" y="9235"/>
                </a:lnTo>
                <a:lnTo>
                  <a:pt x="13066" y="9194"/>
                </a:lnTo>
                <a:lnTo>
                  <a:pt x="13057" y="9152"/>
                </a:lnTo>
                <a:lnTo>
                  <a:pt x="13047" y="9110"/>
                </a:lnTo>
                <a:lnTo>
                  <a:pt x="13040" y="9068"/>
                </a:lnTo>
                <a:lnTo>
                  <a:pt x="13034" y="9024"/>
                </a:lnTo>
                <a:lnTo>
                  <a:pt x="13028" y="8980"/>
                </a:lnTo>
                <a:lnTo>
                  <a:pt x="13024" y="8936"/>
                </a:lnTo>
                <a:lnTo>
                  <a:pt x="13021" y="8891"/>
                </a:lnTo>
                <a:lnTo>
                  <a:pt x="13019" y="8846"/>
                </a:lnTo>
                <a:lnTo>
                  <a:pt x="13018" y="8800"/>
                </a:lnTo>
                <a:lnTo>
                  <a:pt x="13018" y="8753"/>
                </a:lnTo>
                <a:lnTo>
                  <a:pt x="13019" y="8706"/>
                </a:lnTo>
                <a:lnTo>
                  <a:pt x="13021" y="8658"/>
                </a:lnTo>
                <a:lnTo>
                  <a:pt x="13024" y="8608"/>
                </a:lnTo>
                <a:lnTo>
                  <a:pt x="13028" y="8559"/>
                </a:lnTo>
                <a:lnTo>
                  <a:pt x="13032" y="8508"/>
                </a:lnTo>
                <a:lnTo>
                  <a:pt x="13041" y="8411"/>
                </a:lnTo>
                <a:lnTo>
                  <a:pt x="13046" y="8315"/>
                </a:lnTo>
                <a:lnTo>
                  <a:pt x="13049" y="8220"/>
                </a:lnTo>
                <a:lnTo>
                  <a:pt x="13048" y="8126"/>
                </a:lnTo>
                <a:lnTo>
                  <a:pt x="13044" y="8035"/>
                </a:lnTo>
                <a:lnTo>
                  <a:pt x="13037" y="7944"/>
                </a:lnTo>
                <a:lnTo>
                  <a:pt x="13027" y="7854"/>
                </a:lnTo>
                <a:lnTo>
                  <a:pt x="13013" y="7766"/>
                </a:lnTo>
                <a:lnTo>
                  <a:pt x="12996" y="7680"/>
                </a:lnTo>
                <a:lnTo>
                  <a:pt x="12977" y="7595"/>
                </a:lnTo>
                <a:lnTo>
                  <a:pt x="12954" y="7511"/>
                </a:lnTo>
                <a:lnTo>
                  <a:pt x="12927" y="7429"/>
                </a:lnTo>
                <a:lnTo>
                  <a:pt x="12899" y="7348"/>
                </a:lnTo>
                <a:lnTo>
                  <a:pt x="12866" y="7269"/>
                </a:lnTo>
                <a:lnTo>
                  <a:pt x="12830" y="7190"/>
                </a:lnTo>
                <a:lnTo>
                  <a:pt x="12791" y="7115"/>
                </a:lnTo>
                <a:lnTo>
                  <a:pt x="12750" y="7039"/>
                </a:lnTo>
                <a:lnTo>
                  <a:pt x="12705" y="6967"/>
                </a:lnTo>
                <a:lnTo>
                  <a:pt x="12657" y="6894"/>
                </a:lnTo>
                <a:lnTo>
                  <a:pt x="12606" y="6825"/>
                </a:lnTo>
                <a:lnTo>
                  <a:pt x="12552" y="6756"/>
                </a:lnTo>
                <a:lnTo>
                  <a:pt x="12495" y="6689"/>
                </a:lnTo>
                <a:lnTo>
                  <a:pt x="12435" y="6625"/>
                </a:lnTo>
                <a:lnTo>
                  <a:pt x="12370" y="6562"/>
                </a:lnTo>
                <a:lnTo>
                  <a:pt x="12304" y="6499"/>
                </a:lnTo>
                <a:lnTo>
                  <a:pt x="12235" y="6439"/>
                </a:lnTo>
                <a:lnTo>
                  <a:pt x="12162" y="6381"/>
                </a:lnTo>
                <a:lnTo>
                  <a:pt x="12086" y="6325"/>
                </a:lnTo>
                <a:lnTo>
                  <a:pt x="12007" y="6271"/>
                </a:lnTo>
                <a:lnTo>
                  <a:pt x="11926" y="6218"/>
                </a:lnTo>
                <a:lnTo>
                  <a:pt x="11841" y="6167"/>
                </a:lnTo>
                <a:lnTo>
                  <a:pt x="11754" y="6118"/>
                </a:lnTo>
                <a:lnTo>
                  <a:pt x="11720" y="6101"/>
                </a:lnTo>
                <a:lnTo>
                  <a:pt x="11685" y="6085"/>
                </a:lnTo>
                <a:lnTo>
                  <a:pt x="11651" y="6071"/>
                </a:lnTo>
                <a:lnTo>
                  <a:pt x="11616" y="6059"/>
                </a:lnTo>
                <a:lnTo>
                  <a:pt x="11580" y="6048"/>
                </a:lnTo>
                <a:lnTo>
                  <a:pt x="11545" y="6037"/>
                </a:lnTo>
                <a:lnTo>
                  <a:pt x="11509" y="6028"/>
                </a:lnTo>
                <a:lnTo>
                  <a:pt x="11472" y="6021"/>
                </a:lnTo>
                <a:lnTo>
                  <a:pt x="11436" y="6015"/>
                </a:lnTo>
                <a:lnTo>
                  <a:pt x="11399" y="6010"/>
                </a:lnTo>
                <a:lnTo>
                  <a:pt x="11362" y="6007"/>
                </a:lnTo>
                <a:lnTo>
                  <a:pt x="11324" y="6004"/>
                </a:lnTo>
                <a:lnTo>
                  <a:pt x="11287" y="6002"/>
                </a:lnTo>
                <a:lnTo>
                  <a:pt x="11249" y="6002"/>
                </a:lnTo>
                <a:lnTo>
                  <a:pt x="11211" y="6002"/>
                </a:lnTo>
                <a:lnTo>
                  <a:pt x="11174" y="6004"/>
                </a:lnTo>
                <a:lnTo>
                  <a:pt x="11136" y="6005"/>
                </a:lnTo>
                <a:lnTo>
                  <a:pt x="11099" y="6006"/>
                </a:lnTo>
                <a:lnTo>
                  <a:pt x="11061" y="6006"/>
                </a:lnTo>
                <a:lnTo>
                  <a:pt x="11024" y="6004"/>
                </a:lnTo>
                <a:lnTo>
                  <a:pt x="11004" y="6002"/>
                </a:lnTo>
                <a:lnTo>
                  <a:pt x="10985" y="6000"/>
                </a:lnTo>
                <a:lnTo>
                  <a:pt x="10966" y="5996"/>
                </a:lnTo>
                <a:lnTo>
                  <a:pt x="10946" y="5991"/>
                </a:lnTo>
                <a:lnTo>
                  <a:pt x="10927" y="5985"/>
                </a:lnTo>
                <a:lnTo>
                  <a:pt x="10906" y="5979"/>
                </a:lnTo>
                <a:lnTo>
                  <a:pt x="10886" y="5971"/>
                </a:lnTo>
                <a:lnTo>
                  <a:pt x="10866" y="5963"/>
                </a:lnTo>
                <a:lnTo>
                  <a:pt x="10902" y="5947"/>
                </a:lnTo>
                <a:lnTo>
                  <a:pt x="10937" y="5932"/>
                </a:lnTo>
                <a:lnTo>
                  <a:pt x="10970" y="5919"/>
                </a:lnTo>
                <a:lnTo>
                  <a:pt x="11001" y="5906"/>
                </a:lnTo>
                <a:lnTo>
                  <a:pt x="11032" y="5894"/>
                </a:lnTo>
                <a:lnTo>
                  <a:pt x="11060" y="5880"/>
                </a:lnTo>
                <a:lnTo>
                  <a:pt x="11088" y="5865"/>
                </a:lnTo>
                <a:lnTo>
                  <a:pt x="11113" y="5850"/>
                </a:lnTo>
                <a:lnTo>
                  <a:pt x="11138" y="5833"/>
                </a:lnTo>
                <a:lnTo>
                  <a:pt x="11160" y="5818"/>
                </a:lnTo>
                <a:lnTo>
                  <a:pt x="11181" y="5803"/>
                </a:lnTo>
                <a:lnTo>
                  <a:pt x="11200" y="5787"/>
                </a:lnTo>
                <a:lnTo>
                  <a:pt x="11217" y="5773"/>
                </a:lnTo>
                <a:lnTo>
                  <a:pt x="11234" y="5759"/>
                </a:lnTo>
                <a:lnTo>
                  <a:pt x="11248" y="5746"/>
                </a:lnTo>
                <a:lnTo>
                  <a:pt x="11261" y="5732"/>
                </a:lnTo>
                <a:lnTo>
                  <a:pt x="11272" y="5719"/>
                </a:lnTo>
                <a:lnTo>
                  <a:pt x="11282" y="5707"/>
                </a:lnTo>
                <a:lnTo>
                  <a:pt x="11290" y="5694"/>
                </a:lnTo>
                <a:lnTo>
                  <a:pt x="11296" y="5681"/>
                </a:lnTo>
                <a:lnTo>
                  <a:pt x="11301" y="5669"/>
                </a:lnTo>
                <a:lnTo>
                  <a:pt x="11305" y="5658"/>
                </a:lnTo>
                <a:lnTo>
                  <a:pt x="11306" y="5646"/>
                </a:lnTo>
                <a:lnTo>
                  <a:pt x="11307" y="5633"/>
                </a:lnTo>
                <a:lnTo>
                  <a:pt x="11305" y="5622"/>
                </a:lnTo>
                <a:lnTo>
                  <a:pt x="11302" y="5610"/>
                </a:lnTo>
                <a:lnTo>
                  <a:pt x="11298" y="5599"/>
                </a:lnTo>
                <a:lnTo>
                  <a:pt x="11292" y="5587"/>
                </a:lnTo>
                <a:lnTo>
                  <a:pt x="11285" y="5574"/>
                </a:lnTo>
                <a:lnTo>
                  <a:pt x="11275" y="5563"/>
                </a:lnTo>
                <a:lnTo>
                  <a:pt x="11265" y="5551"/>
                </a:lnTo>
                <a:lnTo>
                  <a:pt x="11253" y="5539"/>
                </a:lnTo>
                <a:lnTo>
                  <a:pt x="11239" y="5525"/>
                </a:lnTo>
                <a:lnTo>
                  <a:pt x="11223" y="5513"/>
                </a:lnTo>
                <a:lnTo>
                  <a:pt x="11207" y="5500"/>
                </a:lnTo>
                <a:lnTo>
                  <a:pt x="11189" y="5487"/>
                </a:lnTo>
                <a:lnTo>
                  <a:pt x="11148" y="5459"/>
                </a:lnTo>
                <a:lnTo>
                  <a:pt x="11101" y="5430"/>
                </a:lnTo>
                <a:lnTo>
                  <a:pt x="11046" y="5401"/>
                </a:lnTo>
                <a:lnTo>
                  <a:pt x="10990" y="5371"/>
                </a:lnTo>
                <a:lnTo>
                  <a:pt x="10961" y="5355"/>
                </a:lnTo>
                <a:lnTo>
                  <a:pt x="10934" y="5340"/>
                </a:lnTo>
                <a:lnTo>
                  <a:pt x="10907" y="5322"/>
                </a:lnTo>
                <a:lnTo>
                  <a:pt x="10882" y="5304"/>
                </a:lnTo>
                <a:lnTo>
                  <a:pt x="10870" y="5294"/>
                </a:lnTo>
                <a:lnTo>
                  <a:pt x="10859" y="5284"/>
                </a:lnTo>
                <a:lnTo>
                  <a:pt x="10847" y="5272"/>
                </a:lnTo>
                <a:lnTo>
                  <a:pt x="10836" y="5261"/>
                </a:lnTo>
                <a:lnTo>
                  <a:pt x="10826" y="5250"/>
                </a:lnTo>
                <a:lnTo>
                  <a:pt x="10817" y="5238"/>
                </a:lnTo>
                <a:lnTo>
                  <a:pt x="10809" y="5224"/>
                </a:lnTo>
                <a:lnTo>
                  <a:pt x="10800" y="5210"/>
                </a:lnTo>
                <a:lnTo>
                  <a:pt x="10793" y="5196"/>
                </a:lnTo>
                <a:lnTo>
                  <a:pt x="10787" y="5181"/>
                </a:lnTo>
                <a:lnTo>
                  <a:pt x="10781" y="5165"/>
                </a:lnTo>
                <a:lnTo>
                  <a:pt x="10777" y="5148"/>
                </a:lnTo>
                <a:lnTo>
                  <a:pt x="10773" y="5131"/>
                </a:lnTo>
                <a:lnTo>
                  <a:pt x="10771" y="5112"/>
                </a:lnTo>
                <a:lnTo>
                  <a:pt x="10769" y="5093"/>
                </a:lnTo>
                <a:lnTo>
                  <a:pt x="10769" y="5071"/>
                </a:lnTo>
                <a:lnTo>
                  <a:pt x="10768" y="5066"/>
                </a:lnTo>
                <a:lnTo>
                  <a:pt x="10767" y="5060"/>
                </a:lnTo>
                <a:lnTo>
                  <a:pt x="10764" y="5054"/>
                </a:lnTo>
                <a:lnTo>
                  <a:pt x="10761" y="5047"/>
                </a:lnTo>
                <a:lnTo>
                  <a:pt x="10758" y="5042"/>
                </a:lnTo>
                <a:lnTo>
                  <a:pt x="10754" y="5037"/>
                </a:lnTo>
                <a:lnTo>
                  <a:pt x="10749" y="5033"/>
                </a:lnTo>
                <a:lnTo>
                  <a:pt x="10744" y="5031"/>
                </a:lnTo>
                <a:lnTo>
                  <a:pt x="10658" y="4998"/>
                </a:lnTo>
                <a:lnTo>
                  <a:pt x="10571" y="4966"/>
                </a:lnTo>
                <a:lnTo>
                  <a:pt x="10483" y="4934"/>
                </a:lnTo>
                <a:lnTo>
                  <a:pt x="10397" y="4902"/>
                </a:lnTo>
                <a:lnTo>
                  <a:pt x="10309" y="4871"/>
                </a:lnTo>
                <a:lnTo>
                  <a:pt x="10221" y="4839"/>
                </a:lnTo>
                <a:lnTo>
                  <a:pt x="10134" y="4809"/>
                </a:lnTo>
                <a:lnTo>
                  <a:pt x="10046" y="4780"/>
                </a:lnTo>
                <a:lnTo>
                  <a:pt x="10030" y="4685"/>
                </a:lnTo>
                <a:lnTo>
                  <a:pt x="10012" y="4589"/>
                </a:lnTo>
                <a:lnTo>
                  <a:pt x="9994" y="4491"/>
                </a:lnTo>
                <a:lnTo>
                  <a:pt x="9975" y="4391"/>
                </a:lnTo>
                <a:lnTo>
                  <a:pt x="9953" y="4290"/>
                </a:lnTo>
                <a:lnTo>
                  <a:pt x="9931" y="4186"/>
                </a:lnTo>
                <a:lnTo>
                  <a:pt x="9908" y="4081"/>
                </a:lnTo>
                <a:lnTo>
                  <a:pt x="9884" y="3974"/>
                </a:lnTo>
                <a:lnTo>
                  <a:pt x="9857" y="3865"/>
                </a:lnTo>
                <a:lnTo>
                  <a:pt x="9831" y="3754"/>
                </a:lnTo>
                <a:lnTo>
                  <a:pt x="9803" y="3640"/>
                </a:lnTo>
                <a:lnTo>
                  <a:pt x="9774" y="3525"/>
                </a:lnTo>
                <a:lnTo>
                  <a:pt x="9743" y="3407"/>
                </a:lnTo>
                <a:lnTo>
                  <a:pt x="9712" y="3287"/>
                </a:lnTo>
                <a:lnTo>
                  <a:pt x="9678" y="3166"/>
                </a:lnTo>
                <a:lnTo>
                  <a:pt x="9644" y="3042"/>
                </a:lnTo>
                <a:close/>
                <a:moveTo>
                  <a:pt x="8583" y="8962"/>
                </a:moveTo>
                <a:lnTo>
                  <a:pt x="8565" y="8979"/>
                </a:lnTo>
                <a:lnTo>
                  <a:pt x="8529" y="8979"/>
                </a:lnTo>
                <a:lnTo>
                  <a:pt x="8565" y="8962"/>
                </a:lnTo>
                <a:lnTo>
                  <a:pt x="8584" y="8960"/>
                </a:lnTo>
                <a:lnTo>
                  <a:pt x="8601" y="8960"/>
                </a:lnTo>
                <a:lnTo>
                  <a:pt x="8606" y="8959"/>
                </a:lnTo>
                <a:lnTo>
                  <a:pt x="8612" y="8957"/>
                </a:lnTo>
                <a:lnTo>
                  <a:pt x="8618" y="8955"/>
                </a:lnTo>
                <a:lnTo>
                  <a:pt x="8624" y="8952"/>
                </a:lnTo>
                <a:lnTo>
                  <a:pt x="8631" y="8946"/>
                </a:lnTo>
                <a:lnTo>
                  <a:pt x="8638" y="8941"/>
                </a:lnTo>
                <a:lnTo>
                  <a:pt x="8646" y="8934"/>
                </a:lnTo>
                <a:lnTo>
                  <a:pt x="8655" y="8925"/>
                </a:lnTo>
                <a:lnTo>
                  <a:pt x="8637" y="8943"/>
                </a:lnTo>
                <a:lnTo>
                  <a:pt x="8619" y="8943"/>
                </a:lnTo>
                <a:lnTo>
                  <a:pt x="8601" y="8962"/>
                </a:lnTo>
                <a:lnTo>
                  <a:pt x="8583" y="8962"/>
                </a:lnTo>
                <a:close/>
                <a:moveTo>
                  <a:pt x="8350" y="9069"/>
                </a:moveTo>
                <a:lnTo>
                  <a:pt x="8331" y="9069"/>
                </a:lnTo>
                <a:lnTo>
                  <a:pt x="8296" y="9033"/>
                </a:lnTo>
                <a:lnTo>
                  <a:pt x="8350" y="9033"/>
                </a:lnTo>
                <a:lnTo>
                  <a:pt x="8367" y="9015"/>
                </a:lnTo>
                <a:lnTo>
                  <a:pt x="8421" y="9015"/>
                </a:lnTo>
                <a:lnTo>
                  <a:pt x="8439" y="8997"/>
                </a:lnTo>
                <a:lnTo>
                  <a:pt x="8493" y="8997"/>
                </a:lnTo>
                <a:lnTo>
                  <a:pt x="8350" y="9069"/>
                </a:lnTo>
                <a:close/>
                <a:moveTo>
                  <a:pt x="8025" y="9177"/>
                </a:moveTo>
                <a:lnTo>
                  <a:pt x="7846" y="9177"/>
                </a:lnTo>
                <a:lnTo>
                  <a:pt x="7828" y="9160"/>
                </a:lnTo>
                <a:lnTo>
                  <a:pt x="7774" y="9160"/>
                </a:lnTo>
                <a:lnTo>
                  <a:pt x="7756" y="9141"/>
                </a:lnTo>
                <a:lnTo>
                  <a:pt x="7720" y="9141"/>
                </a:lnTo>
                <a:lnTo>
                  <a:pt x="7684" y="9106"/>
                </a:lnTo>
                <a:lnTo>
                  <a:pt x="7665" y="9106"/>
                </a:lnTo>
                <a:lnTo>
                  <a:pt x="7630" y="9069"/>
                </a:lnTo>
                <a:lnTo>
                  <a:pt x="7720" y="9069"/>
                </a:lnTo>
                <a:lnTo>
                  <a:pt x="7756" y="9051"/>
                </a:lnTo>
                <a:lnTo>
                  <a:pt x="7846" y="9051"/>
                </a:lnTo>
                <a:lnTo>
                  <a:pt x="7853" y="9054"/>
                </a:lnTo>
                <a:lnTo>
                  <a:pt x="7859" y="9057"/>
                </a:lnTo>
                <a:lnTo>
                  <a:pt x="7863" y="9060"/>
                </a:lnTo>
                <a:lnTo>
                  <a:pt x="7868" y="9063"/>
                </a:lnTo>
                <a:lnTo>
                  <a:pt x="7873" y="9065"/>
                </a:lnTo>
                <a:lnTo>
                  <a:pt x="7880" y="9067"/>
                </a:lnTo>
                <a:lnTo>
                  <a:pt x="7888" y="9069"/>
                </a:lnTo>
                <a:lnTo>
                  <a:pt x="7900" y="9069"/>
                </a:lnTo>
                <a:lnTo>
                  <a:pt x="7914" y="9070"/>
                </a:lnTo>
                <a:lnTo>
                  <a:pt x="7935" y="9070"/>
                </a:lnTo>
                <a:lnTo>
                  <a:pt x="7959" y="9070"/>
                </a:lnTo>
                <a:lnTo>
                  <a:pt x="7985" y="9071"/>
                </a:lnTo>
                <a:lnTo>
                  <a:pt x="8009" y="9071"/>
                </a:lnTo>
                <a:lnTo>
                  <a:pt x="8031" y="9071"/>
                </a:lnTo>
                <a:lnTo>
                  <a:pt x="8050" y="9070"/>
                </a:lnTo>
                <a:lnTo>
                  <a:pt x="8062" y="9069"/>
                </a:lnTo>
                <a:lnTo>
                  <a:pt x="8115" y="9051"/>
                </a:lnTo>
                <a:lnTo>
                  <a:pt x="8277" y="9051"/>
                </a:lnTo>
                <a:lnTo>
                  <a:pt x="8296" y="9069"/>
                </a:lnTo>
                <a:lnTo>
                  <a:pt x="8313" y="9069"/>
                </a:lnTo>
                <a:lnTo>
                  <a:pt x="8313" y="9087"/>
                </a:lnTo>
                <a:lnTo>
                  <a:pt x="8277" y="9106"/>
                </a:lnTo>
                <a:lnTo>
                  <a:pt x="8242" y="9106"/>
                </a:lnTo>
                <a:lnTo>
                  <a:pt x="8232" y="9108"/>
                </a:lnTo>
                <a:lnTo>
                  <a:pt x="8224" y="9113"/>
                </a:lnTo>
                <a:lnTo>
                  <a:pt x="8215" y="9118"/>
                </a:lnTo>
                <a:lnTo>
                  <a:pt x="8206" y="9123"/>
                </a:lnTo>
                <a:lnTo>
                  <a:pt x="8197" y="9129"/>
                </a:lnTo>
                <a:lnTo>
                  <a:pt x="8187" y="9134"/>
                </a:lnTo>
                <a:lnTo>
                  <a:pt x="8178" y="9138"/>
                </a:lnTo>
                <a:lnTo>
                  <a:pt x="8169" y="9141"/>
                </a:lnTo>
                <a:lnTo>
                  <a:pt x="8133" y="9141"/>
                </a:lnTo>
                <a:lnTo>
                  <a:pt x="8098" y="9160"/>
                </a:lnTo>
                <a:lnTo>
                  <a:pt x="8062" y="9160"/>
                </a:lnTo>
                <a:lnTo>
                  <a:pt x="8025" y="9177"/>
                </a:lnTo>
                <a:close/>
                <a:moveTo>
                  <a:pt x="2091" y="1315"/>
                </a:moveTo>
                <a:lnTo>
                  <a:pt x="2072" y="1334"/>
                </a:lnTo>
                <a:lnTo>
                  <a:pt x="2059" y="1347"/>
                </a:lnTo>
                <a:lnTo>
                  <a:pt x="2054" y="1355"/>
                </a:lnTo>
                <a:lnTo>
                  <a:pt x="2050" y="1363"/>
                </a:lnTo>
                <a:lnTo>
                  <a:pt x="2044" y="1373"/>
                </a:lnTo>
                <a:lnTo>
                  <a:pt x="2037" y="1386"/>
                </a:lnTo>
                <a:lnTo>
                  <a:pt x="2001" y="1459"/>
                </a:lnTo>
                <a:lnTo>
                  <a:pt x="2001" y="1494"/>
                </a:lnTo>
                <a:lnTo>
                  <a:pt x="1929" y="1638"/>
                </a:lnTo>
                <a:lnTo>
                  <a:pt x="1893" y="1675"/>
                </a:lnTo>
                <a:lnTo>
                  <a:pt x="1876" y="1711"/>
                </a:lnTo>
                <a:lnTo>
                  <a:pt x="1839" y="1746"/>
                </a:lnTo>
                <a:lnTo>
                  <a:pt x="1785" y="1854"/>
                </a:lnTo>
                <a:lnTo>
                  <a:pt x="1776" y="1878"/>
                </a:lnTo>
                <a:lnTo>
                  <a:pt x="1770" y="1896"/>
                </a:lnTo>
                <a:lnTo>
                  <a:pt x="1763" y="1916"/>
                </a:lnTo>
                <a:lnTo>
                  <a:pt x="1749" y="1944"/>
                </a:lnTo>
                <a:lnTo>
                  <a:pt x="1735" y="1974"/>
                </a:lnTo>
                <a:lnTo>
                  <a:pt x="1718" y="2006"/>
                </a:lnTo>
                <a:lnTo>
                  <a:pt x="1711" y="2024"/>
                </a:lnTo>
                <a:lnTo>
                  <a:pt x="1704" y="2040"/>
                </a:lnTo>
                <a:lnTo>
                  <a:pt x="1698" y="2056"/>
                </a:lnTo>
                <a:lnTo>
                  <a:pt x="1695" y="2071"/>
                </a:lnTo>
                <a:lnTo>
                  <a:pt x="1695" y="2106"/>
                </a:lnTo>
                <a:lnTo>
                  <a:pt x="1677" y="2142"/>
                </a:lnTo>
                <a:lnTo>
                  <a:pt x="1677" y="2196"/>
                </a:lnTo>
                <a:lnTo>
                  <a:pt x="1660" y="2232"/>
                </a:lnTo>
                <a:lnTo>
                  <a:pt x="1660" y="1998"/>
                </a:lnTo>
                <a:lnTo>
                  <a:pt x="1677" y="1962"/>
                </a:lnTo>
                <a:lnTo>
                  <a:pt x="1678" y="1955"/>
                </a:lnTo>
                <a:lnTo>
                  <a:pt x="1679" y="1949"/>
                </a:lnTo>
                <a:lnTo>
                  <a:pt x="1678" y="1942"/>
                </a:lnTo>
                <a:lnTo>
                  <a:pt x="1677" y="1935"/>
                </a:lnTo>
                <a:lnTo>
                  <a:pt x="1677" y="1929"/>
                </a:lnTo>
                <a:lnTo>
                  <a:pt x="1676" y="1922"/>
                </a:lnTo>
                <a:lnTo>
                  <a:pt x="1677" y="1915"/>
                </a:lnTo>
                <a:lnTo>
                  <a:pt x="1677" y="1908"/>
                </a:lnTo>
                <a:lnTo>
                  <a:pt x="1695" y="1873"/>
                </a:lnTo>
                <a:lnTo>
                  <a:pt x="1695" y="1836"/>
                </a:lnTo>
                <a:lnTo>
                  <a:pt x="1714" y="1800"/>
                </a:lnTo>
                <a:lnTo>
                  <a:pt x="1715" y="1789"/>
                </a:lnTo>
                <a:lnTo>
                  <a:pt x="1715" y="1784"/>
                </a:lnTo>
                <a:lnTo>
                  <a:pt x="1718" y="1774"/>
                </a:lnTo>
                <a:lnTo>
                  <a:pt x="1731" y="1746"/>
                </a:lnTo>
                <a:lnTo>
                  <a:pt x="1745" y="1719"/>
                </a:lnTo>
                <a:lnTo>
                  <a:pt x="1748" y="1709"/>
                </a:lnTo>
                <a:lnTo>
                  <a:pt x="1748" y="1703"/>
                </a:lnTo>
                <a:lnTo>
                  <a:pt x="1749" y="1692"/>
                </a:lnTo>
                <a:lnTo>
                  <a:pt x="1752" y="1683"/>
                </a:lnTo>
                <a:lnTo>
                  <a:pt x="1758" y="1673"/>
                </a:lnTo>
                <a:lnTo>
                  <a:pt x="1764" y="1665"/>
                </a:lnTo>
                <a:lnTo>
                  <a:pt x="1770" y="1656"/>
                </a:lnTo>
                <a:lnTo>
                  <a:pt x="1780" y="1643"/>
                </a:lnTo>
                <a:lnTo>
                  <a:pt x="1785" y="1638"/>
                </a:lnTo>
                <a:lnTo>
                  <a:pt x="1803" y="1602"/>
                </a:lnTo>
                <a:lnTo>
                  <a:pt x="1822" y="1584"/>
                </a:lnTo>
                <a:lnTo>
                  <a:pt x="1839" y="1548"/>
                </a:lnTo>
                <a:lnTo>
                  <a:pt x="1857" y="1531"/>
                </a:lnTo>
                <a:lnTo>
                  <a:pt x="1866" y="1517"/>
                </a:lnTo>
                <a:lnTo>
                  <a:pt x="1871" y="1506"/>
                </a:lnTo>
                <a:lnTo>
                  <a:pt x="1873" y="1500"/>
                </a:lnTo>
                <a:lnTo>
                  <a:pt x="1877" y="1494"/>
                </a:lnTo>
                <a:lnTo>
                  <a:pt x="1884" y="1486"/>
                </a:lnTo>
                <a:lnTo>
                  <a:pt x="1893" y="1477"/>
                </a:lnTo>
                <a:lnTo>
                  <a:pt x="2020" y="1350"/>
                </a:lnTo>
                <a:lnTo>
                  <a:pt x="2091" y="1315"/>
                </a:lnTo>
                <a:close/>
                <a:moveTo>
                  <a:pt x="2163" y="1261"/>
                </a:moveTo>
                <a:lnTo>
                  <a:pt x="2149" y="1267"/>
                </a:lnTo>
                <a:lnTo>
                  <a:pt x="2140" y="1272"/>
                </a:lnTo>
                <a:lnTo>
                  <a:pt x="2133" y="1276"/>
                </a:lnTo>
                <a:lnTo>
                  <a:pt x="2129" y="1280"/>
                </a:lnTo>
                <a:lnTo>
                  <a:pt x="2125" y="1284"/>
                </a:lnTo>
                <a:lnTo>
                  <a:pt x="2121" y="1291"/>
                </a:lnTo>
                <a:lnTo>
                  <a:pt x="2115" y="1302"/>
                </a:lnTo>
                <a:lnTo>
                  <a:pt x="2109" y="1315"/>
                </a:lnTo>
                <a:lnTo>
                  <a:pt x="2098" y="1336"/>
                </a:lnTo>
                <a:lnTo>
                  <a:pt x="2093" y="1349"/>
                </a:lnTo>
                <a:lnTo>
                  <a:pt x="2092" y="1356"/>
                </a:lnTo>
                <a:lnTo>
                  <a:pt x="2091" y="1363"/>
                </a:lnTo>
                <a:lnTo>
                  <a:pt x="2091" y="1373"/>
                </a:lnTo>
                <a:lnTo>
                  <a:pt x="2091" y="1386"/>
                </a:lnTo>
                <a:lnTo>
                  <a:pt x="2079" y="1400"/>
                </a:lnTo>
                <a:lnTo>
                  <a:pt x="2071" y="1412"/>
                </a:lnTo>
                <a:lnTo>
                  <a:pt x="2063" y="1424"/>
                </a:lnTo>
                <a:lnTo>
                  <a:pt x="2055" y="1440"/>
                </a:lnTo>
                <a:lnTo>
                  <a:pt x="2020" y="1513"/>
                </a:lnTo>
                <a:lnTo>
                  <a:pt x="2001" y="1531"/>
                </a:lnTo>
                <a:lnTo>
                  <a:pt x="2001" y="1548"/>
                </a:lnTo>
                <a:lnTo>
                  <a:pt x="1983" y="1548"/>
                </a:lnTo>
                <a:lnTo>
                  <a:pt x="1991" y="1532"/>
                </a:lnTo>
                <a:lnTo>
                  <a:pt x="1998" y="1520"/>
                </a:lnTo>
                <a:lnTo>
                  <a:pt x="2006" y="1508"/>
                </a:lnTo>
                <a:lnTo>
                  <a:pt x="2020" y="1494"/>
                </a:lnTo>
                <a:lnTo>
                  <a:pt x="2020" y="1481"/>
                </a:lnTo>
                <a:lnTo>
                  <a:pt x="2020" y="1471"/>
                </a:lnTo>
                <a:lnTo>
                  <a:pt x="2020" y="1464"/>
                </a:lnTo>
                <a:lnTo>
                  <a:pt x="2021" y="1457"/>
                </a:lnTo>
                <a:lnTo>
                  <a:pt x="2027" y="1444"/>
                </a:lnTo>
                <a:lnTo>
                  <a:pt x="2037" y="1423"/>
                </a:lnTo>
                <a:lnTo>
                  <a:pt x="2091" y="1315"/>
                </a:lnTo>
                <a:lnTo>
                  <a:pt x="2145" y="1261"/>
                </a:lnTo>
                <a:lnTo>
                  <a:pt x="2163" y="1261"/>
                </a:lnTo>
                <a:close/>
                <a:moveTo>
                  <a:pt x="2487" y="1009"/>
                </a:moveTo>
                <a:lnTo>
                  <a:pt x="2487" y="1027"/>
                </a:lnTo>
                <a:lnTo>
                  <a:pt x="2469" y="1027"/>
                </a:lnTo>
                <a:lnTo>
                  <a:pt x="2469" y="1044"/>
                </a:lnTo>
                <a:lnTo>
                  <a:pt x="2449" y="1044"/>
                </a:lnTo>
                <a:lnTo>
                  <a:pt x="2438" y="1044"/>
                </a:lnTo>
                <a:lnTo>
                  <a:pt x="2434" y="1047"/>
                </a:lnTo>
                <a:lnTo>
                  <a:pt x="2428" y="1050"/>
                </a:lnTo>
                <a:lnTo>
                  <a:pt x="2422" y="1055"/>
                </a:lnTo>
                <a:lnTo>
                  <a:pt x="2415" y="1063"/>
                </a:lnTo>
                <a:lnTo>
                  <a:pt x="2451" y="1027"/>
                </a:lnTo>
                <a:lnTo>
                  <a:pt x="2469" y="1027"/>
                </a:lnTo>
                <a:lnTo>
                  <a:pt x="2487" y="1009"/>
                </a:lnTo>
                <a:close/>
                <a:moveTo>
                  <a:pt x="3098" y="559"/>
                </a:moveTo>
                <a:lnTo>
                  <a:pt x="3134" y="541"/>
                </a:lnTo>
                <a:lnTo>
                  <a:pt x="3171" y="541"/>
                </a:lnTo>
                <a:lnTo>
                  <a:pt x="3180" y="538"/>
                </a:lnTo>
                <a:lnTo>
                  <a:pt x="3193" y="531"/>
                </a:lnTo>
                <a:lnTo>
                  <a:pt x="3208" y="523"/>
                </a:lnTo>
                <a:lnTo>
                  <a:pt x="3224" y="514"/>
                </a:lnTo>
                <a:lnTo>
                  <a:pt x="3240" y="505"/>
                </a:lnTo>
                <a:lnTo>
                  <a:pt x="3255" y="497"/>
                </a:lnTo>
                <a:lnTo>
                  <a:pt x="3268" y="491"/>
                </a:lnTo>
                <a:lnTo>
                  <a:pt x="3278" y="487"/>
                </a:lnTo>
                <a:lnTo>
                  <a:pt x="3296" y="487"/>
                </a:lnTo>
                <a:lnTo>
                  <a:pt x="3332" y="469"/>
                </a:lnTo>
                <a:lnTo>
                  <a:pt x="3368" y="469"/>
                </a:lnTo>
                <a:lnTo>
                  <a:pt x="3296" y="505"/>
                </a:lnTo>
                <a:lnTo>
                  <a:pt x="3274" y="513"/>
                </a:lnTo>
                <a:lnTo>
                  <a:pt x="3250" y="520"/>
                </a:lnTo>
                <a:lnTo>
                  <a:pt x="3239" y="524"/>
                </a:lnTo>
                <a:lnTo>
                  <a:pt x="3227" y="529"/>
                </a:lnTo>
                <a:lnTo>
                  <a:pt x="3216" y="534"/>
                </a:lnTo>
                <a:lnTo>
                  <a:pt x="3206" y="541"/>
                </a:lnTo>
                <a:lnTo>
                  <a:pt x="3171" y="577"/>
                </a:lnTo>
                <a:lnTo>
                  <a:pt x="3117" y="595"/>
                </a:lnTo>
                <a:lnTo>
                  <a:pt x="3044" y="631"/>
                </a:lnTo>
                <a:lnTo>
                  <a:pt x="3008" y="667"/>
                </a:lnTo>
                <a:lnTo>
                  <a:pt x="3000" y="672"/>
                </a:lnTo>
                <a:lnTo>
                  <a:pt x="2991" y="677"/>
                </a:lnTo>
                <a:lnTo>
                  <a:pt x="2982" y="681"/>
                </a:lnTo>
                <a:lnTo>
                  <a:pt x="2973" y="684"/>
                </a:lnTo>
                <a:lnTo>
                  <a:pt x="2963" y="689"/>
                </a:lnTo>
                <a:lnTo>
                  <a:pt x="2953" y="693"/>
                </a:lnTo>
                <a:lnTo>
                  <a:pt x="2944" y="698"/>
                </a:lnTo>
                <a:lnTo>
                  <a:pt x="2936" y="703"/>
                </a:lnTo>
                <a:lnTo>
                  <a:pt x="2900" y="738"/>
                </a:lnTo>
                <a:lnTo>
                  <a:pt x="2884" y="748"/>
                </a:lnTo>
                <a:lnTo>
                  <a:pt x="2863" y="757"/>
                </a:lnTo>
                <a:lnTo>
                  <a:pt x="2851" y="762"/>
                </a:lnTo>
                <a:lnTo>
                  <a:pt x="2841" y="767"/>
                </a:lnTo>
                <a:lnTo>
                  <a:pt x="2834" y="771"/>
                </a:lnTo>
                <a:lnTo>
                  <a:pt x="2828" y="775"/>
                </a:lnTo>
                <a:lnTo>
                  <a:pt x="2811" y="811"/>
                </a:lnTo>
                <a:lnTo>
                  <a:pt x="2804" y="815"/>
                </a:lnTo>
                <a:lnTo>
                  <a:pt x="2793" y="819"/>
                </a:lnTo>
                <a:lnTo>
                  <a:pt x="2786" y="822"/>
                </a:lnTo>
                <a:lnTo>
                  <a:pt x="2778" y="828"/>
                </a:lnTo>
                <a:lnTo>
                  <a:pt x="2768" y="836"/>
                </a:lnTo>
                <a:lnTo>
                  <a:pt x="2757" y="847"/>
                </a:lnTo>
                <a:lnTo>
                  <a:pt x="2721" y="847"/>
                </a:lnTo>
                <a:lnTo>
                  <a:pt x="2707" y="859"/>
                </a:lnTo>
                <a:lnTo>
                  <a:pt x="2696" y="868"/>
                </a:lnTo>
                <a:lnTo>
                  <a:pt x="2683" y="874"/>
                </a:lnTo>
                <a:lnTo>
                  <a:pt x="2667" y="882"/>
                </a:lnTo>
                <a:lnTo>
                  <a:pt x="2630" y="901"/>
                </a:lnTo>
                <a:lnTo>
                  <a:pt x="2649" y="865"/>
                </a:lnTo>
                <a:lnTo>
                  <a:pt x="2684" y="847"/>
                </a:lnTo>
                <a:lnTo>
                  <a:pt x="2703" y="811"/>
                </a:lnTo>
                <a:lnTo>
                  <a:pt x="2738" y="793"/>
                </a:lnTo>
                <a:lnTo>
                  <a:pt x="2757" y="775"/>
                </a:lnTo>
                <a:lnTo>
                  <a:pt x="2767" y="768"/>
                </a:lnTo>
                <a:lnTo>
                  <a:pt x="2773" y="765"/>
                </a:lnTo>
                <a:lnTo>
                  <a:pt x="2777" y="764"/>
                </a:lnTo>
                <a:lnTo>
                  <a:pt x="2781" y="762"/>
                </a:lnTo>
                <a:lnTo>
                  <a:pt x="2787" y="759"/>
                </a:lnTo>
                <a:lnTo>
                  <a:pt x="2795" y="753"/>
                </a:lnTo>
                <a:lnTo>
                  <a:pt x="2809" y="741"/>
                </a:lnTo>
                <a:lnTo>
                  <a:pt x="2828" y="721"/>
                </a:lnTo>
                <a:lnTo>
                  <a:pt x="2842" y="709"/>
                </a:lnTo>
                <a:lnTo>
                  <a:pt x="2854" y="700"/>
                </a:lnTo>
                <a:lnTo>
                  <a:pt x="2866" y="694"/>
                </a:lnTo>
                <a:lnTo>
                  <a:pt x="2882" y="684"/>
                </a:lnTo>
                <a:lnTo>
                  <a:pt x="2903" y="674"/>
                </a:lnTo>
                <a:lnTo>
                  <a:pt x="2916" y="667"/>
                </a:lnTo>
                <a:lnTo>
                  <a:pt x="2923" y="662"/>
                </a:lnTo>
                <a:lnTo>
                  <a:pt x="2927" y="658"/>
                </a:lnTo>
                <a:lnTo>
                  <a:pt x="2932" y="654"/>
                </a:lnTo>
                <a:lnTo>
                  <a:pt x="2939" y="649"/>
                </a:lnTo>
                <a:lnTo>
                  <a:pt x="2951" y="642"/>
                </a:lnTo>
                <a:lnTo>
                  <a:pt x="2973" y="631"/>
                </a:lnTo>
                <a:lnTo>
                  <a:pt x="3044" y="595"/>
                </a:lnTo>
                <a:lnTo>
                  <a:pt x="3056" y="584"/>
                </a:lnTo>
                <a:lnTo>
                  <a:pt x="3062" y="579"/>
                </a:lnTo>
                <a:lnTo>
                  <a:pt x="3071" y="573"/>
                </a:lnTo>
                <a:lnTo>
                  <a:pt x="3098" y="559"/>
                </a:lnTo>
                <a:close/>
                <a:moveTo>
                  <a:pt x="4087" y="199"/>
                </a:moveTo>
                <a:lnTo>
                  <a:pt x="4070" y="217"/>
                </a:lnTo>
                <a:lnTo>
                  <a:pt x="4033" y="217"/>
                </a:lnTo>
                <a:lnTo>
                  <a:pt x="4026" y="219"/>
                </a:lnTo>
                <a:lnTo>
                  <a:pt x="4019" y="222"/>
                </a:lnTo>
                <a:lnTo>
                  <a:pt x="4012" y="226"/>
                </a:lnTo>
                <a:lnTo>
                  <a:pt x="4005" y="232"/>
                </a:lnTo>
                <a:lnTo>
                  <a:pt x="3991" y="243"/>
                </a:lnTo>
                <a:lnTo>
                  <a:pt x="3979" y="253"/>
                </a:lnTo>
                <a:lnTo>
                  <a:pt x="3958" y="253"/>
                </a:lnTo>
                <a:lnTo>
                  <a:pt x="3944" y="253"/>
                </a:lnTo>
                <a:lnTo>
                  <a:pt x="3935" y="253"/>
                </a:lnTo>
                <a:lnTo>
                  <a:pt x="3929" y="254"/>
                </a:lnTo>
                <a:lnTo>
                  <a:pt x="3924" y="255"/>
                </a:lnTo>
                <a:lnTo>
                  <a:pt x="3917" y="259"/>
                </a:lnTo>
                <a:lnTo>
                  <a:pt x="3907" y="264"/>
                </a:lnTo>
                <a:lnTo>
                  <a:pt x="3889" y="271"/>
                </a:lnTo>
                <a:lnTo>
                  <a:pt x="3874" y="277"/>
                </a:lnTo>
                <a:lnTo>
                  <a:pt x="3861" y="282"/>
                </a:lnTo>
                <a:lnTo>
                  <a:pt x="3850" y="285"/>
                </a:lnTo>
                <a:lnTo>
                  <a:pt x="3840" y="287"/>
                </a:lnTo>
                <a:lnTo>
                  <a:pt x="3825" y="289"/>
                </a:lnTo>
                <a:lnTo>
                  <a:pt x="3811" y="290"/>
                </a:lnTo>
                <a:lnTo>
                  <a:pt x="3804" y="290"/>
                </a:lnTo>
                <a:lnTo>
                  <a:pt x="3796" y="291"/>
                </a:lnTo>
                <a:lnTo>
                  <a:pt x="3786" y="293"/>
                </a:lnTo>
                <a:lnTo>
                  <a:pt x="3776" y="296"/>
                </a:lnTo>
                <a:lnTo>
                  <a:pt x="3764" y="301"/>
                </a:lnTo>
                <a:lnTo>
                  <a:pt x="3749" y="307"/>
                </a:lnTo>
                <a:lnTo>
                  <a:pt x="3730" y="315"/>
                </a:lnTo>
                <a:lnTo>
                  <a:pt x="3710" y="325"/>
                </a:lnTo>
                <a:lnTo>
                  <a:pt x="3620" y="361"/>
                </a:lnTo>
                <a:lnTo>
                  <a:pt x="3602" y="361"/>
                </a:lnTo>
                <a:lnTo>
                  <a:pt x="3614" y="350"/>
                </a:lnTo>
                <a:lnTo>
                  <a:pt x="3625" y="341"/>
                </a:lnTo>
                <a:lnTo>
                  <a:pt x="3635" y="335"/>
                </a:lnTo>
                <a:lnTo>
                  <a:pt x="3644" y="330"/>
                </a:lnTo>
                <a:lnTo>
                  <a:pt x="3652" y="327"/>
                </a:lnTo>
                <a:lnTo>
                  <a:pt x="3660" y="326"/>
                </a:lnTo>
                <a:lnTo>
                  <a:pt x="3667" y="325"/>
                </a:lnTo>
                <a:lnTo>
                  <a:pt x="3673" y="325"/>
                </a:lnTo>
                <a:lnTo>
                  <a:pt x="3680" y="324"/>
                </a:lnTo>
                <a:lnTo>
                  <a:pt x="3687" y="324"/>
                </a:lnTo>
                <a:lnTo>
                  <a:pt x="3696" y="322"/>
                </a:lnTo>
                <a:lnTo>
                  <a:pt x="3704" y="320"/>
                </a:lnTo>
                <a:lnTo>
                  <a:pt x="3712" y="316"/>
                </a:lnTo>
                <a:lnTo>
                  <a:pt x="3722" y="309"/>
                </a:lnTo>
                <a:lnTo>
                  <a:pt x="3733" y="301"/>
                </a:lnTo>
                <a:lnTo>
                  <a:pt x="3746" y="289"/>
                </a:lnTo>
                <a:lnTo>
                  <a:pt x="3759" y="289"/>
                </a:lnTo>
                <a:lnTo>
                  <a:pt x="3769" y="289"/>
                </a:lnTo>
                <a:lnTo>
                  <a:pt x="3777" y="289"/>
                </a:lnTo>
                <a:lnTo>
                  <a:pt x="3783" y="288"/>
                </a:lnTo>
                <a:lnTo>
                  <a:pt x="3797" y="282"/>
                </a:lnTo>
                <a:lnTo>
                  <a:pt x="3818" y="271"/>
                </a:lnTo>
                <a:lnTo>
                  <a:pt x="3839" y="260"/>
                </a:lnTo>
                <a:lnTo>
                  <a:pt x="3852" y="255"/>
                </a:lnTo>
                <a:lnTo>
                  <a:pt x="3858" y="254"/>
                </a:lnTo>
                <a:lnTo>
                  <a:pt x="3866" y="253"/>
                </a:lnTo>
                <a:lnTo>
                  <a:pt x="3876" y="253"/>
                </a:lnTo>
                <a:lnTo>
                  <a:pt x="3889" y="253"/>
                </a:lnTo>
                <a:lnTo>
                  <a:pt x="3908" y="235"/>
                </a:lnTo>
                <a:lnTo>
                  <a:pt x="3943" y="235"/>
                </a:lnTo>
                <a:lnTo>
                  <a:pt x="3979" y="217"/>
                </a:lnTo>
                <a:lnTo>
                  <a:pt x="4033" y="217"/>
                </a:lnTo>
                <a:lnTo>
                  <a:pt x="4087" y="199"/>
                </a:lnTo>
                <a:close/>
                <a:moveTo>
                  <a:pt x="6839" y="451"/>
                </a:moveTo>
                <a:lnTo>
                  <a:pt x="6860" y="462"/>
                </a:lnTo>
                <a:lnTo>
                  <a:pt x="6873" y="467"/>
                </a:lnTo>
                <a:lnTo>
                  <a:pt x="6879" y="468"/>
                </a:lnTo>
                <a:lnTo>
                  <a:pt x="6887" y="469"/>
                </a:lnTo>
                <a:lnTo>
                  <a:pt x="6897" y="469"/>
                </a:lnTo>
                <a:lnTo>
                  <a:pt x="6911" y="469"/>
                </a:lnTo>
                <a:lnTo>
                  <a:pt x="6947" y="469"/>
                </a:lnTo>
                <a:lnTo>
                  <a:pt x="6965" y="487"/>
                </a:lnTo>
                <a:lnTo>
                  <a:pt x="7036" y="487"/>
                </a:lnTo>
                <a:lnTo>
                  <a:pt x="7055" y="505"/>
                </a:lnTo>
                <a:lnTo>
                  <a:pt x="7091" y="505"/>
                </a:lnTo>
                <a:lnTo>
                  <a:pt x="7098" y="507"/>
                </a:lnTo>
                <a:lnTo>
                  <a:pt x="7105" y="511"/>
                </a:lnTo>
                <a:lnTo>
                  <a:pt x="7112" y="515"/>
                </a:lnTo>
                <a:lnTo>
                  <a:pt x="7119" y="519"/>
                </a:lnTo>
                <a:lnTo>
                  <a:pt x="7133" y="530"/>
                </a:lnTo>
                <a:lnTo>
                  <a:pt x="7145" y="541"/>
                </a:lnTo>
                <a:lnTo>
                  <a:pt x="7180" y="541"/>
                </a:lnTo>
                <a:lnTo>
                  <a:pt x="7216" y="559"/>
                </a:lnTo>
                <a:lnTo>
                  <a:pt x="7228" y="560"/>
                </a:lnTo>
                <a:lnTo>
                  <a:pt x="7232" y="560"/>
                </a:lnTo>
                <a:lnTo>
                  <a:pt x="7242" y="563"/>
                </a:lnTo>
                <a:lnTo>
                  <a:pt x="7270" y="577"/>
                </a:lnTo>
                <a:lnTo>
                  <a:pt x="7298" y="591"/>
                </a:lnTo>
                <a:lnTo>
                  <a:pt x="7309" y="594"/>
                </a:lnTo>
                <a:lnTo>
                  <a:pt x="7313" y="594"/>
                </a:lnTo>
                <a:lnTo>
                  <a:pt x="7324" y="595"/>
                </a:lnTo>
                <a:lnTo>
                  <a:pt x="7334" y="598"/>
                </a:lnTo>
                <a:lnTo>
                  <a:pt x="7343" y="603"/>
                </a:lnTo>
                <a:lnTo>
                  <a:pt x="7353" y="609"/>
                </a:lnTo>
                <a:lnTo>
                  <a:pt x="7361" y="615"/>
                </a:lnTo>
                <a:lnTo>
                  <a:pt x="7373" y="626"/>
                </a:lnTo>
                <a:lnTo>
                  <a:pt x="7378" y="631"/>
                </a:lnTo>
                <a:lnTo>
                  <a:pt x="7415" y="649"/>
                </a:lnTo>
                <a:lnTo>
                  <a:pt x="7420" y="654"/>
                </a:lnTo>
                <a:lnTo>
                  <a:pt x="7432" y="665"/>
                </a:lnTo>
                <a:lnTo>
                  <a:pt x="7440" y="671"/>
                </a:lnTo>
                <a:lnTo>
                  <a:pt x="7449" y="677"/>
                </a:lnTo>
                <a:lnTo>
                  <a:pt x="7459" y="681"/>
                </a:lnTo>
                <a:lnTo>
                  <a:pt x="7468" y="684"/>
                </a:lnTo>
                <a:lnTo>
                  <a:pt x="7504" y="684"/>
                </a:lnTo>
                <a:lnTo>
                  <a:pt x="7515" y="695"/>
                </a:lnTo>
                <a:lnTo>
                  <a:pt x="7522" y="701"/>
                </a:lnTo>
                <a:lnTo>
                  <a:pt x="7528" y="705"/>
                </a:lnTo>
                <a:lnTo>
                  <a:pt x="7534" y="708"/>
                </a:lnTo>
                <a:lnTo>
                  <a:pt x="7544" y="712"/>
                </a:lnTo>
                <a:lnTo>
                  <a:pt x="7558" y="721"/>
                </a:lnTo>
                <a:lnTo>
                  <a:pt x="7594" y="757"/>
                </a:lnTo>
                <a:lnTo>
                  <a:pt x="7606" y="767"/>
                </a:lnTo>
                <a:lnTo>
                  <a:pt x="7621" y="776"/>
                </a:lnTo>
                <a:lnTo>
                  <a:pt x="7634" y="784"/>
                </a:lnTo>
                <a:lnTo>
                  <a:pt x="7648" y="793"/>
                </a:lnTo>
                <a:lnTo>
                  <a:pt x="7662" y="802"/>
                </a:lnTo>
                <a:lnTo>
                  <a:pt x="7676" y="810"/>
                </a:lnTo>
                <a:lnTo>
                  <a:pt x="7689" y="819"/>
                </a:lnTo>
                <a:lnTo>
                  <a:pt x="7702" y="829"/>
                </a:lnTo>
                <a:lnTo>
                  <a:pt x="7756" y="882"/>
                </a:lnTo>
                <a:lnTo>
                  <a:pt x="7740" y="869"/>
                </a:lnTo>
                <a:lnTo>
                  <a:pt x="7727" y="859"/>
                </a:lnTo>
                <a:lnTo>
                  <a:pt x="7715" y="853"/>
                </a:lnTo>
                <a:lnTo>
                  <a:pt x="7706" y="850"/>
                </a:lnTo>
                <a:lnTo>
                  <a:pt x="7692" y="848"/>
                </a:lnTo>
                <a:lnTo>
                  <a:pt x="7684" y="847"/>
                </a:lnTo>
                <a:lnTo>
                  <a:pt x="7665" y="829"/>
                </a:lnTo>
                <a:lnTo>
                  <a:pt x="7630" y="811"/>
                </a:lnTo>
                <a:lnTo>
                  <a:pt x="7576" y="775"/>
                </a:lnTo>
                <a:lnTo>
                  <a:pt x="7522" y="757"/>
                </a:lnTo>
                <a:lnTo>
                  <a:pt x="7468" y="721"/>
                </a:lnTo>
                <a:lnTo>
                  <a:pt x="7447" y="712"/>
                </a:lnTo>
                <a:lnTo>
                  <a:pt x="7426" y="705"/>
                </a:lnTo>
                <a:lnTo>
                  <a:pt x="7414" y="702"/>
                </a:lnTo>
                <a:lnTo>
                  <a:pt x="7402" y="697"/>
                </a:lnTo>
                <a:lnTo>
                  <a:pt x="7390" y="692"/>
                </a:lnTo>
                <a:lnTo>
                  <a:pt x="7378" y="684"/>
                </a:lnTo>
                <a:lnTo>
                  <a:pt x="7359" y="673"/>
                </a:lnTo>
                <a:lnTo>
                  <a:pt x="7345" y="664"/>
                </a:lnTo>
                <a:lnTo>
                  <a:pt x="7337" y="658"/>
                </a:lnTo>
                <a:lnTo>
                  <a:pt x="7330" y="654"/>
                </a:lnTo>
                <a:lnTo>
                  <a:pt x="7323" y="650"/>
                </a:lnTo>
                <a:lnTo>
                  <a:pt x="7312" y="646"/>
                </a:lnTo>
                <a:lnTo>
                  <a:pt x="7295" y="640"/>
                </a:lnTo>
                <a:lnTo>
                  <a:pt x="7270" y="631"/>
                </a:lnTo>
                <a:lnTo>
                  <a:pt x="7245" y="623"/>
                </a:lnTo>
                <a:lnTo>
                  <a:pt x="7215" y="614"/>
                </a:lnTo>
                <a:lnTo>
                  <a:pt x="7185" y="604"/>
                </a:lnTo>
                <a:lnTo>
                  <a:pt x="7163" y="595"/>
                </a:lnTo>
                <a:lnTo>
                  <a:pt x="7109" y="559"/>
                </a:lnTo>
                <a:lnTo>
                  <a:pt x="7091" y="552"/>
                </a:lnTo>
                <a:lnTo>
                  <a:pt x="7065" y="543"/>
                </a:lnTo>
                <a:lnTo>
                  <a:pt x="7034" y="533"/>
                </a:lnTo>
                <a:lnTo>
                  <a:pt x="7001" y="523"/>
                </a:lnTo>
                <a:lnTo>
                  <a:pt x="6967" y="513"/>
                </a:lnTo>
                <a:lnTo>
                  <a:pt x="6937" y="503"/>
                </a:lnTo>
                <a:lnTo>
                  <a:pt x="6911" y="495"/>
                </a:lnTo>
                <a:lnTo>
                  <a:pt x="6893" y="487"/>
                </a:lnTo>
                <a:lnTo>
                  <a:pt x="6839" y="451"/>
                </a:lnTo>
                <a:close/>
                <a:moveTo>
                  <a:pt x="7882" y="936"/>
                </a:moveTo>
                <a:lnTo>
                  <a:pt x="7936" y="936"/>
                </a:lnTo>
                <a:lnTo>
                  <a:pt x="7954" y="955"/>
                </a:lnTo>
                <a:lnTo>
                  <a:pt x="8008" y="955"/>
                </a:lnTo>
                <a:lnTo>
                  <a:pt x="8025" y="973"/>
                </a:lnTo>
                <a:lnTo>
                  <a:pt x="8044" y="973"/>
                </a:lnTo>
                <a:lnTo>
                  <a:pt x="8062" y="990"/>
                </a:lnTo>
                <a:lnTo>
                  <a:pt x="8070" y="991"/>
                </a:lnTo>
                <a:lnTo>
                  <a:pt x="8083" y="993"/>
                </a:lnTo>
                <a:lnTo>
                  <a:pt x="8093" y="997"/>
                </a:lnTo>
                <a:lnTo>
                  <a:pt x="8105" y="1003"/>
                </a:lnTo>
                <a:lnTo>
                  <a:pt x="8118" y="1013"/>
                </a:lnTo>
                <a:lnTo>
                  <a:pt x="8133" y="1027"/>
                </a:lnTo>
                <a:lnTo>
                  <a:pt x="8152" y="1027"/>
                </a:lnTo>
                <a:lnTo>
                  <a:pt x="8187" y="1063"/>
                </a:lnTo>
                <a:lnTo>
                  <a:pt x="8206" y="1063"/>
                </a:lnTo>
                <a:lnTo>
                  <a:pt x="8331" y="1188"/>
                </a:lnTo>
                <a:lnTo>
                  <a:pt x="8350" y="1188"/>
                </a:lnTo>
                <a:lnTo>
                  <a:pt x="8363" y="1203"/>
                </a:lnTo>
                <a:lnTo>
                  <a:pt x="8367" y="1208"/>
                </a:lnTo>
                <a:lnTo>
                  <a:pt x="8366" y="1212"/>
                </a:lnTo>
                <a:lnTo>
                  <a:pt x="8367" y="1225"/>
                </a:lnTo>
                <a:lnTo>
                  <a:pt x="8370" y="1232"/>
                </a:lnTo>
                <a:lnTo>
                  <a:pt x="8373" y="1239"/>
                </a:lnTo>
                <a:lnTo>
                  <a:pt x="8377" y="1246"/>
                </a:lnTo>
                <a:lnTo>
                  <a:pt x="8382" y="1254"/>
                </a:lnTo>
                <a:lnTo>
                  <a:pt x="8392" y="1267"/>
                </a:lnTo>
                <a:lnTo>
                  <a:pt x="8404" y="1279"/>
                </a:lnTo>
                <a:lnTo>
                  <a:pt x="8404" y="1296"/>
                </a:lnTo>
                <a:lnTo>
                  <a:pt x="8421" y="1315"/>
                </a:lnTo>
                <a:lnTo>
                  <a:pt x="8421" y="1335"/>
                </a:lnTo>
                <a:lnTo>
                  <a:pt x="8421" y="1346"/>
                </a:lnTo>
                <a:lnTo>
                  <a:pt x="8423" y="1350"/>
                </a:lnTo>
                <a:lnTo>
                  <a:pt x="8426" y="1355"/>
                </a:lnTo>
                <a:lnTo>
                  <a:pt x="8431" y="1361"/>
                </a:lnTo>
                <a:lnTo>
                  <a:pt x="8439" y="1369"/>
                </a:lnTo>
                <a:lnTo>
                  <a:pt x="8422" y="1360"/>
                </a:lnTo>
                <a:lnTo>
                  <a:pt x="8410" y="1353"/>
                </a:lnTo>
                <a:lnTo>
                  <a:pt x="8401" y="1346"/>
                </a:lnTo>
                <a:lnTo>
                  <a:pt x="8392" y="1340"/>
                </a:lnTo>
                <a:lnTo>
                  <a:pt x="8376" y="1324"/>
                </a:lnTo>
                <a:lnTo>
                  <a:pt x="8350" y="1296"/>
                </a:lnTo>
                <a:lnTo>
                  <a:pt x="8338" y="1286"/>
                </a:lnTo>
                <a:lnTo>
                  <a:pt x="8328" y="1277"/>
                </a:lnTo>
                <a:lnTo>
                  <a:pt x="8317" y="1269"/>
                </a:lnTo>
                <a:lnTo>
                  <a:pt x="8305" y="1260"/>
                </a:lnTo>
                <a:lnTo>
                  <a:pt x="8282" y="1242"/>
                </a:lnTo>
                <a:lnTo>
                  <a:pt x="8260" y="1225"/>
                </a:lnTo>
                <a:lnTo>
                  <a:pt x="8206" y="1171"/>
                </a:lnTo>
                <a:lnTo>
                  <a:pt x="8133" y="1117"/>
                </a:lnTo>
                <a:lnTo>
                  <a:pt x="8062" y="1081"/>
                </a:lnTo>
                <a:lnTo>
                  <a:pt x="8030" y="1058"/>
                </a:lnTo>
                <a:lnTo>
                  <a:pt x="7986" y="1023"/>
                </a:lnTo>
                <a:lnTo>
                  <a:pt x="7962" y="1005"/>
                </a:lnTo>
                <a:lnTo>
                  <a:pt x="7943" y="989"/>
                </a:lnTo>
                <a:lnTo>
                  <a:pt x="7926" y="978"/>
                </a:lnTo>
                <a:lnTo>
                  <a:pt x="7917" y="973"/>
                </a:lnTo>
                <a:lnTo>
                  <a:pt x="7900" y="973"/>
                </a:lnTo>
                <a:lnTo>
                  <a:pt x="7900" y="955"/>
                </a:lnTo>
                <a:lnTo>
                  <a:pt x="7882" y="955"/>
                </a:lnTo>
                <a:lnTo>
                  <a:pt x="7882" y="936"/>
                </a:lnTo>
                <a:lnTo>
                  <a:pt x="7864" y="936"/>
                </a:lnTo>
                <a:lnTo>
                  <a:pt x="7846" y="919"/>
                </a:lnTo>
                <a:lnTo>
                  <a:pt x="7882" y="919"/>
                </a:lnTo>
                <a:lnTo>
                  <a:pt x="7882" y="936"/>
                </a:lnTo>
                <a:close/>
                <a:moveTo>
                  <a:pt x="2074" y="1567"/>
                </a:moveTo>
                <a:lnTo>
                  <a:pt x="2074" y="1584"/>
                </a:lnTo>
                <a:lnTo>
                  <a:pt x="2055" y="1584"/>
                </a:lnTo>
                <a:lnTo>
                  <a:pt x="2055" y="1602"/>
                </a:lnTo>
                <a:lnTo>
                  <a:pt x="2037" y="1602"/>
                </a:lnTo>
                <a:lnTo>
                  <a:pt x="2047" y="1592"/>
                </a:lnTo>
                <a:lnTo>
                  <a:pt x="2053" y="1584"/>
                </a:lnTo>
                <a:lnTo>
                  <a:pt x="2057" y="1578"/>
                </a:lnTo>
                <a:lnTo>
                  <a:pt x="2060" y="1573"/>
                </a:lnTo>
                <a:lnTo>
                  <a:pt x="2064" y="1563"/>
                </a:lnTo>
                <a:lnTo>
                  <a:pt x="2074" y="1548"/>
                </a:lnTo>
                <a:lnTo>
                  <a:pt x="2079" y="1542"/>
                </a:lnTo>
                <a:lnTo>
                  <a:pt x="2085" y="1536"/>
                </a:lnTo>
                <a:lnTo>
                  <a:pt x="2091" y="1532"/>
                </a:lnTo>
                <a:lnTo>
                  <a:pt x="2098" y="1527"/>
                </a:lnTo>
                <a:lnTo>
                  <a:pt x="2112" y="1520"/>
                </a:lnTo>
                <a:lnTo>
                  <a:pt x="2127" y="1513"/>
                </a:lnTo>
                <a:lnTo>
                  <a:pt x="2127" y="1494"/>
                </a:lnTo>
                <a:lnTo>
                  <a:pt x="2091" y="1531"/>
                </a:lnTo>
                <a:lnTo>
                  <a:pt x="2091" y="1548"/>
                </a:lnTo>
                <a:lnTo>
                  <a:pt x="2074" y="1567"/>
                </a:lnTo>
                <a:close/>
                <a:moveTo>
                  <a:pt x="1857" y="1890"/>
                </a:moveTo>
                <a:lnTo>
                  <a:pt x="1844" y="1919"/>
                </a:lnTo>
                <a:lnTo>
                  <a:pt x="1840" y="1928"/>
                </a:lnTo>
                <a:lnTo>
                  <a:pt x="1841" y="1933"/>
                </a:lnTo>
                <a:lnTo>
                  <a:pt x="1839" y="1944"/>
                </a:lnTo>
                <a:lnTo>
                  <a:pt x="1837" y="1951"/>
                </a:lnTo>
                <a:lnTo>
                  <a:pt x="1834" y="1959"/>
                </a:lnTo>
                <a:lnTo>
                  <a:pt x="1830" y="1967"/>
                </a:lnTo>
                <a:lnTo>
                  <a:pt x="1825" y="1974"/>
                </a:lnTo>
                <a:lnTo>
                  <a:pt x="1815" y="1987"/>
                </a:lnTo>
                <a:lnTo>
                  <a:pt x="1803" y="1998"/>
                </a:lnTo>
                <a:lnTo>
                  <a:pt x="1876" y="1854"/>
                </a:lnTo>
                <a:lnTo>
                  <a:pt x="1876" y="1873"/>
                </a:lnTo>
                <a:lnTo>
                  <a:pt x="1857" y="1890"/>
                </a:lnTo>
                <a:close/>
                <a:moveTo>
                  <a:pt x="4609" y="128"/>
                </a:moveTo>
                <a:lnTo>
                  <a:pt x="4645" y="128"/>
                </a:lnTo>
                <a:lnTo>
                  <a:pt x="4699" y="109"/>
                </a:lnTo>
                <a:lnTo>
                  <a:pt x="4711" y="108"/>
                </a:lnTo>
                <a:lnTo>
                  <a:pt x="4724" y="108"/>
                </a:lnTo>
                <a:lnTo>
                  <a:pt x="4739" y="108"/>
                </a:lnTo>
                <a:lnTo>
                  <a:pt x="4753" y="109"/>
                </a:lnTo>
                <a:lnTo>
                  <a:pt x="4767" y="110"/>
                </a:lnTo>
                <a:lnTo>
                  <a:pt x="4780" y="110"/>
                </a:lnTo>
                <a:lnTo>
                  <a:pt x="4794" y="110"/>
                </a:lnTo>
                <a:lnTo>
                  <a:pt x="4807" y="109"/>
                </a:lnTo>
                <a:lnTo>
                  <a:pt x="4861" y="91"/>
                </a:lnTo>
                <a:lnTo>
                  <a:pt x="5148" y="91"/>
                </a:lnTo>
                <a:lnTo>
                  <a:pt x="5202" y="109"/>
                </a:lnTo>
                <a:lnTo>
                  <a:pt x="5218" y="110"/>
                </a:lnTo>
                <a:lnTo>
                  <a:pt x="5240" y="110"/>
                </a:lnTo>
                <a:lnTo>
                  <a:pt x="5267" y="110"/>
                </a:lnTo>
                <a:lnTo>
                  <a:pt x="5295" y="109"/>
                </a:lnTo>
                <a:lnTo>
                  <a:pt x="5324" y="108"/>
                </a:lnTo>
                <a:lnTo>
                  <a:pt x="5349" y="108"/>
                </a:lnTo>
                <a:lnTo>
                  <a:pt x="5370" y="108"/>
                </a:lnTo>
                <a:lnTo>
                  <a:pt x="5382" y="109"/>
                </a:lnTo>
                <a:lnTo>
                  <a:pt x="5419" y="128"/>
                </a:lnTo>
                <a:lnTo>
                  <a:pt x="5472" y="128"/>
                </a:lnTo>
                <a:lnTo>
                  <a:pt x="5508" y="145"/>
                </a:lnTo>
                <a:lnTo>
                  <a:pt x="5562" y="145"/>
                </a:lnTo>
                <a:lnTo>
                  <a:pt x="5598" y="163"/>
                </a:lnTo>
                <a:lnTo>
                  <a:pt x="5616" y="163"/>
                </a:lnTo>
                <a:lnTo>
                  <a:pt x="5594" y="163"/>
                </a:lnTo>
                <a:lnTo>
                  <a:pt x="5570" y="164"/>
                </a:lnTo>
                <a:lnTo>
                  <a:pt x="5548" y="164"/>
                </a:lnTo>
                <a:lnTo>
                  <a:pt x="5526" y="163"/>
                </a:lnTo>
                <a:lnTo>
                  <a:pt x="5454" y="145"/>
                </a:lnTo>
                <a:lnTo>
                  <a:pt x="5438" y="144"/>
                </a:lnTo>
                <a:lnTo>
                  <a:pt x="5421" y="144"/>
                </a:lnTo>
                <a:lnTo>
                  <a:pt x="5402" y="144"/>
                </a:lnTo>
                <a:lnTo>
                  <a:pt x="5383" y="145"/>
                </a:lnTo>
                <a:lnTo>
                  <a:pt x="5364" y="146"/>
                </a:lnTo>
                <a:lnTo>
                  <a:pt x="5344" y="146"/>
                </a:lnTo>
                <a:lnTo>
                  <a:pt x="5327" y="146"/>
                </a:lnTo>
                <a:lnTo>
                  <a:pt x="5310" y="145"/>
                </a:lnTo>
                <a:lnTo>
                  <a:pt x="5220" y="128"/>
                </a:lnTo>
                <a:lnTo>
                  <a:pt x="4609" y="128"/>
                </a:lnTo>
                <a:close/>
                <a:moveTo>
                  <a:pt x="2576" y="955"/>
                </a:moveTo>
                <a:lnTo>
                  <a:pt x="2591" y="948"/>
                </a:lnTo>
                <a:lnTo>
                  <a:pt x="2601" y="942"/>
                </a:lnTo>
                <a:lnTo>
                  <a:pt x="2609" y="937"/>
                </a:lnTo>
                <a:lnTo>
                  <a:pt x="2616" y="932"/>
                </a:lnTo>
                <a:lnTo>
                  <a:pt x="2629" y="920"/>
                </a:lnTo>
                <a:lnTo>
                  <a:pt x="2649" y="901"/>
                </a:lnTo>
                <a:lnTo>
                  <a:pt x="2667" y="901"/>
                </a:lnTo>
                <a:lnTo>
                  <a:pt x="2684" y="882"/>
                </a:lnTo>
                <a:lnTo>
                  <a:pt x="2703" y="882"/>
                </a:lnTo>
                <a:lnTo>
                  <a:pt x="2613" y="973"/>
                </a:lnTo>
                <a:lnTo>
                  <a:pt x="2599" y="981"/>
                </a:lnTo>
                <a:lnTo>
                  <a:pt x="2588" y="985"/>
                </a:lnTo>
                <a:lnTo>
                  <a:pt x="2583" y="988"/>
                </a:lnTo>
                <a:lnTo>
                  <a:pt x="2576" y="992"/>
                </a:lnTo>
                <a:lnTo>
                  <a:pt x="2569" y="1000"/>
                </a:lnTo>
                <a:lnTo>
                  <a:pt x="2559" y="1009"/>
                </a:lnTo>
                <a:lnTo>
                  <a:pt x="2523" y="1009"/>
                </a:lnTo>
                <a:lnTo>
                  <a:pt x="2576" y="955"/>
                </a:lnTo>
                <a:close/>
                <a:moveTo>
                  <a:pt x="2235" y="1207"/>
                </a:moveTo>
                <a:lnTo>
                  <a:pt x="2253" y="1207"/>
                </a:lnTo>
                <a:lnTo>
                  <a:pt x="2264" y="1195"/>
                </a:lnTo>
                <a:lnTo>
                  <a:pt x="2278" y="1185"/>
                </a:lnTo>
                <a:lnTo>
                  <a:pt x="2285" y="1180"/>
                </a:lnTo>
                <a:lnTo>
                  <a:pt x="2293" y="1176"/>
                </a:lnTo>
                <a:lnTo>
                  <a:pt x="2300" y="1173"/>
                </a:lnTo>
                <a:lnTo>
                  <a:pt x="2307" y="1171"/>
                </a:lnTo>
                <a:lnTo>
                  <a:pt x="2325" y="1171"/>
                </a:lnTo>
                <a:lnTo>
                  <a:pt x="2337" y="1160"/>
                </a:lnTo>
                <a:lnTo>
                  <a:pt x="2350" y="1150"/>
                </a:lnTo>
                <a:lnTo>
                  <a:pt x="2357" y="1144"/>
                </a:lnTo>
                <a:lnTo>
                  <a:pt x="2364" y="1140"/>
                </a:lnTo>
                <a:lnTo>
                  <a:pt x="2371" y="1137"/>
                </a:lnTo>
                <a:lnTo>
                  <a:pt x="2378" y="1134"/>
                </a:lnTo>
                <a:lnTo>
                  <a:pt x="2391" y="1133"/>
                </a:lnTo>
                <a:lnTo>
                  <a:pt x="2395" y="1133"/>
                </a:lnTo>
                <a:lnTo>
                  <a:pt x="2405" y="1130"/>
                </a:lnTo>
                <a:lnTo>
                  <a:pt x="2432" y="1117"/>
                </a:lnTo>
                <a:lnTo>
                  <a:pt x="2415" y="1134"/>
                </a:lnTo>
                <a:lnTo>
                  <a:pt x="2415" y="1153"/>
                </a:lnTo>
                <a:lnTo>
                  <a:pt x="2397" y="1153"/>
                </a:lnTo>
                <a:lnTo>
                  <a:pt x="2397" y="1171"/>
                </a:lnTo>
                <a:lnTo>
                  <a:pt x="2378" y="1188"/>
                </a:lnTo>
                <a:lnTo>
                  <a:pt x="2378" y="1207"/>
                </a:lnTo>
                <a:lnTo>
                  <a:pt x="2361" y="1207"/>
                </a:lnTo>
                <a:lnTo>
                  <a:pt x="2289" y="1279"/>
                </a:lnTo>
                <a:lnTo>
                  <a:pt x="2253" y="1296"/>
                </a:lnTo>
                <a:lnTo>
                  <a:pt x="2217" y="1332"/>
                </a:lnTo>
                <a:lnTo>
                  <a:pt x="2203" y="1341"/>
                </a:lnTo>
                <a:lnTo>
                  <a:pt x="2193" y="1345"/>
                </a:lnTo>
                <a:lnTo>
                  <a:pt x="2187" y="1348"/>
                </a:lnTo>
                <a:lnTo>
                  <a:pt x="2181" y="1353"/>
                </a:lnTo>
                <a:lnTo>
                  <a:pt x="2174" y="1359"/>
                </a:lnTo>
                <a:lnTo>
                  <a:pt x="2163" y="1369"/>
                </a:lnTo>
                <a:lnTo>
                  <a:pt x="2143" y="1388"/>
                </a:lnTo>
                <a:lnTo>
                  <a:pt x="2132" y="1401"/>
                </a:lnTo>
                <a:lnTo>
                  <a:pt x="2127" y="1409"/>
                </a:lnTo>
                <a:lnTo>
                  <a:pt x="2122" y="1416"/>
                </a:lnTo>
                <a:lnTo>
                  <a:pt x="2116" y="1427"/>
                </a:lnTo>
                <a:lnTo>
                  <a:pt x="2109" y="1440"/>
                </a:lnTo>
                <a:lnTo>
                  <a:pt x="2123" y="1404"/>
                </a:lnTo>
                <a:lnTo>
                  <a:pt x="2134" y="1376"/>
                </a:lnTo>
                <a:lnTo>
                  <a:pt x="2146" y="1348"/>
                </a:lnTo>
                <a:lnTo>
                  <a:pt x="2163" y="1315"/>
                </a:lnTo>
                <a:lnTo>
                  <a:pt x="2181" y="1279"/>
                </a:lnTo>
                <a:lnTo>
                  <a:pt x="2190" y="1269"/>
                </a:lnTo>
                <a:lnTo>
                  <a:pt x="2196" y="1264"/>
                </a:lnTo>
                <a:lnTo>
                  <a:pt x="2197" y="1262"/>
                </a:lnTo>
                <a:lnTo>
                  <a:pt x="2198" y="1258"/>
                </a:lnTo>
                <a:lnTo>
                  <a:pt x="2199" y="1252"/>
                </a:lnTo>
                <a:lnTo>
                  <a:pt x="2199" y="1242"/>
                </a:lnTo>
                <a:lnTo>
                  <a:pt x="2235" y="1207"/>
                </a:lnTo>
                <a:close/>
                <a:moveTo>
                  <a:pt x="8277" y="8962"/>
                </a:moveTo>
                <a:lnTo>
                  <a:pt x="8260" y="8962"/>
                </a:lnTo>
                <a:lnTo>
                  <a:pt x="8242" y="8979"/>
                </a:lnTo>
                <a:lnTo>
                  <a:pt x="8206" y="8979"/>
                </a:lnTo>
                <a:lnTo>
                  <a:pt x="8206" y="8962"/>
                </a:lnTo>
                <a:lnTo>
                  <a:pt x="8277" y="8962"/>
                </a:lnTo>
                <a:close/>
              </a:path>
            </a:pathLst>
          </a:custGeom>
          <a:solidFill>
            <a:srgbClr val="4A5B7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1" name="Полилиния 110"/>
          <p:cNvSpPr>
            <a:spLocks/>
          </p:cNvSpPr>
          <p:nvPr/>
        </p:nvSpPr>
        <p:spPr bwMode="auto">
          <a:xfrm rot="396997">
            <a:off x="12214181" y="2311162"/>
            <a:ext cx="1491504" cy="1490280"/>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4" name="Полилиния 113"/>
          <p:cNvSpPr>
            <a:spLocks/>
          </p:cNvSpPr>
          <p:nvPr/>
        </p:nvSpPr>
        <p:spPr bwMode="auto">
          <a:xfrm rot="396997">
            <a:off x="11374581" y="3465432"/>
            <a:ext cx="1164559" cy="1163603"/>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6" name="Полилиния 115"/>
          <p:cNvSpPr>
            <a:spLocks/>
          </p:cNvSpPr>
          <p:nvPr/>
        </p:nvSpPr>
        <p:spPr bwMode="auto">
          <a:xfrm rot="396997">
            <a:off x="12571117" y="3941114"/>
            <a:ext cx="924071" cy="923312"/>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8" name="Полилиния 117"/>
          <p:cNvSpPr>
            <a:spLocks/>
          </p:cNvSpPr>
          <p:nvPr/>
        </p:nvSpPr>
        <p:spPr bwMode="auto">
          <a:xfrm rot="396997">
            <a:off x="13437028" y="3545801"/>
            <a:ext cx="714254" cy="713667"/>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23" name="Полилиния 122"/>
          <p:cNvSpPr>
            <a:spLocks/>
          </p:cNvSpPr>
          <p:nvPr/>
        </p:nvSpPr>
        <p:spPr bwMode="auto">
          <a:xfrm rot="396997">
            <a:off x="11346443" y="2592904"/>
            <a:ext cx="753384" cy="752764"/>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24" name="Полилиния 123"/>
          <p:cNvSpPr>
            <a:spLocks/>
          </p:cNvSpPr>
          <p:nvPr/>
        </p:nvSpPr>
        <p:spPr bwMode="auto">
          <a:xfrm rot="396997">
            <a:off x="10544548" y="2178795"/>
            <a:ext cx="816377" cy="815705"/>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25" name="Полилиния 124"/>
          <p:cNvSpPr>
            <a:spLocks/>
          </p:cNvSpPr>
          <p:nvPr/>
        </p:nvSpPr>
        <p:spPr bwMode="auto">
          <a:xfrm rot="396997">
            <a:off x="10745036" y="3134726"/>
            <a:ext cx="701158" cy="700582"/>
          </a:xfrm>
          <a:custGeom>
            <a:avLst/>
            <a:gdLst>
              <a:gd name="connsiteX0" fmla="*/ 712281 w 1491504"/>
              <a:gd name="connsiteY0" fmla="*/ 528396 h 1490280"/>
              <a:gd name="connsiteX1" fmla="*/ 701668 w 1491504"/>
              <a:gd name="connsiteY1" fmla="*/ 530439 h 1490280"/>
              <a:gd name="connsiteX2" fmla="*/ 690851 w 1491504"/>
              <a:gd name="connsiteY2" fmla="*/ 532891 h 1490280"/>
              <a:gd name="connsiteX3" fmla="*/ 680443 w 1491504"/>
              <a:gd name="connsiteY3" fmla="*/ 535955 h 1490280"/>
              <a:gd name="connsiteX4" fmla="*/ 670238 w 1491504"/>
              <a:gd name="connsiteY4" fmla="*/ 539428 h 1490280"/>
              <a:gd name="connsiteX5" fmla="*/ 660442 w 1491504"/>
              <a:gd name="connsiteY5" fmla="*/ 543309 h 1490280"/>
              <a:gd name="connsiteX6" fmla="*/ 650645 w 1491504"/>
              <a:gd name="connsiteY6" fmla="*/ 547599 h 1490280"/>
              <a:gd name="connsiteX7" fmla="*/ 641257 w 1491504"/>
              <a:gd name="connsiteY7" fmla="*/ 552502 h 1490280"/>
              <a:gd name="connsiteX8" fmla="*/ 632073 w 1491504"/>
              <a:gd name="connsiteY8" fmla="*/ 557813 h 1490280"/>
              <a:gd name="connsiteX9" fmla="*/ 623092 w 1491504"/>
              <a:gd name="connsiteY9" fmla="*/ 563533 h 1490280"/>
              <a:gd name="connsiteX10" fmla="*/ 614520 w 1491504"/>
              <a:gd name="connsiteY10" fmla="*/ 569661 h 1490280"/>
              <a:gd name="connsiteX11" fmla="*/ 606357 w 1491504"/>
              <a:gd name="connsiteY11" fmla="*/ 576199 h 1490280"/>
              <a:gd name="connsiteX12" fmla="*/ 598397 w 1491504"/>
              <a:gd name="connsiteY12" fmla="*/ 583144 h 1490280"/>
              <a:gd name="connsiteX13" fmla="*/ 590642 w 1491504"/>
              <a:gd name="connsiteY13" fmla="*/ 590294 h 1490280"/>
              <a:gd name="connsiteX14" fmla="*/ 583499 w 1491504"/>
              <a:gd name="connsiteY14" fmla="*/ 598057 h 1490280"/>
              <a:gd name="connsiteX15" fmla="*/ 576560 w 1491504"/>
              <a:gd name="connsiteY15" fmla="*/ 605819 h 1490280"/>
              <a:gd name="connsiteX16" fmla="*/ 570028 w 1491504"/>
              <a:gd name="connsiteY16" fmla="*/ 614195 h 1490280"/>
              <a:gd name="connsiteX17" fmla="*/ 563906 w 1491504"/>
              <a:gd name="connsiteY17" fmla="*/ 622775 h 1490280"/>
              <a:gd name="connsiteX18" fmla="*/ 558191 w 1491504"/>
              <a:gd name="connsiteY18" fmla="*/ 631559 h 1490280"/>
              <a:gd name="connsiteX19" fmla="*/ 552885 w 1491504"/>
              <a:gd name="connsiteY19" fmla="*/ 640752 h 1490280"/>
              <a:gd name="connsiteX20" fmla="*/ 548191 w 1491504"/>
              <a:gd name="connsiteY20" fmla="*/ 650353 h 1490280"/>
              <a:gd name="connsiteX21" fmla="*/ 543701 w 1491504"/>
              <a:gd name="connsiteY21" fmla="*/ 659954 h 1490280"/>
              <a:gd name="connsiteX22" fmla="*/ 539823 w 1491504"/>
              <a:gd name="connsiteY22" fmla="*/ 669964 h 1490280"/>
              <a:gd name="connsiteX23" fmla="*/ 536353 w 1491504"/>
              <a:gd name="connsiteY23" fmla="*/ 680178 h 1490280"/>
              <a:gd name="connsiteX24" fmla="*/ 533292 w 1491504"/>
              <a:gd name="connsiteY24" fmla="*/ 690597 h 1490280"/>
              <a:gd name="connsiteX25" fmla="*/ 531047 w 1491504"/>
              <a:gd name="connsiteY25" fmla="*/ 701015 h 1490280"/>
              <a:gd name="connsiteX26" fmla="*/ 529007 w 1491504"/>
              <a:gd name="connsiteY26" fmla="*/ 711842 h 1490280"/>
              <a:gd name="connsiteX27" fmla="*/ 527577 w 1491504"/>
              <a:gd name="connsiteY27" fmla="*/ 722873 h 1490280"/>
              <a:gd name="connsiteX28" fmla="*/ 526761 w 1491504"/>
              <a:gd name="connsiteY28" fmla="*/ 734109 h 1490280"/>
              <a:gd name="connsiteX29" fmla="*/ 526557 w 1491504"/>
              <a:gd name="connsiteY29" fmla="*/ 745140 h 1490280"/>
              <a:gd name="connsiteX30" fmla="*/ 526762 w 1491504"/>
              <a:gd name="connsiteY30" fmla="*/ 756580 h 1490280"/>
              <a:gd name="connsiteX31" fmla="*/ 527578 w 1491504"/>
              <a:gd name="connsiteY31" fmla="*/ 767815 h 1490280"/>
              <a:gd name="connsiteX32" fmla="*/ 529006 w 1491504"/>
              <a:gd name="connsiteY32" fmla="*/ 778642 h 1490280"/>
              <a:gd name="connsiteX33" fmla="*/ 531047 w 1491504"/>
              <a:gd name="connsiteY33" fmla="*/ 789469 h 1490280"/>
              <a:gd name="connsiteX34" fmla="*/ 533292 w 1491504"/>
              <a:gd name="connsiteY34" fmla="*/ 800092 h 1490280"/>
              <a:gd name="connsiteX35" fmla="*/ 536354 w 1491504"/>
              <a:gd name="connsiteY35" fmla="*/ 810510 h 1490280"/>
              <a:gd name="connsiteX36" fmla="*/ 539823 w 1491504"/>
              <a:gd name="connsiteY36" fmla="*/ 820724 h 1490280"/>
              <a:gd name="connsiteX37" fmla="*/ 543700 w 1491504"/>
              <a:gd name="connsiteY37" fmla="*/ 830530 h 1490280"/>
              <a:gd name="connsiteX38" fmla="*/ 548191 w 1491504"/>
              <a:gd name="connsiteY38" fmla="*/ 840336 h 1490280"/>
              <a:gd name="connsiteX39" fmla="*/ 552885 w 1491504"/>
              <a:gd name="connsiteY39" fmla="*/ 849733 h 1490280"/>
              <a:gd name="connsiteX40" fmla="*/ 558192 w 1491504"/>
              <a:gd name="connsiteY40" fmla="*/ 858925 h 1490280"/>
              <a:gd name="connsiteX41" fmla="*/ 563905 w 1491504"/>
              <a:gd name="connsiteY41" fmla="*/ 867914 h 1490280"/>
              <a:gd name="connsiteX42" fmla="*/ 570029 w 1491504"/>
              <a:gd name="connsiteY42" fmla="*/ 876494 h 1490280"/>
              <a:gd name="connsiteX43" fmla="*/ 576560 w 1491504"/>
              <a:gd name="connsiteY43" fmla="*/ 884665 h 1490280"/>
              <a:gd name="connsiteX44" fmla="*/ 583499 w 1491504"/>
              <a:gd name="connsiteY44" fmla="*/ 892632 h 1490280"/>
              <a:gd name="connsiteX45" fmla="*/ 590642 w 1491504"/>
              <a:gd name="connsiteY45" fmla="*/ 900395 h 1490280"/>
              <a:gd name="connsiteX46" fmla="*/ 598398 w 1491504"/>
              <a:gd name="connsiteY46" fmla="*/ 907544 h 1490280"/>
              <a:gd name="connsiteX47" fmla="*/ 606357 w 1491504"/>
              <a:gd name="connsiteY47" fmla="*/ 914490 h 1490280"/>
              <a:gd name="connsiteX48" fmla="*/ 614521 w 1491504"/>
              <a:gd name="connsiteY48" fmla="*/ 921027 h 1490280"/>
              <a:gd name="connsiteX49" fmla="*/ 623093 w 1491504"/>
              <a:gd name="connsiteY49" fmla="*/ 927156 h 1490280"/>
              <a:gd name="connsiteX50" fmla="*/ 632073 w 1491504"/>
              <a:gd name="connsiteY50" fmla="*/ 932875 h 1490280"/>
              <a:gd name="connsiteX51" fmla="*/ 641256 w 1491504"/>
              <a:gd name="connsiteY51" fmla="*/ 937983 h 1490280"/>
              <a:gd name="connsiteX52" fmla="*/ 650645 w 1491504"/>
              <a:gd name="connsiteY52" fmla="*/ 942681 h 1490280"/>
              <a:gd name="connsiteX53" fmla="*/ 660441 w 1491504"/>
              <a:gd name="connsiteY53" fmla="*/ 947175 h 1490280"/>
              <a:gd name="connsiteX54" fmla="*/ 670238 w 1491504"/>
              <a:gd name="connsiteY54" fmla="*/ 951261 h 1490280"/>
              <a:gd name="connsiteX55" fmla="*/ 680442 w 1491504"/>
              <a:gd name="connsiteY55" fmla="*/ 954734 h 1490280"/>
              <a:gd name="connsiteX56" fmla="*/ 690851 w 1491504"/>
              <a:gd name="connsiteY56" fmla="*/ 957594 h 1490280"/>
              <a:gd name="connsiteX57" fmla="*/ 701668 w 1491504"/>
              <a:gd name="connsiteY57" fmla="*/ 960249 h 1490280"/>
              <a:gd name="connsiteX58" fmla="*/ 712280 w 1491504"/>
              <a:gd name="connsiteY58" fmla="*/ 961884 h 1490280"/>
              <a:gd name="connsiteX59" fmla="*/ 723302 w 1491504"/>
              <a:gd name="connsiteY59" fmla="*/ 963314 h 1490280"/>
              <a:gd name="connsiteX60" fmla="*/ 734323 w 1491504"/>
              <a:gd name="connsiteY60" fmla="*/ 964131 h 1490280"/>
              <a:gd name="connsiteX61" fmla="*/ 745752 w 1491504"/>
              <a:gd name="connsiteY61" fmla="*/ 964335 h 1490280"/>
              <a:gd name="connsiteX62" fmla="*/ 756977 w 1491504"/>
              <a:gd name="connsiteY62" fmla="*/ 964131 h 1490280"/>
              <a:gd name="connsiteX63" fmla="*/ 768203 w 1491504"/>
              <a:gd name="connsiteY63" fmla="*/ 963314 h 1490280"/>
              <a:gd name="connsiteX64" fmla="*/ 779019 w 1491504"/>
              <a:gd name="connsiteY64" fmla="*/ 961884 h 1490280"/>
              <a:gd name="connsiteX65" fmla="*/ 790040 w 1491504"/>
              <a:gd name="connsiteY65" fmla="*/ 960249 h 1490280"/>
              <a:gd name="connsiteX66" fmla="*/ 800448 w 1491504"/>
              <a:gd name="connsiteY66" fmla="*/ 957594 h 1490280"/>
              <a:gd name="connsiteX67" fmla="*/ 810857 w 1491504"/>
              <a:gd name="connsiteY67" fmla="*/ 954734 h 1490280"/>
              <a:gd name="connsiteX68" fmla="*/ 821062 w 1491504"/>
              <a:gd name="connsiteY68" fmla="*/ 951261 h 1490280"/>
              <a:gd name="connsiteX69" fmla="*/ 830858 w 1491504"/>
              <a:gd name="connsiteY69" fmla="*/ 947175 h 1490280"/>
              <a:gd name="connsiteX70" fmla="*/ 840859 w 1491504"/>
              <a:gd name="connsiteY70" fmla="*/ 942681 h 1490280"/>
              <a:gd name="connsiteX71" fmla="*/ 850247 w 1491504"/>
              <a:gd name="connsiteY71" fmla="*/ 937982 h 1490280"/>
              <a:gd name="connsiteX72" fmla="*/ 859431 w 1491504"/>
              <a:gd name="connsiteY72" fmla="*/ 932875 h 1490280"/>
              <a:gd name="connsiteX73" fmla="*/ 868207 w 1491504"/>
              <a:gd name="connsiteY73" fmla="*/ 927156 h 1490280"/>
              <a:gd name="connsiteX74" fmla="*/ 876779 w 1491504"/>
              <a:gd name="connsiteY74" fmla="*/ 921027 h 1490280"/>
              <a:gd name="connsiteX75" fmla="*/ 885147 w 1491504"/>
              <a:gd name="connsiteY75" fmla="*/ 914490 h 1490280"/>
              <a:gd name="connsiteX76" fmla="*/ 893107 w 1491504"/>
              <a:gd name="connsiteY76" fmla="*/ 907544 h 1490280"/>
              <a:gd name="connsiteX77" fmla="*/ 900658 w 1491504"/>
              <a:gd name="connsiteY77" fmla="*/ 900395 h 1490280"/>
              <a:gd name="connsiteX78" fmla="*/ 907801 w 1491504"/>
              <a:gd name="connsiteY78" fmla="*/ 892632 h 1490280"/>
              <a:gd name="connsiteX79" fmla="*/ 914945 w 1491504"/>
              <a:gd name="connsiteY79" fmla="*/ 884665 h 1490280"/>
              <a:gd name="connsiteX80" fmla="*/ 921271 w 1491504"/>
              <a:gd name="connsiteY80" fmla="*/ 876494 h 1490280"/>
              <a:gd name="connsiteX81" fmla="*/ 927598 w 1491504"/>
              <a:gd name="connsiteY81" fmla="*/ 867914 h 1490280"/>
              <a:gd name="connsiteX82" fmla="*/ 933313 w 1491504"/>
              <a:gd name="connsiteY82" fmla="*/ 858925 h 1490280"/>
              <a:gd name="connsiteX83" fmla="*/ 938415 w 1491504"/>
              <a:gd name="connsiteY83" fmla="*/ 849733 h 1490280"/>
              <a:gd name="connsiteX84" fmla="*/ 943313 w 1491504"/>
              <a:gd name="connsiteY84" fmla="*/ 840336 h 1490280"/>
              <a:gd name="connsiteX85" fmla="*/ 947600 w 1491504"/>
              <a:gd name="connsiteY85" fmla="*/ 830530 h 1490280"/>
              <a:gd name="connsiteX86" fmla="*/ 951681 w 1491504"/>
              <a:gd name="connsiteY86" fmla="*/ 820724 h 1490280"/>
              <a:gd name="connsiteX87" fmla="*/ 955151 w 1491504"/>
              <a:gd name="connsiteY87" fmla="*/ 810510 h 1490280"/>
              <a:gd name="connsiteX88" fmla="*/ 958008 w 1491504"/>
              <a:gd name="connsiteY88" fmla="*/ 800092 h 1490280"/>
              <a:gd name="connsiteX89" fmla="*/ 960457 w 1491504"/>
              <a:gd name="connsiteY89" fmla="*/ 789469 h 1490280"/>
              <a:gd name="connsiteX90" fmla="*/ 962498 w 1491504"/>
              <a:gd name="connsiteY90" fmla="*/ 778642 h 1490280"/>
              <a:gd name="connsiteX91" fmla="*/ 963723 w 1491504"/>
              <a:gd name="connsiteY91" fmla="*/ 767815 h 1490280"/>
              <a:gd name="connsiteX92" fmla="*/ 964743 w 1491504"/>
              <a:gd name="connsiteY92" fmla="*/ 756580 h 1490280"/>
              <a:gd name="connsiteX93" fmla="*/ 964947 w 1491504"/>
              <a:gd name="connsiteY93" fmla="*/ 745140 h 1490280"/>
              <a:gd name="connsiteX94" fmla="*/ 964743 w 1491504"/>
              <a:gd name="connsiteY94" fmla="*/ 734109 h 1490280"/>
              <a:gd name="connsiteX95" fmla="*/ 963722 w 1491504"/>
              <a:gd name="connsiteY95" fmla="*/ 722873 h 1490280"/>
              <a:gd name="connsiteX96" fmla="*/ 962498 w 1491504"/>
              <a:gd name="connsiteY96" fmla="*/ 711842 h 1490280"/>
              <a:gd name="connsiteX97" fmla="*/ 960457 w 1491504"/>
              <a:gd name="connsiteY97" fmla="*/ 701015 h 1490280"/>
              <a:gd name="connsiteX98" fmla="*/ 958008 w 1491504"/>
              <a:gd name="connsiteY98" fmla="*/ 690597 h 1490280"/>
              <a:gd name="connsiteX99" fmla="*/ 955150 w 1491504"/>
              <a:gd name="connsiteY99" fmla="*/ 680178 h 1490280"/>
              <a:gd name="connsiteX100" fmla="*/ 951681 w 1491504"/>
              <a:gd name="connsiteY100" fmla="*/ 669964 h 1490280"/>
              <a:gd name="connsiteX101" fmla="*/ 947599 w 1491504"/>
              <a:gd name="connsiteY101" fmla="*/ 659954 h 1490280"/>
              <a:gd name="connsiteX102" fmla="*/ 943313 w 1491504"/>
              <a:gd name="connsiteY102" fmla="*/ 650353 h 1490280"/>
              <a:gd name="connsiteX103" fmla="*/ 938415 w 1491504"/>
              <a:gd name="connsiteY103" fmla="*/ 640752 h 1490280"/>
              <a:gd name="connsiteX104" fmla="*/ 933313 w 1491504"/>
              <a:gd name="connsiteY104" fmla="*/ 631559 h 1490280"/>
              <a:gd name="connsiteX105" fmla="*/ 927598 w 1491504"/>
              <a:gd name="connsiteY105" fmla="*/ 622775 h 1490280"/>
              <a:gd name="connsiteX106" fmla="*/ 921271 w 1491504"/>
              <a:gd name="connsiteY106" fmla="*/ 614195 h 1490280"/>
              <a:gd name="connsiteX107" fmla="*/ 914945 w 1491504"/>
              <a:gd name="connsiteY107" fmla="*/ 605819 h 1490280"/>
              <a:gd name="connsiteX108" fmla="*/ 907802 w 1491504"/>
              <a:gd name="connsiteY108" fmla="*/ 598057 h 1490280"/>
              <a:gd name="connsiteX109" fmla="*/ 900658 w 1491504"/>
              <a:gd name="connsiteY109" fmla="*/ 590294 h 1490280"/>
              <a:gd name="connsiteX110" fmla="*/ 893106 w 1491504"/>
              <a:gd name="connsiteY110" fmla="*/ 583144 h 1490280"/>
              <a:gd name="connsiteX111" fmla="*/ 885147 w 1491504"/>
              <a:gd name="connsiteY111" fmla="*/ 576198 h 1490280"/>
              <a:gd name="connsiteX112" fmla="*/ 876779 w 1491504"/>
              <a:gd name="connsiteY112" fmla="*/ 569661 h 1490280"/>
              <a:gd name="connsiteX113" fmla="*/ 868207 w 1491504"/>
              <a:gd name="connsiteY113" fmla="*/ 563533 h 1490280"/>
              <a:gd name="connsiteX114" fmla="*/ 859431 w 1491504"/>
              <a:gd name="connsiteY114" fmla="*/ 557813 h 1490280"/>
              <a:gd name="connsiteX115" fmla="*/ 850247 w 1491504"/>
              <a:gd name="connsiteY115" fmla="*/ 552502 h 1490280"/>
              <a:gd name="connsiteX116" fmla="*/ 840859 w 1491504"/>
              <a:gd name="connsiteY116" fmla="*/ 547599 h 1490280"/>
              <a:gd name="connsiteX117" fmla="*/ 830859 w 1491504"/>
              <a:gd name="connsiteY117" fmla="*/ 543309 h 1490280"/>
              <a:gd name="connsiteX118" fmla="*/ 821062 w 1491504"/>
              <a:gd name="connsiteY118" fmla="*/ 539428 h 1490280"/>
              <a:gd name="connsiteX119" fmla="*/ 810857 w 1491504"/>
              <a:gd name="connsiteY119" fmla="*/ 535955 h 1490280"/>
              <a:gd name="connsiteX120" fmla="*/ 800449 w 1491504"/>
              <a:gd name="connsiteY120" fmla="*/ 532891 h 1490280"/>
              <a:gd name="connsiteX121" fmla="*/ 790040 w 1491504"/>
              <a:gd name="connsiteY121" fmla="*/ 530439 h 1490280"/>
              <a:gd name="connsiteX122" fmla="*/ 779019 w 1491504"/>
              <a:gd name="connsiteY122" fmla="*/ 528396 h 1490280"/>
              <a:gd name="connsiteX123" fmla="*/ 768202 w 1491504"/>
              <a:gd name="connsiteY123" fmla="*/ 527171 h 1490280"/>
              <a:gd name="connsiteX124" fmla="*/ 756977 w 1491504"/>
              <a:gd name="connsiteY124" fmla="*/ 526149 h 1490280"/>
              <a:gd name="connsiteX125" fmla="*/ 745752 w 1491504"/>
              <a:gd name="connsiteY125" fmla="*/ 525945 h 1490280"/>
              <a:gd name="connsiteX126" fmla="*/ 734323 w 1491504"/>
              <a:gd name="connsiteY126" fmla="*/ 526149 h 1490280"/>
              <a:gd name="connsiteX127" fmla="*/ 723302 w 1491504"/>
              <a:gd name="connsiteY127" fmla="*/ 527171 h 1490280"/>
              <a:gd name="connsiteX128" fmla="*/ 635863 w 1491504"/>
              <a:gd name="connsiteY128" fmla="*/ 408 h 1490280"/>
              <a:gd name="connsiteX129" fmla="*/ 637904 w 1491504"/>
              <a:gd name="connsiteY129" fmla="*/ 204 h 1490280"/>
              <a:gd name="connsiteX130" fmla="*/ 639944 w 1491504"/>
              <a:gd name="connsiteY130" fmla="*/ 0 h 1490280"/>
              <a:gd name="connsiteX131" fmla="*/ 641986 w 1491504"/>
              <a:gd name="connsiteY131" fmla="*/ 0 h 1490280"/>
              <a:gd name="connsiteX132" fmla="*/ 643618 w 1491504"/>
              <a:gd name="connsiteY132" fmla="*/ 204 h 1490280"/>
              <a:gd name="connsiteX133" fmla="*/ 645658 w 1491504"/>
              <a:gd name="connsiteY133" fmla="*/ 408 h 1490280"/>
              <a:gd name="connsiteX134" fmla="*/ 647291 w 1491504"/>
              <a:gd name="connsiteY134" fmla="*/ 1020 h 1490280"/>
              <a:gd name="connsiteX135" fmla="*/ 649128 w 1491504"/>
              <a:gd name="connsiteY135" fmla="*/ 1633 h 1490280"/>
              <a:gd name="connsiteX136" fmla="*/ 650761 w 1491504"/>
              <a:gd name="connsiteY136" fmla="*/ 2449 h 1490280"/>
              <a:gd name="connsiteX137" fmla="*/ 652393 w 1491504"/>
              <a:gd name="connsiteY137" fmla="*/ 3266 h 1490280"/>
              <a:gd name="connsiteX138" fmla="*/ 653821 w 1491504"/>
              <a:gd name="connsiteY138" fmla="*/ 4490 h 1490280"/>
              <a:gd name="connsiteX139" fmla="*/ 655249 w 1491504"/>
              <a:gd name="connsiteY139" fmla="*/ 5511 h 1490280"/>
              <a:gd name="connsiteX140" fmla="*/ 656882 w 1491504"/>
              <a:gd name="connsiteY140" fmla="*/ 6735 h 1490280"/>
              <a:gd name="connsiteX141" fmla="*/ 658107 w 1491504"/>
              <a:gd name="connsiteY141" fmla="*/ 8164 h 1490280"/>
              <a:gd name="connsiteX142" fmla="*/ 659126 w 1491504"/>
              <a:gd name="connsiteY142" fmla="*/ 9592 h 1490280"/>
              <a:gd name="connsiteX143" fmla="*/ 660351 w 1491504"/>
              <a:gd name="connsiteY143" fmla="*/ 11429 h 1490280"/>
              <a:gd name="connsiteX144" fmla="*/ 660963 w 1491504"/>
              <a:gd name="connsiteY144" fmla="*/ 13062 h 1490280"/>
              <a:gd name="connsiteX145" fmla="*/ 721979 w 1491504"/>
              <a:gd name="connsiteY145" fmla="*/ 139395 h 1490280"/>
              <a:gd name="connsiteX146" fmla="*/ 723815 w 1491504"/>
              <a:gd name="connsiteY146" fmla="*/ 142048 h 1490280"/>
              <a:gd name="connsiteX147" fmla="*/ 725856 w 1491504"/>
              <a:gd name="connsiteY147" fmla="*/ 144701 h 1490280"/>
              <a:gd name="connsiteX148" fmla="*/ 728100 w 1491504"/>
              <a:gd name="connsiteY148" fmla="*/ 146946 h 1490280"/>
              <a:gd name="connsiteX149" fmla="*/ 730549 w 1491504"/>
              <a:gd name="connsiteY149" fmla="*/ 148783 h 1490280"/>
              <a:gd name="connsiteX150" fmla="*/ 733406 w 1491504"/>
              <a:gd name="connsiteY150" fmla="*/ 150212 h 1490280"/>
              <a:gd name="connsiteX151" fmla="*/ 736467 w 1491504"/>
              <a:gd name="connsiteY151" fmla="*/ 151436 h 1490280"/>
              <a:gd name="connsiteX152" fmla="*/ 739732 w 1491504"/>
              <a:gd name="connsiteY152" fmla="*/ 152049 h 1490280"/>
              <a:gd name="connsiteX153" fmla="*/ 742997 w 1491504"/>
              <a:gd name="connsiteY153" fmla="*/ 152253 h 1490280"/>
              <a:gd name="connsiteX154" fmla="*/ 746671 w 1491504"/>
              <a:gd name="connsiteY154" fmla="*/ 152253 h 1490280"/>
              <a:gd name="connsiteX155" fmla="*/ 750343 w 1491504"/>
              <a:gd name="connsiteY155" fmla="*/ 152253 h 1490280"/>
              <a:gd name="connsiteX156" fmla="*/ 753812 w 1491504"/>
              <a:gd name="connsiteY156" fmla="*/ 152253 h 1490280"/>
              <a:gd name="connsiteX157" fmla="*/ 757486 w 1491504"/>
              <a:gd name="connsiteY157" fmla="*/ 152253 h 1490280"/>
              <a:gd name="connsiteX158" fmla="*/ 760750 w 1491504"/>
              <a:gd name="connsiteY158" fmla="*/ 152253 h 1490280"/>
              <a:gd name="connsiteX159" fmla="*/ 764016 w 1491504"/>
              <a:gd name="connsiteY159" fmla="*/ 151436 h 1490280"/>
              <a:gd name="connsiteX160" fmla="*/ 767077 w 1491504"/>
              <a:gd name="connsiteY160" fmla="*/ 150416 h 1490280"/>
              <a:gd name="connsiteX161" fmla="*/ 769933 w 1491504"/>
              <a:gd name="connsiteY161" fmla="*/ 148987 h 1490280"/>
              <a:gd name="connsiteX162" fmla="*/ 772382 w 1491504"/>
              <a:gd name="connsiteY162" fmla="*/ 147354 h 1490280"/>
              <a:gd name="connsiteX163" fmla="*/ 775035 w 1491504"/>
              <a:gd name="connsiteY163" fmla="*/ 145109 h 1490280"/>
              <a:gd name="connsiteX164" fmla="*/ 776871 w 1491504"/>
              <a:gd name="connsiteY164" fmla="*/ 142660 h 1490280"/>
              <a:gd name="connsiteX165" fmla="*/ 778708 w 1491504"/>
              <a:gd name="connsiteY165" fmla="*/ 139599 h 1490280"/>
              <a:gd name="connsiteX166" fmla="*/ 841560 w 1491504"/>
              <a:gd name="connsiteY166" fmla="*/ 14287 h 1490280"/>
              <a:gd name="connsiteX167" fmla="*/ 842172 w 1491504"/>
              <a:gd name="connsiteY167" fmla="*/ 12654 h 1490280"/>
              <a:gd name="connsiteX168" fmla="*/ 843396 w 1491504"/>
              <a:gd name="connsiteY168" fmla="*/ 11021 h 1490280"/>
              <a:gd name="connsiteX169" fmla="*/ 844621 w 1491504"/>
              <a:gd name="connsiteY169" fmla="*/ 9592 h 1490280"/>
              <a:gd name="connsiteX170" fmla="*/ 845845 w 1491504"/>
              <a:gd name="connsiteY170" fmla="*/ 8164 h 1490280"/>
              <a:gd name="connsiteX171" fmla="*/ 847069 w 1491504"/>
              <a:gd name="connsiteY171" fmla="*/ 6939 h 1490280"/>
              <a:gd name="connsiteX172" fmla="*/ 848702 w 1491504"/>
              <a:gd name="connsiteY172" fmla="*/ 5715 h 1490280"/>
              <a:gd name="connsiteX173" fmla="*/ 850131 w 1491504"/>
              <a:gd name="connsiteY173" fmla="*/ 4694 h 1490280"/>
              <a:gd name="connsiteX174" fmla="*/ 851967 w 1491504"/>
              <a:gd name="connsiteY174" fmla="*/ 3878 h 1490280"/>
              <a:gd name="connsiteX175" fmla="*/ 853600 w 1491504"/>
              <a:gd name="connsiteY175" fmla="*/ 3265 h 1490280"/>
              <a:gd name="connsiteX176" fmla="*/ 855437 w 1491504"/>
              <a:gd name="connsiteY176" fmla="*/ 2449 h 1490280"/>
              <a:gd name="connsiteX177" fmla="*/ 857069 w 1491504"/>
              <a:gd name="connsiteY177" fmla="*/ 2245 h 1490280"/>
              <a:gd name="connsiteX178" fmla="*/ 858906 w 1491504"/>
              <a:gd name="connsiteY178" fmla="*/ 1633 h 1490280"/>
              <a:gd name="connsiteX179" fmla="*/ 860742 w 1491504"/>
              <a:gd name="connsiteY179" fmla="*/ 1633 h 1490280"/>
              <a:gd name="connsiteX180" fmla="*/ 862783 w 1491504"/>
              <a:gd name="connsiteY180" fmla="*/ 1633 h 1490280"/>
              <a:gd name="connsiteX181" fmla="*/ 864619 w 1491504"/>
              <a:gd name="connsiteY181" fmla="*/ 1633 h 1490280"/>
              <a:gd name="connsiteX182" fmla="*/ 866456 w 1491504"/>
              <a:gd name="connsiteY182" fmla="*/ 2245 h 1490280"/>
              <a:gd name="connsiteX183" fmla="*/ 928288 w 1491504"/>
              <a:gd name="connsiteY183" fmla="*/ 14899 h 1490280"/>
              <a:gd name="connsiteX184" fmla="*/ 930328 w 1491504"/>
              <a:gd name="connsiteY184" fmla="*/ 15307 h 1490280"/>
              <a:gd name="connsiteX185" fmla="*/ 931961 w 1491504"/>
              <a:gd name="connsiteY185" fmla="*/ 15919 h 1490280"/>
              <a:gd name="connsiteX186" fmla="*/ 933797 w 1491504"/>
              <a:gd name="connsiteY186" fmla="*/ 16531 h 1490280"/>
              <a:gd name="connsiteX187" fmla="*/ 935430 w 1491504"/>
              <a:gd name="connsiteY187" fmla="*/ 17552 h 1490280"/>
              <a:gd name="connsiteX188" fmla="*/ 937062 w 1491504"/>
              <a:gd name="connsiteY188" fmla="*/ 18572 h 1490280"/>
              <a:gd name="connsiteX189" fmla="*/ 938490 w 1491504"/>
              <a:gd name="connsiteY189" fmla="*/ 19593 h 1490280"/>
              <a:gd name="connsiteX190" fmla="*/ 939919 w 1491504"/>
              <a:gd name="connsiteY190" fmla="*/ 20817 h 1490280"/>
              <a:gd name="connsiteX191" fmla="*/ 941144 w 1491504"/>
              <a:gd name="connsiteY191" fmla="*/ 22246 h 1490280"/>
              <a:gd name="connsiteX192" fmla="*/ 942163 w 1491504"/>
              <a:gd name="connsiteY192" fmla="*/ 23675 h 1490280"/>
              <a:gd name="connsiteX193" fmla="*/ 943184 w 1491504"/>
              <a:gd name="connsiteY193" fmla="*/ 25307 h 1490280"/>
              <a:gd name="connsiteX194" fmla="*/ 944205 w 1491504"/>
              <a:gd name="connsiteY194" fmla="*/ 26736 h 1490280"/>
              <a:gd name="connsiteX195" fmla="*/ 945021 w 1491504"/>
              <a:gd name="connsiteY195" fmla="*/ 28573 h 1490280"/>
              <a:gd name="connsiteX196" fmla="*/ 945633 w 1491504"/>
              <a:gd name="connsiteY196" fmla="*/ 30206 h 1490280"/>
              <a:gd name="connsiteX197" fmla="*/ 946245 w 1491504"/>
              <a:gd name="connsiteY197" fmla="*/ 32247 h 1490280"/>
              <a:gd name="connsiteX198" fmla="*/ 946449 w 1491504"/>
              <a:gd name="connsiteY198" fmla="*/ 33879 h 1490280"/>
              <a:gd name="connsiteX199" fmla="*/ 946653 w 1491504"/>
              <a:gd name="connsiteY199" fmla="*/ 35920 h 1490280"/>
              <a:gd name="connsiteX200" fmla="*/ 954815 w 1491504"/>
              <a:gd name="connsiteY200" fmla="*/ 176131 h 1490280"/>
              <a:gd name="connsiteX201" fmla="*/ 955428 w 1491504"/>
              <a:gd name="connsiteY201" fmla="*/ 179193 h 1490280"/>
              <a:gd name="connsiteX202" fmla="*/ 956040 w 1491504"/>
              <a:gd name="connsiteY202" fmla="*/ 182458 h 1490280"/>
              <a:gd name="connsiteX203" fmla="*/ 957469 w 1491504"/>
              <a:gd name="connsiteY203" fmla="*/ 185520 h 1490280"/>
              <a:gd name="connsiteX204" fmla="*/ 959101 w 1491504"/>
              <a:gd name="connsiteY204" fmla="*/ 187969 h 1490280"/>
              <a:gd name="connsiteX205" fmla="*/ 961142 w 1491504"/>
              <a:gd name="connsiteY205" fmla="*/ 190418 h 1490280"/>
              <a:gd name="connsiteX206" fmla="*/ 963591 w 1491504"/>
              <a:gd name="connsiteY206" fmla="*/ 192663 h 1490280"/>
              <a:gd name="connsiteX207" fmla="*/ 966039 w 1491504"/>
              <a:gd name="connsiteY207" fmla="*/ 194296 h 1490280"/>
              <a:gd name="connsiteX208" fmla="*/ 969304 w 1491504"/>
              <a:gd name="connsiteY208" fmla="*/ 195928 h 1490280"/>
              <a:gd name="connsiteX209" fmla="*/ 972978 w 1491504"/>
              <a:gd name="connsiteY209" fmla="*/ 197561 h 1490280"/>
              <a:gd name="connsiteX210" fmla="*/ 977059 w 1491504"/>
              <a:gd name="connsiteY210" fmla="*/ 199194 h 1490280"/>
              <a:gd name="connsiteX211" fmla="*/ 980731 w 1491504"/>
              <a:gd name="connsiteY211" fmla="*/ 200826 h 1490280"/>
              <a:gd name="connsiteX212" fmla="*/ 984405 w 1491504"/>
              <a:gd name="connsiteY212" fmla="*/ 202255 h 1490280"/>
              <a:gd name="connsiteX213" fmla="*/ 987670 w 1491504"/>
              <a:gd name="connsiteY213" fmla="*/ 203480 h 1490280"/>
              <a:gd name="connsiteX214" fmla="*/ 990935 w 1491504"/>
              <a:gd name="connsiteY214" fmla="*/ 204296 h 1490280"/>
              <a:gd name="connsiteX215" fmla="*/ 994200 w 1491504"/>
              <a:gd name="connsiteY215" fmla="*/ 204296 h 1490280"/>
              <a:gd name="connsiteX216" fmla="*/ 997261 w 1491504"/>
              <a:gd name="connsiteY216" fmla="*/ 204296 h 1490280"/>
              <a:gd name="connsiteX217" fmla="*/ 1000322 w 1491504"/>
              <a:gd name="connsiteY217" fmla="*/ 203480 h 1490280"/>
              <a:gd name="connsiteX218" fmla="*/ 1003383 w 1491504"/>
              <a:gd name="connsiteY218" fmla="*/ 202255 h 1490280"/>
              <a:gd name="connsiteX219" fmla="*/ 1006239 w 1491504"/>
              <a:gd name="connsiteY219" fmla="*/ 200827 h 1490280"/>
              <a:gd name="connsiteX220" fmla="*/ 1008688 w 1491504"/>
              <a:gd name="connsiteY220" fmla="*/ 198786 h 1490280"/>
              <a:gd name="connsiteX221" fmla="*/ 1072561 w 1491504"/>
              <a:gd name="connsiteY221" fmla="*/ 143885 h 1490280"/>
              <a:gd name="connsiteX222" fmla="*/ 1128474 w 1491504"/>
              <a:gd name="connsiteY222" fmla="*/ 95719 h 1490280"/>
              <a:gd name="connsiteX223" fmla="*/ 1155615 w 1491504"/>
              <a:gd name="connsiteY223" fmla="*/ 114088 h 1490280"/>
              <a:gd name="connsiteX224" fmla="*/ 1209896 w 1491504"/>
              <a:gd name="connsiteY224" fmla="*/ 151028 h 1490280"/>
              <a:gd name="connsiteX225" fmla="*/ 1157655 w 1491504"/>
              <a:gd name="connsiteY225" fmla="*/ 300015 h 1490280"/>
              <a:gd name="connsiteX226" fmla="*/ 1156839 w 1491504"/>
              <a:gd name="connsiteY226" fmla="*/ 303281 h 1490280"/>
              <a:gd name="connsiteX227" fmla="*/ 1156431 w 1491504"/>
              <a:gd name="connsiteY227" fmla="*/ 306546 h 1490280"/>
              <a:gd name="connsiteX228" fmla="*/ 1156431 w 1491504"/>
              <a:gd name="connsiteY228" fmla="*/ 309812 h 1490280"/>
              <a:gd name="connsiteX229" fmla="*/ 1156839 w 1491504"/>
              <a:gd name="connsiteY229" fmla="*/ 312669 h 1490280"/>
              <a:gd name="connsiteX230" fmla="*/ 1157859 w 1491504"/>
              <a:gd name="connsiteY230" fmla="*/ 315730 h 1490280"/>
              <a:gd name="connsiteX231" fmla="*/ 1159083 w 1491504"/>
              <a:gd name="connsiteY231" fmla="*/ 318588 h 1490280"/>
              <a:gd name="connsiteX232" fmla="*/ 1161124 w 1491504"/>
              <a:gd name="connsiteY232" fmla="*/ 321445 h 1490280"/>
              <a:gd name="connsiteX233" fmla="*/ 1163369 w 1491504"/>
              <a:gd name="connsiteY233" fmla="*/ 323894 h 1490280"/>
              <a:gd name="connsiteX234" fmla="*/ 1165817 w 1491504"/>
              <a:gd name="connsiteY234" fmla="*/ 326547 h 1490280"/>
              <a:gd name="connsiteX235" fmla="*/ 1168267 w 1491504"/>
              <a:gd name="connsiteY235" fmla="*/ 328996 h 1490280"/>
              <a:gd name="connsiteX236" fmla="*/ 1171123 w 1491504"/>
              <a:gd name="connsiteY236" fmla="*/ 331446 h 1490280"/>
              <a:gd name="connsiteX237" fmla="*/ 1173573 w 1491504"/>
              <a:gd name="connsiteY237" fmla="*/ 334303 h 1490280"/>
              <a:gd name="connsiteX238" fmla="*/ 1176021 w 1491504"/>
              <a:gd name="connsiteY238" fmla="*/ 336548 h 1490280"/>
              <a:gd name="connsiteX239" fmla="*/ 1178674 w 1491504"/>
              <a:gd name="connsiteY239" fmla="*/ 338181 h 1490280"/>
              <a:gd name="connsiteX240" fmla="*/ 1181531 w 1491504"/>
              <a:gd name="connsiteY240" fmla="*/ 339813 h 1490280"/>
              <a:gd name="connsiteX241" fmla="*/ 1184388 w 1491504"/>
              <a:gd name="connsiteY241" fmla="*/ 340630 h 1490280"/>
              <a:gd name="connsiteX242" fmla="*/ 1187653 w 1491504"/>
              <a:gd name="connsiteY242" fmla="*/ 341242 h 1490280"/>
              <a:gd name="connsiteX243" fmla="*/ 1190918 w 1491504"/>
              <a:gd name="connsiteY243" fmla="*/ 341242 h 1490280"/>
              <a:gd name="connsiteX244" fmla="*/ 1194183 w 1491504"/>
              <a:gd name="connsiteY244" fmla="*/ 341038 h 1490280"/>
              <a:gd name="connsiteX245" fmla="*/ 1197448 w 1491504"/>
              <a:gd name="connsiteY245" fmla="*/ 340221 h 1490280"/>
              <a:gd name="connsiteX246" fmla="*/ 1330498 w 1491504"/>
              <a:gd name="connsiteY246" fmla="*/ 295933 h 1490280"/>
              <a:gd name="connsiteX247" fmla="*/ 1332334 w 1491504"/>
              <a:gd name="connsiteY247" fmla="*/ 295321 h 1490280"/>
              <a:gd name="connsiteX248" fmla="*/ 1334375 w 1491504"/>
              <a:gd name="connsiteY248" fmla="*/ 294913 h 1490280"/>
              <a:gd name="connsiteX249" fmla="*/ 1336211 w 1491504"/>
              <a:gd name="connsiteY249" fmla="*/ 294913 h 1490280"/>
              <a:gd name="connsiteX250" fmla="*/ 1338048 w 1491504"/>
              <a:gd name="connsiteY250" fmla="*/ 294505 h 1490280"/>
              <a:gd name="connsiteX251" fmla="*/ 1339885 w 1491504"/>
              <a:gd name="connsiteY251" fmla="*/ 294913 h 1490280"/>
              <a:gd name="connsiteX252" fmla="*/ 1341925 w 1491504"/>
              <a:gd name="connsiteY252" fmla="*/ 295117 h 1490280"/>
              <a:gd name="connsiteX253" fmla="*/ 1343557 w 1491504"/>
              <a:gd name="connsiteY253" fmla="*/ 295321 h 1490280"/>
              <a:gd name="connsiteX254" fmla="*/ 1345394 w 1491504"/>
              <a:gd name="connsiteY254" fmla="*/ 295933 h 1490280"/>
              <a:gd name="connsiteX255" fmla="*/ 1347026 w 1491504"/>
              <a:gd name="connsiteY255" fmla="*/ 296546 h 1490280"/>
              <a:gd name="connsiteX256" fmla="*/ 1348863 w 1491504"/>
              <a:gd name="connsiteY256" fmla="*/ 297362 h 1490280"/>
              <a:gd name="connsiteX257" fmla="*/ 1350292 w 1491504"/>
              <a:gd name="connsiteY257" fmla="*/ 298383 h 1490280"/>
              <a:gd name="connsiteX258" fmla="*/ 1351720 w 1491504"/>
              <a:gd name="connsiteY258" fmla="*/ 299403 h 1490280"/>
              <a:gd name="connsiteX259" fmla="*/ 1353353 w 1491504"/>
              <a:gd name="connsiteY259" fmla="*/ 300628 h 1490280"/>
              <a:gd name="connsiteX260" fmla="*/ 1354577 w 1491504"/>
              <a:gd name="connsiteY260" fmla="*/ 302056 h 1490280"/>
              <a:gd name="connsiteX261" fmla="*/ 1355801 w 1491504"/>
              <a:gd name="connsiteY261" fmla="*/ 303485 h 1490280"/>
              <a:gd name="connsiteX262" fmla="*/ 1357025 w 1491504"/>
              <a:gd name="connsiteY262" fmla="*/ 304913 h 1490280"/>
              <a:gd name="connsiteX263" fmla="*/ 1391717 w 1491504"/>
              <a:gd name="connsiteY263" fmla="*/ 357569 h 1490280"/>
              <a:gd name="connsiteX264" fmla="*/ 1392737 w 1491504"/>
              <a:gd name="connsiteY264" fmla="*/ 359406 h 1490280"/>
              <a:gd name="connsiteX265" fmla="*/ 1393554 w 1491504"/>
              <a:gd name="connsiteY265" fmla="*/ 361039 h 1490280"/>
              <a:gd name="connsiteX266" fmla="*/ 1394165 w 1491504"/>
              <a:gd name="connsiteY266" fmla="*/ 362876 h 1490280"/>
              <a:gd name="connsiteX267" fmla="*/ 1394778 w 1491504"/>
              <a:gd name="connsiteY267" fmla="*/ 364508 h 1490280"/>
              <a:gd name="connsiteX268" fmla="*/ 1395185 w 1491504"/>
              <a:gd name="connsiteY268" fmla="*/ 366549 h 1490280"/>
              <a:gd name="connsiteX269" fmla="*/ 1395390 w 1491504"/>
              <a:gd name="connsiteY269" fmla="*/ 368182 h 1490280"/>
              <a:gd name="connsiteX270" fmla="*/ 1395390 w 1491504"/>
              <a:gd name="connsiteY270" fmla="*/ 370019 h 1490280"/>
              <a:gd name="connsiteX271" fmla="*/ 1395390 w 1491504"/>
              <a:gd name="connsiteY271" fmla="*/ 372060 h 1490280"/>
              <a:gd name="connsiteX272" fmla="*/ 1395186 w 1491504"/>
              <a:gd name="connsiteY272" fmla="*/ 373693 h 1490280"/>
              <a:gd name="connsiteX273" fmla="*/ 1394981 w 1491504"/>
              <a:gd name="connsiteY273" fmla="*/ 375733 h 1490280"/>
              <a:gd name="connsiteX274" fmla="*/ 1394369 w 1491504"/>
              <a:gd name="connsiteY274" fmla="*/ 377366 h 1490280"/>
              <a:gd name="connsiteX275" fmla="*/ 1393757 w 1491504"/>
              <a:gd name="connsiteY275" fmla="*/ 379203 h 1490280"/>
              <a:gd name="connsiteX276" fmla="*/ 1392941 w 1491504"/>
              <a:gd name="connsiteY276" fmla="*/ 380836 h 1490280"/>
              <a:gd name="connsiteX277" fmla="*/ 1391921 w 1491504"/>
              <a:gd name="connsiteY277" fmla="*/ 382468 h 1490280"/>
              <a:gd name="connsiteX278" fmla="*/ 1390900 w 1491504"/>
              <a:gd name="connsiteY278" fmla="*/ 384101 h 1490280"/>
              <a:gd name="connsiteX279" fmla="*/ 1389676 w 1491504"/>
              <a:gd name="connsiteY279" fmla="*/ 385530 h 1490280"/>
              <a:gd name="connsiteX280" fmla="*/ 1296419 w 1491504"/>
              <a:gd name="connsiteY280" fmla="*/ 490229 h 1490280"/>
              <a:gd name="connsiteX281" fmla="*/ 1294378 w 1491504"/>
              <a:gd name="connsiteY281" fmla="*/ 493086 h 1490280"/>
              <a:gd name="connsiteX282" fmla="*/ 1292746 w 1491504"/>
              <a:gd name="connsiteY282" fmla="*/ 495740 h 1490280"/>
              <a:gd name="connsiteX283" fmla="*/ 1291725 w 1491504"/>
              <a:gd name="connsiteY283" fmla="*/ 498801 h 1490280"/>
              <a:gd name="connsiteX284" fmla="*/ 1290909 w 1491504"/>
              <a:gd name="connsiteY284" fmla="*/ 501658 h 1490280"/>
              <a:gd name="connsiteX285" fmla="*/ 1290500 w 1491504"/>
              <a:gd name="connsiteY285" fmla="*/ 504924 h 1490280"/>
              <a:gd name="connsiteX286" fmla="*/ 1290705 w 1491504"/>
              <a:gd name="connsiteY286" fmla="*/ 508189 h 1490280"/>
              <a:gd name="connsiteX287" fmla="*/ 1291522 w 1491504"/>
              <a:gd name="connsiteY287" fmla="*/ 511455 h 1490280"/>
              <a:gd name="connsiteX288" fmla="*/ 1292541 w 1491504"/>
              <a:gd name="connsiteY288" fmla="*/ 514516 h 1490280"/>
              <a:gd name="connsiteX289" fmla="*/ 1294174 w 1491504"/>
              <a:gd name="connsiteY289" fmla="*/ 518394 h 1490280"/>
              <a:gd name="connsiteX290" fmla="*/ 1295602 w 1491504"/>
              <a:gd name="connsiteY290" fmla="*/ 522271 h 1490280"/>
              <a:gd name="connsiteX291" fmla="*/ 1297235 w 1491504"/>
              <a:gd name="connsiteY291" fmla="*/ 525945 h 1490280"/>
              <a:gd name="connsiteX292" fmla="*/ 1298663 w 1491504"/>
              <a:gd name="connsiteY292" fmla="*/ 530027 h 1490280"/>
              <a:gd name="connsiteX293" fmla="*/ 1300092 w 1491504"/>
              <a:gd name="connsiteY293" fmla="*/ 532884 h 1490280"/>
              <a:gd name="connsiteX294" fmla="*/ 1301928 w 1491504"/>
              <a:gd name="connsiteY294" fmla="*/ 535741 h 1490280"/>
              <a:gd name="connsiteX295" fmla="*/ 1304174 w 1491504"/>
              <a:gd name="connsiteY295" fmla="*/ 538191 h 1490280"/>
              <a:gd name="connsiteX296" fmla="*/ 1306418 w 1491504"/>
              <a:gd name="connsiteY296" fmla="*/ 540027 h 1490280"/>
              <a:gd name="connsiteX297" fmla="*/ 1309071 w 1491504"/>
              <a:gd name="connsiteY297" fmla="*/ 541864 h 1490280"/>
              <a:gd name="connsiteX298" fmla="*/ 1312132 w 1491504"/>
              <a:gd name="connsiteY298" fmla="*/ 543293 h 1490280"/>
              <a:gd name="connsiteX299" fmla="*/ 1315193 w 1491504"/>
              <a:gd name="connsiteY299" fmla="*/ 544109 h 1490280"/>
              <a:gd name="connsiteX300" fmla="*/ 1318458 w 1491504"/>
              <a:gd name="connsiteY300" fmla="*/ 544518 h 1490280"/>
              <a:gd name="connsiteX301" fmla="*/ 1458446 w 1491504"/>
              <a:gd name="connsiteY301" fmla="*/ 554926 h 1490280"/>
              <a:gd name="connsiteX302" fmla="*/ 1460282 w 1491504"/>
              <a:gd name="connsiteY302" fmla="*/ 554926 h 1490280"/>
              <a:gd name="connsiteX303" fmla="*/ 1462119 w 1491504"/>
              <a:gd name="connsiteY303" fmla="*/ 555539 h 1490280"/>
              <a:gd name="connsiteX304" fmla="*/ 1463956 w 1491504"/>
              <a:gd name="connsiteY304" fmla="*/ 555947 h 1490280"/>
              <a:gd name="connsiteX305" fmla="*/ 1465792 w 1491504"/>
              <a:gd name="connsiteY305" fmla="*/ 556763 h 1490280"/>
              <a:gd name="connsiteX306" fmla="*/ 1467424 w 1491504"/>
              <a:gd name="connsiteY306" fmla="*/ 557579 h 1490280"/>
              <a:gd name="connsiteX307" fmla="*/ 1469261 w 1491504"/>
              <a:gd name="connsiteY307" fmla="*/ 558396 h 1490280"/>
              <a:gd name="connsiteX308" fmla="*/ 1470689 w 1491504"/>
              <a:gd name="connsiteY308" fmla="*/ 559416 h 1490280"/>
              <a:gd name="connsiteX309" fmla="*/ 1472118 w 1491504"/>
              <a:gd name="connsiteY309" fmla="*/ 560641 h 1490280"/>
              <a:gd name="connsiteX310" fmla="*/ 1473342 w 1491504"/>
              <a:gd name="connsiteY310" fmla="*/ 561865 h 1490280"/>
              <a:gd name="connsiteX311" fmla="*/ 1474567 w 1491504"/>
              <a:gd name="connsiteY311" fmla="*/ 563090 h 1490280"/>
              <a:gd name="connsiteX312" fmla="*/ 1475587 w 1491504"/>
              <a:gd name="connsiteY312" fmla="*/ 564723 h 1490280"/>
              <a:gd name="connsiteX313" fmla="*/ 1476607 w 1491504"/>
              <a:gd name="connsiteY313" fmla="*/ 566355 h 1490280"/>
              <a:gd name="connsiteX314" fmla="*/ 1477628 w 1491504"/>
              <a:gd name="connsiteY314" fmla="*/ 568192 h 1490280"/>
              <a:gd name="connsiteX315" fmla="*/ 1478443 w 1491504"/>
              <a:gd name="connsiteY315" fmla="*/ 569825 h 1490280"/>
              <a:gd name="connsiteX316" fmla="*/ 1478852 w 1491504"/>
              <a:gd name="connsiteY316" fmla="*/ 571662 h 1490280"/>
              <a:gd name="connsiteX317" fmla="*/ 1479260 w 1491504"/>
              <a:gd name="connsiteY317" fmla="*/ 573703 h 1490280"/>
              <a:gd name="connsiteX318" fmla="*/ 1491096 w 1491504"/>
              <a:gd name="connsiteY318" fmla="*/ 635339 h 1490280"/>
              <a:gd name="connsiteX319" fmla="*/ 1491300 w 1491504"/>
              <a:gd name="connsiteY319" fmla="*/ 637379 h 1490280"/>
              <a:gd name="connsiteX320" fmla="*/ 1491504 w 1491504"/>
              <a:gd name="connsiteY320" fmla="*/ 639420 h 1490280"/>
              <a:gd name="connsiteX321" fmla="*/ 1491504 w 1491504"/>
              <a:gd name="connsiteY321" fmla="*/ 641053 h 1490280"/>
              <a:gd name="connsiteX322" fmla="*/ 1491300 w 1491504"/>
              <a:gd name="connsiteY322" fmla="*/ 643094 h 1490280"/>
              <a:gd name="connsiteX323" fmla="*/ 1491096 w 1491504"/>
              <a:gd name="connsiteY323" fmla="*/ 644727 h 1490280"/>
              <a:gd name="connsiteX324" fmla="*/ 1490483 w 1491504"/>
              <a:gd name="connsiteY324" fmla="*/ 646768 h 1490280"/>
              <a:gd name="connsiteX325" fmla="*/ 1489668 w 1491504"/>
              <a:gd name="connsiteY325" fmla="*/ 648604 h 1490280"/>
              <a:gd name="connsiteX326" fmla="*/ 1489055 w 1491504"/>
              <a:gd name="connsiteY326" fmla="*/ 650033 h 1490280"/>
              <a:gd name="connsiteX327" fmla="*/ 1488239 w 1491504"/>
              <a:gd name="connsiteY327" fmla="*/ 651666 h 1490280"/>
              <a:gd name="connsiteX328" fmla="*/ 1487218 w 1491504"/>
              <a:gd name="connsiteY328" fmla="*/ 653299 h 1490280"/>
              <a:gd name="connsiteX329" fmla="*/ 1485995 w 1491504"/>
              <a:gd name="connsiteY329" fmla="*/ 654727 h 1490280"/>
              <a:gd name="connsiteX330" fmla="*/ 1484770 w 1491504"/>
              <a:gd name="connsiteY330" fmla="*/ 655952 h 1490280"/>
              <a:gd name="connsiteX331" fmla="*/ 1483341 w 1491504"/>
              <a:gd name="connsiteY331" fmla="*/ 657176 h 1490280"/>
              <a:gd name="connsiteX332" fmla="*/ 1481913 w 1491504"/>
              <a:gd name="connsiteY332" fmla="*/ 658401 h 1490280"/>
              <a:gd name="connsiteX333" fmla="*/ 1480076 w 1491504"/>
              <a:gd name="connsiteY333" fmla="*/ 659421 h 1490280"/>
              <a:gd name="connsiteX334" fmla="*/ 1478444 w 1491504"/>
              <a:gd name="connsiteY334" fmla="*/ 660442 h 1490280"/>
              <a:gd name="connsiteX335" fmla="*/ 1352332 w 1491504"/>
              <a:gd name="connsiteY335" fmla="*/ 721465 h 1490280"/>
              <a:gd name="connsiteX336" fmla="*/ 1349271 w 1491504"/>
              <a:gd name="connsiteY336" fmla="*/ 722894 h 1490280"/>
              <a:gd name="connsiteX337" fmla="*/ 1346619 w 1491504"/>
              <a:gd name="connsiteY337" fmla="*/ 724935 h 1490280"/>
              <a:gd name="connsiteX338" fmla="*/ 1344374 w 1491504"/>
              <a:gd name="connsiteY338" fmla="*/ 727180 h 1490280"/>
              <a:gd name="connsiteX339" fmla="*/ 1342537 w 1491504"/>
              <a:gd name="connsiteY339" fmla="*/ 729833 h 1490280"/>
              <a:gd name="connsiteX340" fmla="*/ 1341108 w 1491504"/>
              <a:gd name="connsiteY340" fmla="*/ 732486 h 1490280"/>
              <a:gd name="connsiteX341" fmla="*/ 1340088 w 1491504"/>
              <a:gd name="connsiteY341" fmla="*/ 735548 h 1490280"/>
              <a:gd name="connsiteX342" fmla="*/ 1339272 w 1491504"/>
              <a:gd name="connsiteY342" fmla="*/ 738813 h 1490280"/>
              <a:gd name="connsiteX343" fmla="*/ 1339069 w 1491504"/>
              <a:gd name="connsiteY343" fmla="*/ 742283 h 1490280"/>
              <a:gd name="connsiteX344" fmla="*/ 1339068 w 1491504"/>
              <a:gd name="connsiteY344" fmla="*/ 745752 h 1490280"/>
              <a:gd name="connsiteX345" fmla="*/ 1339068 w 1491504"/>
              <a:gd name="connsiteY345" fmla="*/ 749426 h 1490280"/>
              <a:gd name="connsiteX346" fmla="*/ 1339068 w 1491504"/>
              <a:gd name="connsiteY346" fmla="*/ 753100 h 1490280"/>
              <a:gd name="connsiteX347" fmla="*/ 1339068 w 1491504"/>
              <a:gd name="connsiteY347" fmla="*/ 756977 h 1490280"/>
              <a:gd name="connsiteX348" fmla="*/ 1339069 w 1491504"/>
              <a:gd name="connsiteY348" fmla="*/ 760039 h 1490280"/>
              <a:gd name="connsiteX349" fmla="*/ 1339884 w 1491504"/>
              <a:gd name="connsiteY349" fmla="*/ 763304 h 1490280"/>
              <a:gd name="connsiteX350" fmla="*/ 1340905 w 1491504"/>
              <a:gd name="connsiteY350" fmla="*/ 766366 h 1490280"/>
              <a:gd name="connsiteX351" fmla="*/ 1342333 w 1491504"/>
              <a:gd name="connsiteY351" fmla="*/ 769019 h 1490280"/>
              <a:gd name="connsiteX352" fmla="*/ 1344170 w 1491504"/>
              <a:gd name="connsiteY352" fmla="*/ 771672 h 1490280"/>
              <a:gd name="connsiteX353" fmla="*/ 1346210 w 1491504"/>
              <a:gd name="connsiteY353" fmla="*/ 773917 h 1490280"/>
              <a:gd name="connsiteX354" fmla="*/ 1348863 w 1491504"/>
              <a:gd name="connsiteY354" fmla="*/ 775958 h 1490280"/>
              <a:gd name="connsiteX355" fmla="*/ 1351720 w 1491504"/>
              <a:gd name="connsiteY355" fmla="*/ 777795 h 1490280"/>
              <a:gd name="connsiteX356" fmla="*/ 1477016 w 1491504"/>
              <a:gd name="connsiteY356" fmla="*/ 840451 h 1490280"/>
              <a:gd name="connsiteX357" fmla="*/ 1478852 w 1491504"/>
              <a:gd name="connsiteY357" fmla="*/ 841472 h 1490280"/>
              <a:gd name="connsiteX358" fmla="*/ 1480484 w 1491504"/>
              <a:gd name="connsiteY358" fmla="*/ 842492 h 1490280"/>
              <a:gd name="connsiteX359" fmla="*/ 1482117 w 1491504"/>
              <a:gd name="connsiteY359" fmla="*/ 843716 h 1490280"/>
              <a:gd name="connsiteX360" fmla="*/ 1483341 w 1491504"/>
              <a:gd name="connsiteY360" fmla="*/ 844941 h 1490280"/>
              <a:gd name="connsiteX361" fmla="*/ 1484566 w 1491504"/>
              <a:gd name="connsiteY361" fmla="*/ 846370 h 1490280"/>
              <a:gd name="connsiteX362" fmla="*/ 1485790 w 1491504"/>
              <a:gd name="connsiteY362" fmla="*/ 848002 h 1490280"/>
              <a:gd name="connsiteX363" fmla="*/ 1486811 w 1491504"/>
              <a:gd name="connsiteY363" fmla="*/ 849431 h 1490280"/>
              <a:gd name="connsiteX364" fmla="*/ 1487626 w 1491504"/>
              <a:gd name="connsiteY364" fmla="*/ 851064 h 1490280"/>
              <a:gd name="connsiteX365" fmla="*/ 1488239 w 1491504"/>
              <a:gd name="connsiteY365" fmla="*/ 852696 h 1490280"/>
              <a:gd name="connsiteX366" fmla="*/ 1489055 w 1491504"/>
              <a:gd name="connsiteY366" fmla="*/ 854329 h 1490280"/>
              <a:gd name="connsiteX367" fmla="*/ 1489260 w 1491504"/>
              <a:gd name="connsiteY367" fmla="*/ 856370 h 1490280"/>
              <a:gd name="connsiteX368" fmla="*/ 1489668 w 1491504"/>
              <a:gd name="connsiteY368" fmla="*/ 858003 h 1490280"/>
              <a:gd name="connsiteX369" fmla="*/ 1489668 w 1491504"/>
              <a:gd name="connsiteY369" fmla="*/ 860044 h 1490280"/>
              <a:gd name="connsiteX370" fmla="*/ 1489667 w 1491504"/>
              <a:gd name="connsiteY370" fmla="*/ 861881 h 1490280"/>
              <a:gd name="connsiteX371" fmla="*/ 1489667 w 1491504"/>
              <a:gd name="connsiteY371" fmla="*/ 863718 h 1490280"/>
              <a:gd name="connsiteX372" fmla="*/ 1489259 w 1491504"/>
              <a:gd name="connsiteY372" fmla="*/ 865758 h 1490280"/>
              <a:gd name="connsiteX373" fmla="*/ 1476608 w 1491504"/>
              <a:gd name="connsiteY373" fmla="*/ 927598 h 1490280"/>
              <a:gd name="connsiteX374" fmla="*/ 1476199 w 1491504"/>
              <a:gd name="connsiteY374" fmla="*/ 929231 h 1490280"/>
              <a:gd name="connsiteX375" fmla="*/ 1475587 w 1491504"/>
              <a:gd name="connsiteY375" fmla="*/ 931272 h 1490280"/>
              <a:gd name="connsiteX376" fmla="*/ 1474975 w 1491504"/>
              <a:gd name="connsiteY376" fmla="*/ 932905 h 1490280"/>
              <a:gd name="connsiteX377" fmla="*/ 1473955 w 1491504"/>
              <a:gd name="connsiteY377" fmla="*/ 934537 h 1490280"/>
              <a:gd name="connsiteX378" fmla="*/ 1472934 w 1491504"/>
              <a:gd name="connsiteY378" fmla="*/ 936170 h 1490280"/>
              <a:gd name="connsiteX379" fmla="*/ 1471914 w 1491504"/>
              <a:gd name="connsiteY379" fmla="*/ 937599 h 1490280"/>
              <a:gd name="connsiteX380" fmla="*/ 1470690 w 1491504"/>
              <a:gd name="connsiteY380" fmla="*/ 938823 h 1490280"/>
              <a:gd name="connsiteX381" fmla="*/ 1469261 w 1491504"/>
              <a:gd name="connsiteY381" fmla="*/ 940252 h 1490280"/>
              <a:gd name="connsiteX382" fmla="*/ 1467628 w 1491504"/>
              <a:gd name="connsiteY382" fmla="*/ 941477 h 1490280"/>
              <a:gd name="connsiteX383" fmla="*/ 1466200 w 1491504"/>
              <a:gd name="connsiteY383" fmla="*/ 942293 h 1490280"/>
              <a:gd name="connsiteX384" fmla="*/ 1464772 w 1491504"/>
              <a:gd name="connsiteY384" fmla="*/ 943313 h 1490280"/>
              <a:gd name="connsiteX385" fmla="*/ 1462935 w 1491504"/>
              <a:gd name="connsiteY385" fmla="*/ 944130 h 1490280"/>
              <a:gd name="connsiteX386" fmla="*/ 1461303 w 1491504"/>
              <a:gd name="connsiteY386" fmla="*/ 944538 h 1490280"/>
              <a:gd name="connsiteX387" fmla="*/ 1459262 w 1491504"/>
              <a:gd name="connsiteY387" fmla="*/ 945150 h 1490280"/>
              <a:gd name="connsiteX388" fmla="*/ 1457425 w 1491504"/>
              <a:gd name="connsiteY388" fmla="*/ 945558 h 1490280"/>
              <a:gd name="connsiteX389" fmla="*/ 1455589 w 1491504"/>
              <a:gd name="connsiteY389" fmla="*/ 945558 h 1490280"/>
              <a:gd name="connsiteX390" fmla="*/ 1315193 w 1491504"/>
              <a:gd name="connsiteY390" fmla="*/ 954130 h 1490280"/>
              <a:gd name="connsiteX391" fmla="*/ 1312132 w 1491504"/>
              <a:gd name="connsiteY391" fmla="*/ 954334 h 1490280"/>
              <a:gd name="connsiteX392" fmla="*/ 1308867 w 1491504"/>
              <a:gd name="connsiteY392" fmla="*/ 955355 h 1490280"/>
              <a:gd name="connsiteX393" fmla="*/ 1306010 w 1491504"/>
              <a:gd name="connsiteY393" fmla="*/ 956579 h 1490280"/>
              <a:gd name="connsiteX394" fmla="*/ 1303357 w 1491504"/>
              <a:gd name="connsiteY394" fmla="*/ 958008 h 1490280"/>
              <a:gd name="connsiteX395" fmla="*/ 1300908 w 1491504"/>
              <a:gd name="connsiteY395" fmla="*/ 960253 h 1490280"/>
              <a:gd name="connsiteX396" fmla="*/ 1298664 w 1491504"/>
              <a:gd name="connsiteY396" fmla="*/ 962498 h 1490280"/>
              <a:gd name="connsiteX397" fmla="*/ 1296827 w 1491504"/>
              <a:gd name="connsiteY397" fmla="*/ 965151 h 1490280"/>
              <a:gd name="connsiteX398" fmla="*/ 1295399 w 1491504"/>
              <a:gd name="connsiteY398" fmla="*/ 968213 h 1490280"/>
              <a:gd name="connsiteX399" fmla="*/ 1293970 w 1491504"/>
              <a:gd name="connsiteY399" fmla="*/ 972090 h 1490280"/>
              <a:gd name="connsiteX400" fmla="*/ 1292133 w 1491504"/>
              <a:gd name="connsiteY400" fmla="*/ 975968 h 1490280"/>
              <a:gd name="connsiteX401" fmla="*/ 1290705 w 1491504"/>
              <a:gd name="connsiteY401" fmla="*/ 979846 h 1490280"/>
              <a:gd name="connsiteX402" fmla="*/ 1289072 w 1491504"/>
              <a:gd name="connsiteY402" fmla="*/ 983520 h 1490280"/>
              <a:gd name="connsiteX403" fmla="*/ 1287644 w 1491504"/>
              <a:gd name="connsiteY403" fmla="*/ 986785 h 1490280"/>
              <a:gd name="connsiteX404" fmla="*/ 1287032 w 1491504"/>
              <a:gd name="connsiteY404" fmla="*/ 990050 h 1490280"/>
              <a:gd name="connsiteX405" fmla="*/ 1287032 w 1491504"/>
              <a:gd name="connsiteY405" fmla="*/ 992908 h 1490280"/>
              <a:gd name="connsiteX406" fmla="*/ 1287236 w 1491504"/>
              <a:gd name="connsiteY406" fmla="*/ 996173 h 1490280"/>
              <a:gd name="connsiteX407" fmla="*/ 1287644 w 1491504"/>
              <a:gd name="connsiteY407" fmla="*/ 999439 h 1490280"/>
              <a:gd name="connsiteX408" fmla="*/ 1289072 w 1491504"/>
              <a:gd name="connsiteY408" fmla="*/ 1002500 h 1490280"/>
              <a:gd name="connsiteX409" fmla="*/ 1290500 w 1491504"/>
              <a:gd name="connsiteY409" fmla="*/ 1005153 h 1490280"/>
              <a:gd name="connsiteX410" fmla="*/ 1292542 w 1491504"/>
              <a:gd name="connsiteY410" fmla="*/ 1007807 h 1490280"/>
              <a:gd name="connsiteX411" fmla="*/ 1384370 w 1491504"/>
              <a:gd name="connsiteY411" fmla="*/ 1113934 h 1490280"/>
              <a:gd name="connsiteX412" fmla="*/ 1385594 w 1491504"/>
              <a:gd name="connsiteY412" fmla="*/ 1115567 h 1490280"/>
              <a:gd name="connsiteX413" fmla="*/ 1386615 w 1491504"/>
              <a:gd name="connsiteY413" fmla="*/ 1117200 h 1490280"/>
              <a:gd name="connsiteX414" fmla="*/ 1387431 w 1491504"/>
              <a:gd name="connsiteY414" fmla="*/ 1118628 h 1490280"/>
              <a:gd name="connsiteX415" fmla="*/ 1388247 w 1491504"/>
              <a:gd name="connsiteY415" fmla="*/ 1120465 h 1490280"/>
              <a:gd name="connsiteX416" fmla="*/ 1389063 w 1491504"/>
              <a:gd name="connsiteY416" fmla="*/ 1122302 h 1490280"/>
              <a:gd name="connsiteX417" fmla="*/ 1389267 w 1491504"/>
              <a:gd name="connsiteY417" fmla="*/ 1124139 h 1490280"/>
              <a:gd name="connsiteX418" fmla="*/ 1389676 w 1491504"/>
              <a:gd name="connsiteY418" fmla="*/ 1125976 h 1490280"/>
              <a:gd name="connsiteX419" fmla="*/ 1390084 w 1491504"/>
              <a:gd name="connsiteY419" fmla="*/ 1127608 h 1490280"/>
              <a:gd name="connsiteX420" fmla="*/ 1390084 w 1491504"/>
              <a:gd name="connsiteY420" fmla="*/ 1129650 h 1490280"/>
              <a:gd name="connsiteX421" fmla="*/ 1389676 w 1491504"/>
              <a:gd name="connsiteY421" fmla="*/ 1131282 h 1490280"/>
              <a:gd name="connsiteX422" fmla="*/ 1389472 w 1491504"/>
              <a:gd name="connsiteY422" fmla="*/ 1133323 h 1490280"/>
              <a:gd name="connsiteX423" fmla="*/ 1389064 w 1491504"/>
              <a:gd name="connsiteY423" fmla="*/ 1135160 h 1490280"/>
              <a:gd name="connsiteX424" fmla="*/ 1388452 w 1491504"/>
              <a:gd name="connsiteY424" fmla="*/ 1136793 h 1490280"/>
              <a:gd name="connsiteX425" fmla="*/ 1387840 w 1491504"/>
              <a:gd name="connsiteY425" fmla="*/ 1138629 h 1490280"/>
              <a:gd name="connsiteX426" fmla="*/ 1387023 w 1491504"/>
              <a:gd name="connsiteY426" fmla="*/ 1140262 h 1490280"/>
              <a:gd name="connsiteX427" fmla="*/ 1385799 w 1491504"/>
              <a:gd name="connsiteY427" fmla="*/ 1142099 h 1490280"/>
              <a:gd name="connsiteX428" fmla="*/ 1377432 w 1491504"/>
              <a:gd name="connsiteY428" fmla="*/ 1154345 h 1490280"/>
              <a:gd name="connsiteX429" fmla="*/ 1350495 w 1491504"/>
              <a:gd name="connsiteY429" fmla="*/ 1194142 h 1490280"/>
              <a:gd name="connsiteX430" fmla="*/ 1349272 w 1491504"/>
              <a:gd name="connsiteY430" fmla="*/ 1195571 h 1490280"/>
              <a:gd name="connsiteX431" fmla="*/ 1348047 w 1491504"/>
              <a:gd name="connsiteY431" fmla="*/ 1197000 h 1490280"/>
              <a:gd name="connsiteX432" fmla="*/ 1346618 w 1491504"/>
              <a:gd name="connsiteY432" fmla="*/ 1198428 h 1490280"/>
              <a:gd name="connsiteX433" fmla="*/ 1344986 w 1491504"/>
              <a:gd name="connsiteY433" fmla="*/ 1199653 h 1490280"/>
              <a:gd name="connsiteX434" fmla="*/ 1343558 w 1491504"/>
              <a:gd name="connsiteY434" fmla="*/ 1200673 h 1490280"/>
              <a:gd name="connsiteX435" fmla="*/ 1342129 w 1491504"/>
              <a:gd name="connsiteY435" fmla="*/ 1201490 h 1490280"/>
              <a:gd name="connsiteX436" fmla="*/ 1340292 w 1491504"/>
              <a:gd name="connsiteY436" fmla="*/ 1202306 h 1490280"/>
              <a:gd name="connsiteX437" fmla="*/ 1338660 w 1491504"/>
              <a:gd name="connsiteY437" fmla="*/ 1203122 h 1490280"/>
              <a:gd name="connsiteX438" fmla="*/ 1336823 w 1491504"/>
              <a:gd name="connsiteY438" fmla="*/ 1203531 h 1490280"/>
              <a:gd name="connsiteX439" fmla="*/ 1335191 w 1491504"/>
              <a:gd name="connsiteY439" fmla="*/ 1203735 h 1490280"/>
              <a:gd name="connsiteX440" fmla="*/ 1333150 w 1491504"/>
              <a:gd name="connsiteY440" fmla="*/ 1204143 h 1490280"/>
              <a:gd name="connsiteX441" fmla="*/ 1331313 w 1491504"/>
              <a:gd name="connsiteY441" fmla="*/ 1204347 h 1490280"/>
              <a:gd name="connsiteX442" fmla="*/ 1329477 w 1491504"/>
              <a:gd name="connsiteY442" fmla="*/ 1204143 h 1490280"/>
              <a:gd name="connsiteX443" fmla="*/ 1327436 w 1491504"/>
              <a:gd name="connsiteY443" fmla="*/ 1203735 h 1490280"/>
              <a:gd name="connsiteX444" fmla="*/ 1325804 w 1491504"/>
              <a:gd name="connsiteY444" fmla="*/ 1203327 h 1490280"/>
              <a:gd name="connsiteX445" fmla="*/ 1323763 w 1491504"/>
              <a:gd name="connsiteY445" fmla="*/ 1202715 h 1490280"/>
              <a:gd name="connsiteX446" fmla="*/ 1191122 w 1491504"/>
              <a:gd name="connsiteY446" fmla="*/ 1156589 h 1490280"/>
              <a:gd name="connsiteX447" fmla="*/ 1187857 w 1491504"/>
              <a:gd name="connsiteY447" fmla="*/ 1155773 h 1490280"/>
              <a:gd name="connsiteX448" fmla="*/ 1184796 w 1491504"/>
              <a:gd name="connsiteY448" fmla="*/ 1155365 h 1490280"/>
              <a:gd name="connsiteX449" fmla="*/ 1181531 w 1491504"/>
              <a:gd name="connsiteY449" fmla="*/ 1155365 h 1490280"/>
              <a:gd name="connsiteX450" fmla="*/ 1178470 w 1491504"/>
              <a:gd name="connsiteY450" fmla="*/ 1155977 h 1490280"/>
              <a:gd name="connsiteX451" fmla="*/ 1175612 w 1491504"/>
              <a:gd name="connsiteY451" fmla="*/ 1156589 h 1490280"/>
              <a:gd name="connsiteX452" fmla="*/ 1172552 w 1491504"/>
              <a:gd name="connsiteY452" fmla="*/ 1158222 h 1490280"/>
              <a:gd name="connsiteX453" fmla="*/ 1169899 w 1491504"/>
              <a:gd name="connsiteY453" fmla="*/ 1159855 h 1490280"/>
              <a:gd name="connsiteX454" fmla="*/ 1167450 w 1491504"/>
              <a:gd name="connsiteY454" fmla="*/ 1162100 h 1490280"/>
              <a:gd name="connsiteX455" fmla="*/ 1164798 w 1491504"/>
              <a:gd name="connsiteY455" fmla="*/ 1164957 h 1490280"/>
              <a:gd name="connsiteX456" fmla="*/ 1162144 w 1491504"/>
              <a:gd name="connsiteY456" fmla="*/ 1167406 h 1490280"/>
              <a:gd name="connsiteX457" fmla="*/ 1159696 w 1491504"/>
              <a:gd name="connsiteY457" fmla="*/ 1169856 h 1490280"/>
              <a:gd name="connsiteX458" fmla="*/ 1156839 w 1491504"/>
              <a:gd name="connsiteY458" fmla="*/ 1172305 h 1490280"/>
              <a:gd name="connsiteX459" fmla="*/ 1154594 w 1491504"/>
              <a:gd name="connsiteY459" fmla="*/ 1174754 h 1490280"/>
              <a:gd name="connsiteX460" fmla="*/ 1152961 w 1491504"/>
              <a:gd name="connsiteY460" fmla="*/ 1177407 h 1490280"/>
              <a:gd name="connsiteX461" fmla="*/ 1151534 w 1491504"/>
              <a:gd name="connsiteY461" fmla="*/ 1180468 h 1490280"/>
              <a:gd name="connsiteX462" fmla="*/ 1150512 w 1491504"/>
              <a:gd name="connsiteY462" fmla="*/ 1183530 h 1490280"/>
              <a:gd name="connsiteX463" fmla="*/ 1149901 w 1491504"/>
              <a:gd name="connsiteY463" fmla="*/ 1186387 h 1490280"/>
              <a:gd name="connsiteX464" fmla="*/ 1149901 w 1491504"/>
              <a:gd name="connsiteY464" fmla="*/ 1189653 h 1490280"/>
              <a:gd name="connsiteX465" fmla="*/ 1150309 w 1491504"/>
              <a:gd name="connsiteY465" fmla="*/ 1192918 h 1490280"/>
              <a:gd name="connsiteX466" fmla="*/ 1151126 w 1491504"/>
              <a:gd name="connsiteY466" fmla="*/ 1196183 h 1490280"/>
              <a:gd name="connsiteX467" fmla="*/ 1195407 w 1491504"/>
              <a:gd name="connsiteY467" fmla="*/ 1329251 h 1490280"/>
              <a:gd name="connsiteX468" fmla="*/ 1195816 w 1491504"/>
              <a:gd name="connsiteY468" fmla="*/ 1331088 h 1490280"/>
              <a:gd name="connsiteX469" fmla="*/ 1196427 w 1491504"/>
              <a:gd name="connsiteY469" fmla="*/ 1332925 h 1490280"/>
              <a:gd name="connsiteX470" fmla="*/ 1196632 w 1491504"/>
              <a:gd name="connsiteY470" fmla="*/ 1334966 h 1490280"/>
              <a:gd name="connsiteX471" fmla="*/ 1196632 w 1491504"/>
              <a:gd name="connsiteY471" fmla="*/ 1336803 h 1490280"/>
              <a:gd name="connsiteX472" fmla="*/ 1196631 w 1491504"/>
              <a:gd name="connsiteY472" fmla="*/ 1338640 h 1490280"/>
              <a:gd name="connsiteX473" fmla="*/ 1196428 w 1491504"/>
              <a:gd name="connsiteY473" fmla="*/ 1340476 h 1490280"/>
              <a:gd name="connsiteX474" fmla="*/ 1195816 w 1491504"/>
              <a:gd name="connsiteY474" fmla="*/ 1342517 h 1490280"/>
              <a:gd name="connsiteX475" fmla="*/ 1195407 w 1491504"/>
              <a:gd name="connsiteY475" fmla="*/ 1344150 h 1490280"/>
              <a:gd name="connsiteX476" fmla="*/ 1194591 w 1491504"/>
              <a:gd name="connsiteY476" fmla="*/ 1345987 h 1490280"/>
              <a:gd name="connsiteX477" fmla="*/ 1193979 w 1491504"/>
              <a:gd name="connsiteY477" fmla="*/ 1347415 h 1490280"/>
              <a:gd name="connsiteX478" fmla="*/ 1192958 w 1491504"/>
              <a:gd name="connsiteY478" fmla="*/ 1349048 h 1490280"/>
              <a:gd name="connsiteX479" fmla="*/ 1191938 w 1491504"/>
              <a:gd name="connsiteY479" fmla="*/ 1350681 h 1490280"/>
              <a:gd name="connsiteX480" fmla="*/ 1190714 w 1491504"/>
              <a:gd name="connsiteY480" fmla="*/ 1352110 h 1490280"/>
              <a:gd name="connsiteX481" fmla="*/ 1189286 w 1491504"/>
              <a:gd name="connsiteY481" fmla="*/ 1353334 h 1490280"/>
              <a:gd name="connsiteX482" fmla="*/ 1187653 w 1491504"/>
              <a:gd name="connsiteY482" fmla="*/ 1354559 h 1490280"/>
              <a:gd name="connsiteX483" fmla="*/ 1186224 w 1491504"/>
              <a:gd name="connsiteY483" fmla="*/ 1355783 h 1490280"/>
              <a:gd name="connsiteX484" fmla="*/ 1133576 w 1491504"/>
              <a:gd name="connsiteY484" fmla="*/ 1390275 h 1490280"/>
              <a:gd name="connsiteX485" fmla="*/ 1131943 w 1491504"/>
              <a:gd name="connsiteY485" fmla="*/ 1391295 h 1490280"/>
              <a:gd name="connsiteX486" fmla="*/ 1130107 w 1491504"/>
              <a:gd name="connsiteY486" fmla="*/ 1392316 h 1490280"/>
              <a:gd name="connsiteX487" fmla="*/ 1128474 w 1491504"/>
              <a:gd name="connsiteY487" fmla="*/ 1392928 h 1490280"/>
              <a:gd name="connsiteX488" fmla="*/ 1126637 w 1491504"/>
              <a:gd name="connsiteY488" fmla="*/ 1393540 h 1490280"/>
              <a:gd name="connsiteX489" fmla="*/ 1125005 w 1491504"/>
              <a:gd name="connsiteY489" fmla="*/ 1393948 h 1490280"/>
              <a:gd name="connsiteX490" fmla="*/ 1122965 w 1491504"/>
              <a:gd name="connsiteY490" fmla="*/ 1393949 h 1490280"/>
              <a:gd name="connsiteX491" fmla="*/ 1121127 w 1491504"/>
              <a:gd name="connsiteY491" fmla="*/ 1394357 h 1490280"/>
              <a:gd name="connsiteX492" fmla="*/ 1119291 w 1491504"/>
              <a:gd name="connsiteY492" fmla="*/ 1394357 h 1490280"/>
              <a:gd name="connsiteX493" fmla="*/ 1117455 w 1491504"/>
              <a:gd name="connsiteY493" fmla="*/ 1393948 h 1490280"/>
              <a:gd name="connsiteX494" fmla="*/ 1115822 w 1491504"/>
              <a:gd name="connsiteY494" fmla="*/ 1393540 h 1490280"/>
              <a:gd name="connsiteX495" fmla="*/ 1113782 w 1491504"/>
              <a:gd name="connsiteY495" fmla="*/ 1392928 h 1490280"/>
              <a:gd name="connsiteX496" fmla="*/ 1111945 w 1491504"/>
              <a:gd name="connsiteY496" fmla="*/ 1392520 h 1490280"/>
              <a:gd name="connsiteX497" fmla="*/ 1110312 w 1491504"/>
              <a:gd name="connsiteY497" fmla="*/ 1391500 h 1490280"/>
              <a:gd name="connsiteX498" fmla="*/ 1108680 w 1491504"/>
              <a:gd name="connsiteY498" fmla="*/ 1390887 h 1490280"/>
              <a:gd name="connsiteX499" fmla="*/ 1107047 w 1491504"/>
              <a:gd name="connsiteY499" fmla="*/ 1389458 h 1490280"/>
              <a:gd name="connsiteX500" fmla="*/ 1105619 w 1491504"/>
              <a:gd name="connsiteY500" fmla="*/ 1388234 h 1490280"/>
              <a:gd name="connsiteX501" fmla="*/ 1000730 w 1491504"/>
              <a:gd name="connsiteY501" fmla="*/ 1295372 h 1490280"/>
              <a:gd name="connsiteX502" fmla="*/ 998078 w 1491504"/>
              <a:gd name="connsiteY502" fmla="*/ 1293127 h 1490280"/>
              <a:gd name="connsiteX503" fmla="*/ 995425 w 1491504"/>
              <a:gd name="connsiteY503" fmla="*/ 1291494 h 1490280"/>
              <a:gd name="connsiteX504" fmla="*/ 992363 w 1491504"/>
              <a:gd name="connsiteY504" fmla="*/ 1290270 h 1490280"/>
              <a:gd name="connsiteX505" fmla="*/ 989302 w 1491504"/>
              <a:gd name="connsiteY505" fmla="*/ 1289657 h 1490280"/>
              <a:gd name="connsiteX506" fmla="*/ 986241 w 1491504"/>
              <a:gd name="connsiteY506" fmla="*/ 1289454 h 1490280"/>
              <a:gd name="connsiteX507" fmla="*/ 982976 w 1491504"/>
              <a:gd name="connsiteY507" fmla="*/ 1289658 h 1490280"/>
              <a:gd name="connsiteX508" fmla="*/ 979712 w 1491504"/>
              <a:gd name="connsiteY508" fmla="*/ 1290066 h 1490280"/>
              <a:gd name="connsiteX509" fmla="*/ 976447 w 1491504"/>
              <a:gd name="connsiteY509" fmla="*/ 1291290 h 1490280"/>
              <a:gd name="connsiteX510" fmla="*/ 972774 w 1491504"/>
              <a:gd name="connsiteY510" fmla="*/ 1292923 h 1490280"/>
              <a:gd name="connsiteX511" fmla="*/ 968692 w 1491504"/>
              <a:gd name="connsiteY511" fmla="*/ 1294352 h 1490280"/>
              <a:gd name="connsiteX512" fmla="*/ 965019 w 1491504"/>
              <a:gd name="connsiteY512" fmla="*/ 1295984 h 1490280"/>
              <a:gd name="connsiteX513" fmla="*/ 961142 w 1491504"/>
              <a:gd name="connsiteY513" fmla="*/ 1297617 h 1490280"/>
              <a:gd name="connsiteX514" fmla="*/ 958080 w 1491504"/>
              <a:gd name="connsiteY514" fmla="*/ 1299046 h 1490280"/>
              <a:gd name="connsiteX515" fmla="*/ 955428 w 1491504"/>
              <a:gd name="connsiteY515" fmla="*/ 1300679 h 1490280"/>
              <a:gd name="connsiteX516" fmla="*/ 952979 w 1491504"/>
              <a:gd name="connsiteY516" fmla="*/ 1302719 h 1490280"/>
              <a:gd name="connsiteX517" fmla="*/ 950938 w 1491504"/>
              <a:gd name="connsiteY517" fmla="*/ 1305169 h 1490280"/>
              <a:gd name="connsiteX518" fmla="*/ 949102 w 1491504"/>
              <a:gd name="connsiteY518" fmla="*/ 1308026 h 1490280"/>
              <a:gd name="connsiteX519" fmla="*/ 947877 w 1491504"/>
              <a:gd name="connsiteY519" fmla="*/ 1310883 h 1490280"/>
              <a:gd name="connsiteX520" fmla="*/ 946857 w 1491504"/>
              <a:gd name="connsiteY520" fmla="*/ 1313944 h 1490280"/>
              <a:gd name="connsiteX521" fmla="*/ 946449 w 1491504"/>
              <a:gd name="connsiteY521" fmla="*/ 1317414 h 1490280"/>
              <a:gd name="connsiteX522" fmla="*/ 936246 w 1491504"/>
              <a:gd name="connsiteY522" fmla="*/ 1457013 h 1490280"/>
              <a:gd name="connsiteX523" fmla="*/ 936041 w 1491504"/>
              <a:gd name="connsiteY523" fmla="*/ 1459054 h 1490280"/>
              <a:gd name="connsiteX524" fmla="*/ 935430 w 1491504"/>
              <a:gd name="connsiteY524" fmla="*/ 1460891 h 1490280"/>
              <a:gd name="connsiteX525" fmla="*/ 935022 w 1491504"/>
              <a:gd name="connsiteY525" fmla="*/ 1462728 h 1490280"/>
              <a:gd name="connsiteX526" fmla="*/ 934206 w 1491504"/>
              <a:gd name="connsiteY526" fmla="*/ 1464360 h 1490280"/>
              <a:gd name="connsiteX527" fmla="*/ 933593 w 1491504"/>
              <a:gd name="connsiteY527" fmla="*/ 1466197 h 1490280"/>
              <a:gd name="connsiteX528" fmla="*/ 932573 w 1491504"/>
              <a:gd name="connsiteY528" fmla="*/ 1467626 h 1490280"/>
              <a:gd name="connsiteX529" fmla="*/ 931552 w 1491504"/>
              <a:gd name="connsiteY529" fmla="*/ 1469258 h 1490280"/>
              <a:gd name="connsiteX530" fmla="*/ 930328 w 1491504"/>
              <a:gd name="connsiteY530" fmla="*/ 1470687 h 1490280"/>
              <a:gd name="connsiteX531" fmla="*/ 929103 w 1491504"/>
              <a:gd name="connsiteY531" fmla="*/ 1472116 h 1490280"/>
              <a:gd name="connsiteX532" fmla="*/ 927880 w 1491504"/>
              <a:gd name="connsiteY532" fmla="*/ 1473136 h 1490280"/>
              <a:gd name="connsiteX533" fmla="*/ 926247 w 1491504"/>
              <a:gd name="connsiteY533" fmla="*/ 1474361 h 1490280"/>
              <a:gd name="connsiteX534" fmla="*/ 924615 w 1491504"/>
              <a:gd name="connsiteY534" fmla="*/ 1475381 h 1490280"/>
              <a:gd name="connsiteX535" fmla="*/ 923186 w 1491504"/>
              <a:gd name="connsiteY535" fmla="*/ 1476198 h 1490280"/>
              <a:gd name="connsiteX536" fmla="*/ 921145 w 1491504"/>
              <a:gd name="connsiteY536" fmla="*/ 1476810 h 1490280"/>
              <a:gd name="connsiteX537" fmla="*/ 919309 w 1491504"/>
              <a:gd name="connsiteY537" fmla="*/ 1477626 h 1490280"/>
              <a:gd name="connsiteX538" fmla="*/ 917472 w 1491504"/>
              <a:gd name="connsiteY538" fmla="*/ 1477830 h 1490280"/>
              <a:gd name="connsiteX539" fmla="*/ 855640 w 1491504"/>
              <a:gd name="connsiteY539" fmla="*/ 1489668 h 1490280"/>
              <a:gd name="connsiteX540" fmla="*/ 853600 w 1491504"/>
              <a:gd name="connsiteY540" fmla="*/ 1490076 h 1490280"/>
              <a:gd name="connsiteX541" fmla="*/ 851560 w 1491504"/>
              <a:gd name="connsiteY541" fmla="*/ 1490280 h 1490280"/>
              <a:gd name="connsiteX542" fmla="*/ 849926 w 1491504"/>
              <a:gd name="connsiteY542" fmla="*/ 1490076 h 1490280"/>
              <a:gd name="connsiteX543" fmla="*/ 847886 w 1491504"/>
              <a:gd name="connsiteY543" fmla="*/ 1490076 h 1490280"/>
              <a:gd name="connsiteX544" fmla="*/ 846253 w 1491504"/>
              <a:gd name="connsiteY544" fmla="*/ 1489464 h 1490280"/>
              <a:gd name="connsiteX545" fmla="*/ 844417 w 1491504"/>
              <a:gd name="connsiteY545" fmla="*/ 1489055 h 1490280"/>
              <a:gd name="connsiteX546" fmla="*/ 842785 w 1491504"/>
              <a:gd name="connsiteY546" fmla="*/ 1488443 h 1490280"/>
              <a:gd name="connsiteX547" fmla="*/ 840948 w 1491504"/>
              <a:gd name="connsiteY547" fmla="*/ 1487831 h 1490280"/>
              <a:gd name="connsiteX548" fmla="*/ 839315 w 1491504"/>
              <a:gd name="connsiteY548" fmla="*/ 1486810 h 1490280"/>
              <a:gd name="connsiteX549" fmla="*/ 837683 w 1491504"/>
              <a:gd name="connsiteY549" fmla="*/ 1485790 h 1490280"/>
              <a:gd name="connsiteX550" fmla="*/ 836254 w 1491504"/>
              <a:gd name="connsiteY550" fmla="*/ 1484565 h 1490280"/>
              <a:gd name="connsiteX551" fmla="*/ 835030 w 1491504"/>
              <a:gd name="connsiteY551" fmla="*/ 1483341 h 1490280"/>
              <a:gd name="connsiteX552" fmla="*/ 833806 w 1491504"/>
              <a:gd name="connsiteY552" fmla="*/ 1482116 h 1490280"/>
              <a:gd name="connsiteX553" fmla="*/ 832581 w 1491504"/>
              <a:gd name="connsiteY553" fmla="*/ 1480484 h 1490280"/>
              <a:gd name="connsiteX554" fmla="*/ 831561 w 1491504"/>
              <a:gd name="connsiteY554" fmla="*/ 1478851 h 1490280"/>
              <a:gd name="connsiteX555" fmla="*/ 830541 w 1491504"/>
              <a:gd name="connsiteY555" fmla="*/ 1477014 h 1490280"/>
              <a:gd name="connsiteX556" fmla="*/ 769525 w 1491504"/>
              <a:gd name="connsiteY556" fmla="*/ 1350885 h 1490280"/>
              <a:gd name="connsiteX557" fmla="*/ 768097 w 1491504"/>
              <a:gd name="connsiteY557" fmla="*/ 1347824 h 1490280"/>
              <a:gd name="connsiteX558" fmla="*/ 766056 w 1491504"/>
              <a:gd name="connsiteY558" fmla="*/ 1345375 h 1490280"/>
              <a:gd name="connsiteX559" fmla="*/ 763812 w 1491504"/>
              <a:gd name="connsiteY559" fmla="*/ 1343130 h 1490280"/>
              <a:gd name="connsiteX560" fmla="*/ 760955 w 1491504"/>
              <a:gd name="connsiteY560" fmla="*/ 1341293 h 1490280"/>
              <a:gd name="connsiteX561" fmla="*/ 758302 w 1491504"/>
              <a:gd name="connsiteY561" fmla="*/ 1339660 h 1490280"/>
              <a:gd name="connsiteX562" fmla="*/ 755241 w 1491504"/>
              <a:gd name="connsiteY562" fmla="*/ 1338640 h 1490280"/>
              <a:gd name="connsiteX563" fmla="*/ 752180 w 1491504"/>
              <a:gd name="connsiteY563" fmla="*/ 1338231 h 1490280"/>
              <a:gd name="connsiteX564" fmla="*/ 748711 w 1491504"/>
              <a:gd name="connsiteY564" fmla="*/ 1338027 h 1490280"/>
              <a:gd name="connsiteX565" fmla="*/ 745242 w 1491504"/>
              <a:gd name="connsiteY565" fmla="*/ 1338027 h 1490280"/>
              <a:gd name="connsiteX566" fmla="*/ 741364 w 1491504"/>
              <a:gd name="connsiteY566" fmla="*/ 1338027 h 1490280"/>
              <a:gd name="connsiteX567" fmla="*/ 737692 w 1491504"/>
              <a:gd name="connsiteY567" fmla="*/ 1338027 h 1490280"/>
              <a:gd name="connsiteX568" fmla="*/ 734222 w 1491504"/>
              <a:gd name="connsiteY568" fmla="*/ 1337823 h 1490280"/>
              <a:gd name="connsiteX569" fmla="*/ 730754 w 1491504"/>
              <a:gd name="connsiteY569" fmla="*/ 1338027 h 1490280"/>
              <a:gd name="connsiteX570" fmla="*/ 727488 w 1491504"/>
              <a:gd name="connsiteY570" fmla="*/ 1338435 h 1490280"/>
              <a:gd name="connsiteX571" fmla="*/ 724631 w 1491504"/>
              <a:gd name="connsiteY571" fmla="*/ 1339660 h 1490280"/>
              <a:gd name="connsiteX572" fmla="*/ 721774 w 1491504"/>
              <a:gd name="connsiteY572" fmla="*/ 1340885 h 1490280"/>
              <a:gd name="connsiteX573" fmla="*/ 719122 w 1491504"/>
              <a:gd name="connsiteY573" fmla="*/ 1342926 h 1490280"/>
              <a:gd name="connsiteX574" fmla="*/ 716877 w 1491504"/>
              <a:gd name="connsiteY574" fmla="*/ 1345171 h 1490280"/>
              <a:gd name="connsiteX575" fmla="*/ 714836 w 1491504"/>
              <a:gd name="connsiteY575" fmla="*/ 1347620 h 1490280"/>
              <a:gd name="connsiteX576" fmla="*/ 713204 w 1491504"/>
              <a:gd name="connsiteY576" fmla="*/ 1350681 h 1490280"/>
              <a:gd name="connsiteX577" fmla="*/ 650352 w 1491504"/>
              <a:gd name="connsiteY577" fmla="*/ 1475790 h 1490280"/>
              <a:gd name="connsiteX578" fmla="*/ 649332 w 1491504"/>
              <a:gd name="connsiteY578" fmla="*/ 1477626 h 1490280"/>
              <a:gd name="connsiteX579" fmla="*/ 648312 w 1491504"/>
              <a:gd name="connsiteY579" fmla="*/ 1479055 h 1490280"/>
              <a:gd name="connsiteX580" fmla="*/ 647087 w 1491504"/>
              <a:gd name="connsiteY580" fmla="*/ 1480484 h 1490280"/>
              <a:gd name="connsiteX581" fmla="*/ 645863 w 1491504"/>
              <a:gd name="connsiteY581" fmla="*/ 1482116 h 1490280"/>
              <a:gd name="connsiteX582" fmla="*/ 644435 w 1491504"/>
              <a:gd name="connsiteY582" fmla="*/ 1483341 h 1490280"/>
              <a:gd name="connsiteX583" fmla="*/ 642801 w 1491504"/>
              <a:gd name="connsiteY583" fmla="*/ 1484361 h 1490280"/>
              <a:gd name="connsiteX584" fmla="*/ 641373 w 1491504"/>
              <a:gd name="connsiteY584" fmla="*/ 1485382 h 1490280"/>
              <a:gd name="connsiteX585" fmla="*/ 639740 w 1491504"/>
              <a:gd name="connsiteY585" fmla="*/ 1486198 h 1490280"/>
              <a:gd name="connsiteX586" fmla="*/ 638109 w 1491504"/>
              <a:gd name="connsiteY586" fmla="*/ 1487015 h 1490280"/>
              <a:gd name="connsiteX587" fmla="*/ 636476 w 1491504"/>
              <a:gd name="connsiteY587" fmla="*/ 1487423 h 1490280"/>
              <a:gd name="connsiteX588" fmla="*/ 634435 w 1491504"/>
              <a:gd name="connsiteY588" fmla="*/ 1488035 h 1490280"/>
              <a:gd name="connsiteX589" fmla="*/ 632802 w 1491504"/>
              <a:gd name="connsiteY589" fmla="*/ 1488239 h 1490280"/>
              <a:gd name="connsiteX590" fmla="*/ 630762 w 1491504"/>
              <a:gd name="connsiteY590" fmla="*/ 1488443 h 1490280"/>
              <a:gd name="connsiteX591" fmla="*/ 628925 w 1491504"/>
              <a:gd name="connsiteY591" fmla="*/ 1488443 h 1490280"/>
              <a:gd name="connsiteX592" fmla="*/ 627088 w 1491504"/>
              <a:gd name="connsiteY592" fmla="*/ 1488239 h 1490280"/>
              <a:gd name="connsiteX593" fmla="*/ 625048 w 1491504"/>
              <a:gd name="connsiteY593" fmla="*/ 1488035 h 1490280"/>
              <a:gd name="connsiteX594" fmla="*/ 563421 w 1491504"/>
              <a:gd name="connsiteY594" fmla="*/ 1475381 h 1490280"/>
              <a:gd name="connsiteX595" fmla="*/ 561585 w 1491504"/>
              <a:gd name="connsiteY595" fmla="*/ 1474973 h 1490280"/>
              <a:gd name="connsiteX596" fmla="*/ 559543 w 1491504"/>
              <a:gd name="connsiteY596" fmla="*/ 1474361 h 1490280"/>
              <a:gd name="connsiteX597" fmla="*/ 557707 w 1491504"/>
              <a:gd name="connsiteY597" fmla="*/ 1473340 h 1490280"/>
              <a:gd name="connsiteX598" fmla="*/ 556278 w 1491504"/>
              <a:gd name="connsiteY598" fmla="*/ 1472728 h 1490280"/>
              <a:gd name="connsiteX599" fmla="*/ 554442 w 1491504"/>
              <a:gd name="connsiteY599" fmla="*/ 1471708 h 1490280"/>
              <a:gd name="connsiteX600" fmla="*/ 553013 w 1491504"/>
              <a:gd name="connsiteY600" fmla="*/ 1470483 h 1490280"/>
              <a:gd name="connsiteX601" fmla="*/ 551789 w 1491504"/>
              <a:gd name="connsiteY601" fmla="*/ 1469259 h 1490280"/>
              <a:gd name="connsiteX602" fmla="*/ 550565 w 1491504"/>
              <a:gd name="connsiteY602" fmla="*/ 1467830 h 1490280"/>
              <a:gd name="connsiteX603" fmla="*/ 549340 w 1491504"/>
              <a:gd name="connsiteY603" fmla="*/ 1466401 h 1490280"/>
              <a:gd name="connsiteX604" fmla="*/ 548320 w 1491504"/>
              <a:gd name="connsiteY604" fmla="*/ 1464973 h 1490280"/>
              <a:gd name="connsiteX605" fmla="*/ 547299 w 1491504"/>
              <a:gd name="connsiteY605" fmla="*/ 1463136 h 1490280"/>
              <a:gd name="connsiteX606" fmla="*/ 546688 w 1491504"/>
              <a:gd name="connsiteY606" fmla="*/ 1461707 h 1490280"/>
              <a:gd name="connsiteX607" fmla="*/ 546075 w 1491504"/>
              <a:gd name="connsiteY607" fmla="*/ 1459666 h 1490280"/>
              <a:gd name="connsiteX608" fmla="*/ 545668 w 1491504"/>
              <a:gd name="connsiteY608" fmla="*/ 1458033 h 1490280"/>
              <a:gd name="connsiteX609" fmla="*/ 545055 w 1491504"/>
              <a:gd name="connsiteY609" fmla="*/ 1455993 h 1490280"/>
              <a:gd name="connsiteX610" fmla="*/ 545055 w 1491504"/>
              <a:gd name="connsiteY610" fmla="*/ 1453952 h 1490280"/>
              <a:gd name="connsiteX611" fmla="*/ 536689 w 1491504"/>
              <a:gd name="connsiteY611" fmla="*/ 1314149 h 1490280"/>
              <a:gd name="connsiteX612" fmla="*/ 536484 w 1491504"/>
              <a:gd name="connsiteY612" fmla="*/ 1310883 h 1490280"/>
              <a:gd name="connsiteX613" fmla="*/ 535464 w 1491504"/>
              <a:gd name="connsiteY613" fmla="*/ 1307618 h 1490280"/>
              <a:gd name="connsiteX614" fmla="*/ 534240 w 1491504"/>
              <a:gd name="connsiteY614" fmla="*/ 1304760 h 1490280"/>
              <a:gd name="connsiteX615" fmla="*/ 532607 w 1491504"/>
              <a:gd name="connsiteY615" fmla="*/ 1302107 h 1490280"/>
              <a:gd name="connsiteX616" fmla="*/ 530567 w 1491504"/>
              <a:gd name="connsiteY616" fmla="*/ 1299454 h 1490280"/>
              <a:gd name="connsiteX617" fmla="*/ 528322 w 1491504"/>
              <a:gd name="connsiteY617" fmla="*/ 1297617 h 1490280"/>
              <a:gd name="connsiteX618" fmla="*/ 525465 w 1491504"/>
              <a:gd name="connsiteY618" fmla="*/ 1295576 h 1490280"/>
              <a:gd name="connsiteX619" fmla="*/ 522608 w 1491504"/>
              <a:gd name="connsiteY619" fmla="*/ 1294352 h 1490280"/>
              <a:gd name="connsiteX620" fmla="*/ 518527 w 1491504"/>
              <a:gd name="connsiteY620" fmla="*/ 1292515 h 1490280"/>
              <a:gd name="connsiteX621" fmla="*/ 514854 w 1491504"/>
              <a:gd name="connsiteY621" fmla="*/ 1291086 h 1490280"/>
              <a:gd name="connsiteX622" fmla="*/ 510773 w 1491504"/>
              <a:gd name="connsiteY622" fmla="*/ 1289454 h 1490280"/>
              <a:gd name="connsiteX623" fmla="*/ 507099 w 1491504"/>
              <a:gd name="connsiteY623" fmla="*/ 1287617 h 1490280"/>
              <a:gd name="connsiteX624" fmla="*/ 503834 w 1491504"/>
              <a:gd name="connsiteY624" fmla="*/ 1286596 h 1490280"/>
              <a:gd name="connsiteX625" fmla="*/ 500978 w 1491504"/>
              <a:gd name="connsiteY625" fmla="*/ 1285984 h 1490280"/>
              <a:gd name="connsiteX626" fmla="*/ 497712 w 1491504"/>
              <a:gd name="connsiteY626" fmla="*/ 1285576 h 1490280"/>
              <a:gd name="connsiteX627" fmla="*/ 494447 w 1491504"/>
              <a:gd name="connsiteY627" fmla="*/ 1285984 h 1490280"/>
              <a:gd name="connsiteX628" fmla="*/ 491182 w 1491504"/>
              <a:gd name="connsiteY628" fmla="*/ 1286596 h 1490280"/>
              <a:gd name="connsiteX629" fmla="*/ 488325 w 1491504"/>
              <a:gd name="connsiteY629" fmla="*/ 1287821 h 1490280"/>
              <a:gd name="connsiteX630" fmla="*/ 485468 w 1491504"/>
              <a:gd name="connsiteY630" fmla="*/ 1289453 h 1490280"/>
              <a:gd name="connsiteX631" fmla="*/ 482816 w 1491504"/>
              <a:gd name="connsiteY631" fmla="*/ 1291290 h 1490280"/>
              <a:gd name="connsiteX632" fmla="*/ 438329 w 1491504"/>
              <a:gd name="connsiteY632" fmla="*/ 1329864 h 1490280"/>
              <a:gd name="connsiteX633" fmla="*/ 363234 w 1491504"/>
              <a:gd name="connsiteY633" fmla="*/ 1394561 h 1490280"/>
              <a:gd name="connsiteX634" fmla="*/ 336094 w 1491504"/>
              <a:gd name="connsiteY634" fmla="*/ 1376192 h 1490280"/>
              <a:gd name="connsiteX635" fmla="*/ 281813 w 1491504"/>
              <a:gd name="connsiteY635" fmla="*/ 1339252 h 1490280"/>
              <a:gd name="connsiteX636" fmla="*/ 313442 w 1491504"/>
              <a:gd name="connsiteY636" fmla="*/ 1248431 h 1490280"/>
              <a:gd name="connsiteX637" fmla="*/ 333849 w 1491504"/>
              <a:gd name="connsiteY637" fmla="*/ 1190061 h 1490280"/>
              <a:gd name="connsiteX638" fmla="*/ 334869 w 1491504"/>
              <a:gd name="connsiteY638" fmla="*/ 1186999 h 1490280"/>
              <a:gd name="connsiteX639" fmla="*/ 335073 w 1491504"/>
              <a:gd name="connsiteY639" fmla="*/ 1183734 h 1490280"/>
              <a:gd name="connsiteX640" fmla="*/ 335073 w 1491504"/>
              <a:gd name="connsiteY640" fmla="*/ 1180468 h 1490280"/>
              <a:gd name="connsiteX641" fmla="*/ 334665 w 1491504"/>
              <a:gd name="connsiteY641" fmla="*/ 1177203 h 1490280"/>
              <a:gd name="connsiteX642" fmla="*/ 333849 w 1491504"/>
              <a:gd name="connsiteY642" fmla="*/ 1174345 h 1490280"/>
              <a:gd name="connsiteX643" fmla="*/ 332420 w 1491504"/>
              <a:gd name="connsiteY643" fmla="*/ 1171488 h 1490280"/>
              <a:gd name="connsiteX644" fmla="*/ 330584 w 1491504"/>
              <a:gd name="connsiteY644" fmla="*/ 1168835 h 1490280"/>
              <a:gd name="connsiteX645" fmla="*/ 328339 w 1491504"/>
              <a:gd name="connsiteY645" fmla="*/ 1166182 h 1490280"/>
              <a:gd name="connsiteX646" fmla="*/ 325686 w 1491504"/>
              <a:gd name="connsiteY646" fmla="*/ 1163529 h 1490280"/>
              <a:gd name="connsiteX647" fmla="*/ 323238 w 1491504"/>
              <a:gd name="connsiteY647" fmla="*/ 1161079 h 1490280"/>
              <a:gd name="connsiteX648" fmla="*/ 320789 w 1491504"/>
              <a:gd name="connsiteY648" fmla="*/ 1158427 h 1490280"/>
              <a:gd name="connsiteX649" fmla="*/ 318340 w 1491504"/>
              <a:gd name="connsiteY649" fmla="*/ 1155977 h 1490280"/>
              <a:gd name="connsiteX650" fmla="*/ 315687 w 1491504"/>
              <a:gd name="connsiteY650" fmla="*/ 1153732 h 1490280"/>
              <a:gd name="connsiteX651" fmla="*/ 313034 w 1491504"/>
              <a:gd name="connsiteY651" fmla="*/ 1151691 h 1490280"/>
              <a:gd name="connsiteX652" fmla="*/ 309973 w 1491504"/>
              <a:gd name="connsiteY652" fmla="*/ 1150467 h 1490280"/>
              <a:gd name="connsiteX653" fmla="*/ 307117 w 1491504"/>
              <a:gd name="connsiteY653" fmla="*/ 1149446 h 1490280"/>
              <a:gd name="connsiteX654" fmla="*/ 304055 w 1491504"/>
              <a:gd name="connsiteY654" fmla="*/ 1149038 h 1490280"/>
              <a:gd name="connsiteX655" fmla="*/ 300790 w 1491504"/>
              <a:gd name="connsiteY655" fmla="*/ 1148834 h 1490280"/>
              <a:gd name="connsiteX656" fmla="*/ 297730 w 1491504"/>
              <a:gd name="connsiteY656" fmla="*/ 1149242 h 1490280"/>
              <a:gd name="connsiteX657" fmla="*/ 294464 w 1491504"/>
              <a:gd name="connsiteY657" fmla="*/ 1150059 h 1490280"/>
              <a:gd name="connsiteX658" fmla="*/ 161211 w 1491504"/>
              <a:gd name="connsiteY658" fmla="*/ 1194346 h 1490280"/>
              <a:gd name="connsiteX659" fmla="*/ 159374 w 1491504"/>
              <a:gd name="connsiteY659" fmla="*/ 1194959 h 1490280"/>
              <a:gd name="connsiteX660" fmla="*/ 157334 w 1491504"/>
              <a:gd name="connsiteY660" fmla="*/ 1195163 h 1490280"/>
              <a:gd name="connsiteX661" fmla="*/ 155497 w 1491504"/>
              <a:gd name="connsiteY661" fmla="*/ 1195367 h 1490280"/>
              <a:gd name="connsiteX662" fmla="*/ 153660 w 1491504"/>
              <a:gd name="connsiteY662" fmla="*/ 1195367 h 1490280"/>
              <a:gd name="connsiteX663" fmla="*/ 151619 w 1491504"/>
              <a:gd name="connsiteY663" fmla="*/ 1195367 h 1490280"/>
              <a:gd name="connsiteX664" fmla="*/ 149987 w 1491504"/>
              <a:gd name="connsiteY664" fmla="*/ 1195163 h 1490280"/>
              <a:gd name="connsiteX665" fmla="*/ 148150 w 1491504"/>
              <a:gd name="connsiteY665" fmla="*/ 1194959 h 1490280"/>
              <a:gd name="connsiteX666" fmla="*/ 146314 w 1491504"/>
              <a:gd name="connsiteY666" fmla="*/ 1194143 h 1490280"/>
              <a:gd name="connsiteX667" fmla="*/ 144477 w 1491504"/>
              <a:gd name="connsiteY667" fmla="*/ 1193530 h 1490280"/>
              <a:gd name="connsiteX668" fmla="*/ 143048 w 1491504"/>
              <a:gd name="connsiteY668" fmla="*/ 1192714 h 1490280"/>
              <a:gd name="connsiteX669" fmla="*/ 141212 w 1491504"/>
              <a:gd name="connsiteY669" fmla="*/ 1191897 h 1490280"/>
              <a:gd name="connsiteX670" fmla="*/ 139784 w 1491504"/>
              <a:gd name="connsiteY670" fmla="*/ 1190673 h 1490280"/>
              <a:gd name="connsiteX671" fmla="*/ 138355 w 1491504"/>
              <a:gd name="connsiteY671" fmla="*/ 1189448 h 1490280"/>
              <a:gd name="connsiteX672" fmla="*/ 137131 w 1491504"/>
              <a:gd name="connsiteY672" fmla="*/ 1188224 h 1490280"/>
              <a:gd name="connsiteX673" fmla="*/ 135906 w 1491504"/>
              <a:gd name="connsiteY673" fmla="*/ 1186591 h 1490280"/>
              <a:gd name="connsiteX674" fmla="*/ 134683 w 1491504"/>
              <a:gd name="connsiteY674" fmla="*/ 1185162 h 1490280"/>
              <a:gd name="connsiteX675" fmla="*/ 99992 w 1491504"/>
              <a:gd name="connsiteY675" fmla="*/ 1132711 h 1490280"/>
              <a:gd name="connsiteX676" fmla="*/ 99175 w 1491504"/>
              <a:gd name="connsiteY676" fmla="*/ 1130874 h 1490280"/>
              <a:gd name="connsiteX677" fmla="*/ 98155 w 1491504"/>
              <a:gd name="connsiteY677" fmla="*/ 1129241 h 1490280"/>
              <a:gd name="connsiteX678" fmla="*/ 97339 w 1491504"/>
              <a:gd name="connsiteY678" fmla="*/ 1127404 h 1490280"/>
              <a:gd name="connsiteX679" fmla="*/ 96931 w 1491504"/>
              <a:gd name="connsiteY679" fmla="*/ 1125363 h 1490280"/>
              <a:gd name="connsiteX680" fmla="*/ 96522 w 1491504"/>
              <a:gd name="connsiteY680" fmla="*/ 1123731 h 1490280"/>
              <a:gd name="connsiteX681" fmla="*/ 96318 w 1491504"/>
              <a:gd name="connsiteY681" fmla="*/ 1121894 h 1490280"/>
              <a:gd name="connsiteX682" fmla="*/ 96114 w 1491504"/>
              <a:gd name="connsiteY682" fmla="*/ 1120057 h 1490280"/>
              <a:gd name="connsiteX683" fmla="*/ 96114 w 1491504"/>
              <a:gd name="connsiteY683" fmla="*/ 1118220 h 1490280"/>
              <a:gd name="connsiteX684" fmla="*/ 96318 w 1491504"/>
              <a:gd name="connsiteY684" fmla="*/ 1116179 h 1490280"/>
              <a:gd name="connsiteX685" fmla="*/ 96930 w 1491504"/>
              <a:gd name="connsiteY685" fmla="*/ 1114547 h 1490280"/>
              <a:gd name="connsiteX686" fmla="*/ 97338 w 1491504"/>
              <a:gd name="connsiteY686" fmla="*/ 1112710 h 1490280"/>
              <a:gd name="connsiteX687" fmla="*/ 97950 w 1491504"/>
              <a:gd name="connsiteY687" fmla="*/ 1111077 h 1490280"/>
              <a:gd name="connsiteX688" fmla="*/ 98767 w 1491504"/>
              <a:gd name="connsiteY688" fmla="*/ 1109240 h 1490280"/>
              <a:gd name="connsiteX689" fmla="*/ 99584 w 1491504"/>
              <a:gd name="connsiteY689" fmla="*/ 1107607 h 1490280"/>
              <a:gd name="connsiteX690" fmla="*/ 100808 w 1491504"/>
              <a:gd name="connsiteY690" fmla="*/ 1106179 h 1490280"/>
              <a:gd name="connsiteX691" fmla="*/ 102032 w 1491504"/>
              <a:gd name="connsiteY691" fmla="*/ 1104546 h 1490280"/>
              <a:gd name="connsiteX692" fmla="*/ 195085 w 1491504"/>
              <a:gd name="connsiteY692" fmla="*/ 999847 h 1490280"/>
              <a:gd name="connsiteX693" fmla="*/ 197330 w 1491504"/>
              <a:gd name="connsiteY693" fmla="*/ 997194 h 1490280"/>
              <a:gd name="connsiteX694" fmla="*/ 198962 w 1491504"/>
              <a:gd name="connsiteY694" fmla="*/ 994540 h 1490280"/>
              <a:gd name="connsiteX695" fmla="*/ 200187 w 1491504"/>
              <a:gd name="connsiteY695" fmla="*/ 991479 h 1490280"/>
              <a:gd name="connsiteX696" fmla="*/ 200799 w 1491504"/>
              <a:gd name="connsiteY696" fmla="*/ 988214 h 1490280"/>
              <a:gd name="connsiteX697" fmla="*/ 201003 w 1491504"/>
              <a:gd name="connsiteY697" fmla="*/ 985356 h 1490280"/>
              <a:gd name="connsiteX698" fmla="*/ 200799 w 1491504"/>
              <a:gd name="connsiteY698" fmla="*/ 982091 h 1490280"/>
              <a:gd name="connsiteX699" fmla="*/ 200391 w 1491504"/>
              <a:gd name="connsiteY699" fmla="*/ 978825 h 1490280"/>
              <a:gd name="connsiteX700" fmla="*/ 199167 w 1491504"/>
              <a:gd name="connsiteY700" fmla="*/ 975560 h 1490280"/>
              <a:gd name="connsiteX701" fmla="*/ 197534 w 1491504"/>
              <a:gd name="connsiteY701" fmla="*/ 971886 h 1490280"/>
              <a:gd name="connsiteX702" fmla="*/ 196105 w 1491504"/>
              <a:gd name="connsiteY702" fmla="*/ 968009 h 1490280"/>
              <a:gd name="connsiteX703" fmla="*/ 194473 w 1491504"/>
              <a:gd name="connsiteY703" fmla="*/ 963927 h 1490280"/>
              <a:gd name="connsiteX704" fmla="*/ 192841 w 1491504"/>
              <a:gd name="connsiteY704" fmla="*/ 960253 h 1490280"/>
              <a:gd name="connsiteX705" fmla="*/ 191412 w 1491504"/>
              <a:gd name="connsiteY705" fmla="*/ 956987 h 1490280"/>
              <a:gd name="connsiteX706" fmla="*/ 189779 w 1491504"/>
              <a:gd name="connsiteY706" fmla="*/ 954334 h 1490280"/>
              <a:gd name="connsiteX707" fmla="*/ 187739 w 1491504"/>
              <a:gd name="connsiteY707" fmla="*/ 952089 h 1490280"/>
              <a:gd name="connsiteX708" fmla="*/ 185290 w 1491504"/>
              <a:gd name="connsiteY708" fmla="*/ 949844 h 1490280"/>
              <a:gd name="connsiteX709" fmla="*/ 182433 w 1491504"/>
              <a:gd name="connsiteY709" fmla="*/ 948007 h 1490280"/>
              <a:gd name="connsiteX710" fmla="*/ 179576 w 1491504"/>
              <a:gd name="connsiteY710" fmla="*/ 946783 h 1490280"/>
              <a:gd name="connsiteX711" fmla="*/ 176516 w 1491504"/>
              <a:gd name="connsiteY711" fmla="*/ 945967 h 1490280"/>
              <a:gd name="connsiteX712" fmla="*/ 173047 w 1491504"/>
              <a:gd name="connsiteY712" fmla="*/ 945558 h 1490280"/>
              <a:gd name="connsiteX713" fmla="*/ 33262 w 1491504"/>
              <a:gd name="connsiteY713" fmla="*/ 935150 h 1490280"/>
              <a:gd name="connsiteX714" fmla="*/ 31426 w 1491504"/>
              <a:gd name="connsiteY714" fmla="*/ 934946 h 1490280"/>
              <a:gd name="connsiteX715" fmla="*/ 29385 w 1491504"/>
              <a:gd name="connsiteY715" fmla="*/ 934741 h 1490280"/>
              <a:gd name="connsiteX716" fmla="*/ 27549 w 1491504"/>
              <a:gd name="connsiteY716" fmla="*/ 934129 h 1490280"/>
              <a:gd name="connsiteX717" fmla="*/ 25916 w 1491504"/>
              <a:gd name="connsiteY717" fmla="*/ 933517 h 1490280"/>
              <a:gd name="connsiteX718" fmla="*/ 24080 w 1491504"/>
              <a:gd name="connsiteY718" fmla="*/ 932701 h 1490280"/>
              <a:gd name="connsiteX719" fmla="*/ 22651 w 1491504"/>
              <a:gd name="connsiteY719" fmla="*/ 931680 h 1490280"/>
              <a:gd name="connsiteX720" fmla="*/ 21223 w 1491504"/>
              <a:gd name="connsiteY720" fmla="*/ 930660 h 1490280"/>
              <a:gd name="connsiteX721" fmla="*/ 19590 w 1491504"/>
              <a:gd name="connsiteY721" fmla="*/ 929435 h 1490280"/>
              <a:gd name="connsiteX722" fmla="*/ 18162 w 1491504"/>
              <a:gd name="connsiteY722" fmla="*/ 928211 h 1490280"/>
              <a:gd name="connsiteX723" fmla="*/ 17142 w 1491504"/>
              <a:gd name="connsiteY723" fmla="*/ 926782 h 1490280"/>
              <a:gd name="connsiteX724" fmla="*/ 15917 w 1491504"/>
              <a:gd name="connsiteY724" fmla="*/ 925353 h 1490280"/>
              <a:gd name="connsiteX725" fmla="*/ 14897 w 1491504"/>
              <a:gd name="connsiteY725" fmla="*/ 923720 h 1490280"/>
              <a:gd name="connsiteX726" fmla="*/ 14285 w 1491504"/>
              <a:gd name="connsiteY726" fmla="*/ 922088 h 1490280"/>
              <a:gd name="connsiteX727" fmla="*/ 13468 w 1491504"/>
              <a:gd name="connsiteY727" fmla="*/ 920251 h 1490280"/>
              <a:gd name="connsiteX728" fmla="*/ 12652 w 1491504"/>
              <a:gd name="connsiteY728" fmla="*/ 918618 h 1490280"/>
              <a:gd name="connsiteX729" fmla="*/ 12448 w 1491504"/>
              <a:gd name="connsiteY729" fmla="*/ 916577 h 1490280"/>
              <a:gd name="connsiteX730" fmla="*/ 612 w 1491504"/>
              <a:gd name="connsiteY730" fmla="*/ 854942 h 1490280"/>
              <a:gd name="connsiteX731" fmla="*/ 408 w 1491504"/>
              <a:gd name="connsiteY731" fmla="*/ 852901 h 1490280"/>
              <a:gd name="connsiteX732" fmla="*/ 0 w 1491504"/>
              <a:gd name="connsiteY732" fmla="*/ 850860 h 1490280"/>
              <a:gd name="connsiteX733" fmla="*/ 408 w 1491504"/>
              <a:gd name="connsiteY733" fmla="*/ 848819 h 1490280"/>
              <a:gd name="connsiteX734" fmla="*/ 408 w 1491504"/>
              <a:gd name="connsiteY734" fmla="*/ 847186 h 1490280"/>
              <a:gd name="connsiteX735" fmla="*/ 816 w 1491504"/>
              <a:gd name="connsiteY735" fmla="*/ 845145 h 1490280"/>
              <a:gd name="connsiteX736" fmla="*/ 1224 w 1491504"/>
              <a:gd name="connsiteY736" fmla="*/ 843512 h 1490280"/>
              <a:gd name="connsiteX737" fmla="*/ 1836 w 1491504"/>
              <a:gd name="connsiteY737" fmla="*/ 841676 h 1490280"/>
              <a:gd name="connsiteX738" fmla="*/ 2448 w 1491504"/>
              <a:gd name="connsiteY738" fmla="*/ 840043 h 1490280"/>
              <a:gd name="connsiteX739" fmla="*/ 3469 w 1491504"/>
              <a:gd name="connsiteY739" fmla="*/ 838410 h 1490280"/>
              <a:gd name="connsiteX740" fmla="*/ 4489 w 1491504"/>
              <a:gd name="connsiteY740" fmla="*/ 836981 h 1490280"/>
              <a:gd name="connsiteX741" fmla="*/ 5714 w 1491504"/>
              <a:gd name="connsiteY741" fmla="*/ 835553 h 1490280"/>
              <a:gd name="connsiteX742" fmla="*/ 6938 w 1491504"/>
              <a:gd name="connsiteY742" fmla="*/ 833920 h 1490280"/>
              <a:gd name="connsiteX743" fmla="*/ 8163 w 1491504"/>
              <a:gd name="connsiteY743" fmla="*/ 832696 h 1490280"/>
              <a:gd name="connsiteX744" fmla="*/ 9795 w 1491504"/>
              <a:gd name="connsiteY744" fmla="*/ 831879 h 1490280"/>
              <a:gd name="connsiteX745" fmla="*/ 11428 w 1491504"/>
              <a:gd name="connsiteY745" fmla="*/ 830450 h 1490280"/>
              <a:gd name="connsiteX746" fmla="*/ 13265 w 1491504"/>
              <a:gd name="connsiteY746" fmla="*/ 829838 h 1490280"/>
              <a:gd name="connsiteX747" fmla="*/ 139579 w 1491504"/>
              <a:gd name="connsiteY747" fmla="*/ 768815 h 1490280"/>
              <a:gd name="connsiteX748" fmla="*/ 142437 w 1491504"/>
              <a:gd name="connsiteY748" fmla="*/ 766978 h 1490280"/>
              <a:gd name="connsiteX749" fmla="*/ 145090 w 1491504"/>
              <a:gd name="connsiteY749" fmla="*/ 765141 h 1490280"/>
              <a:gd name="connsiteX750" fmla="*/ 147334 w 1491504"/>
              <a:gd name="connsiteY750" fmla="*/ 762896 h 1490280"/>
              <a:gd name="connsiteX751" fmla="*/ 149171 w 1491504"/>
              <a:gd name="connsiteY751" fmla="*/ 760447 h 1490280"/>
              <a:gd name="connsiteX752" fmla="*/ 150395 w 1491504"/>
              <a:gd name="connsiteY752" fmla="*/ 757590 h 1490280"/>
              <a:gd name="connsiteX753" fmla="*/ 151620 w 1491504"/>
              <a:gd name="connsiteY753" fmla="*/ 754324 h 1490280"/>
              <a:gd name="connsiteX754" fmla="*/ 152232 w 1491504"/>
              <a:gd name="connsiteY754" fmla="*/ 751467 h 1490280"/>
              <a:gd name="connsiteX755" fmla="*/ 152435 w 1491504"/>
              <a:gd name="connsiteY755" fmla="*/ 747997 h 1490280"/>
              <a:gd name="connsiteX756" fmla="*/ 152436 w 1491504"/>
              <a:gd name="connsiteY756" fmla="*/ 744324 h 1490280"/>
              <a:gd name="connsiteX757" fmla="*/ 152436 w 1491504"/>
              <a:gd name="connsiteY757" fmla="*/ 740854 h 1490280"/>
              <a:gd name="connsiteX758" fmla="*/ 152435 w 1491504"/>
              <a:gd name="connsiteY758" fmla="*/ 736976 h 1490280"/>
              <a:gd name="connsiteX759" fmla="*/ 152640 w 1491504"/>
              <a:gd name="connsiteY759" fmla="*/ 733303 h 1490280"/>
              <a:gd name="connsiteX760" fmla="*/ 152436 w 1491504"/>
              <a:gd name="connsiteY760" fmla="*/ 730037 h 1490280"/>
              <a:gd name="connsiteX761" fmla="*/ 152027 w 1491504"/>
              <a:gd name="connsiteY761" fmla="*/ 726976 h 1490280"/>
              <a:gd name="connsiteX762" fmla="*/ 150804 w 1491504"/>
              <a:gd name="connsiteY762" fmla="*/ 723914 h 1490280"/>
              <a:gd name="connsiteX763" fmla="*/ 149375 w 1491504"/>
              <a:gd name="connsiteY763" fmla="*/ 720853 h 1490280"/>
              <a:gd name="connsiteX764" fmla="*/ 147538 w 1491504"/>
              <a:gd name="connsiteY764" fmla="*/ 718404 h 1490280"/>
              <a:gd name="connsiteX765" fmla="*/ 145294 w 1491504"/>
              <a:gd name="connsiteY765" fmla="*/ 715955 h 1490280"/>
              <a:gd name="connsiteX766" fmla="*/ 142845 w 1491504"/>
              <a:gd name="connsiteY766" fmla="*/ 713914 h 1490280"/>
              <a:gd name="connsiteX767" fmla="*/ 139784 w 1491504"/>
              <a:gd name="connsiteY767" fmla="*/ 712281 h 1490280"/>
              <a:gd name="connsiteX768" fmla="*/ 14488 w 1491504"/>
              <a:gd name="connsiteY768" fmla="*/ 649421 h 1490280"/>
              <a:gd name="connsiteX769" fmla="*/ 12652 w 1491504"/>
              <a:gd name="connsiteY769" fmla="*/ 648808 h 1490280"/>
              <a:gd name="connsiteX770" fmla="*/ 11224 w 1491504"/>
              <a:gd name="connsiteY770" fmla="*/ 647584 h 1490280"/>
              <a:gd name="connsiteX771" fmla="*/ 9795 w 1491504"/>
              <a:gd name="connsiteY771" fmla="*/ 646564 h 1490280"/>
              <a:gd name="connsiteX772" fmla="*/ 8163 w 1491504"/>
              <a:gd name="connsiteY772" fmla="*/ 644931 h 1490280"/>
              <a:gd name="connsiteX773" fmla="*/ 6938 w 1491504"/>
              <a:gd name="connsiteY773" fmla="*/ 643706 h 1490280"/>
              <a:gd name="connsiteX774" fmla="*/ 5918 w 1491504"/>
              <a:gd name="connsiteY774" fmla="*/ 642278 h 1490280"/>
              <a:gd name="connsiteX775" fmla="*/ 5102 w 1491504"/>
              <a:gd name="connsiteY775" fmla="*/ 640849 h 1490280"/>
              <a:gd name="connsiteX776" fmla="*/ 4081 w 1491504"/>
              <a:gd name="connsiteY776" fmla="*/ 639012 h 1490280"/>
              <a:gd name="connsiteX777" fmla="*/ 3265 w 1491504"/>
              <a:gd name="connsiteY777" fmla="*/ 637380 h 1490280"/>
              <a:gd name="connsiteX778" fmla="*/ 2856 w 1491504"/>
              <a:gd name="connsiteY778" fmla="*/ 635543 h 1490280"/>
              <a:gd name="connsiteX779" fmla="*/ 2244 w 1491504"/>
              <a:gd name="connsiteY779" fmla="*/ 633910 h 1490280"/>
              <a:gd name="connsiteX780" fmla="*/ 2040 w 1491504"/>
              <a:gd name="connsiteY780" fmla="*/ 632073 h 1490280"/>
              <a:gd name="connsiteX781" fmla="*/ 1836 w 1491504"/>
              <a:gd name="connsiteY781" fmla="*/ 630236 h 1490280"/>
              <a:gd name="connsiteX782" fmla="*/ 1836 w 1491504"/>
              <a:gd name="connsiteY782" fmla="*/ 628195 h 1490280"/>
              <a:gd name="connsiteX783" fmla="*/ 2041 w 1491504"/>
              <a:gd name="connsiteY783" fmla="*/ 626358 h 1490280"/>
              <a:gd name="connsiteX784" fmla="*/ 2245 w 1491504"/>
              <a:gd name="connsiteY784" fmla="*/ 624522 h 1490280"/>
              <a:gd name="connsiteX785" fmla="*/ 14896 w 1491504"/>
              <a:gd name="connsiteY785" fmla="*/ 562682 h 1490280"/>
              <a:gd name="connsiteX786" fmla="*/ 15509 w 1491504"/>
              <a:gd name="connsiteY786" fmla="*/ 560641 h 1490280"/>
              <a:gd name="connsiteX787" fmla="*/ 16121 w 1491504"/>
              <a:gd name="connsiteY787" fmla="*/ 559008 h 1490280"/>
              <a:gd name="connsiteX788" fmla="*/ 16937 w 1491504"/>
              <a:gd name="connsiteY788" fmla="*/ 557171 h 1490280"/>
              <a:gd name="connsiteX789" fmla="*/ 17753 w 1491504"/>
              <a:gd name="connsiteY789" fmla="*/ 555538 h 1490280"/>
              <a:gd name="connsiteX790" fmla="*/ 18773 w 1491504"/>
              <a:gd name="connsiteY790" fmla="*/ 554110 h 1490280"/>
              <a:gd name="connsiteX791" fmla="*/ 19998 w 1491504"/>
              <a:gd name="connsiteY791" fmla="*/ 552477 h 1490280"/>
              <a:gd name="connsiteX792" fmla="*/ 21222 w 1491504"/>
              <a:gd name="connsiteY792" fmla="*/ 551253 h 1490280"/>
              <a:gd name="connsiteX793" fmla="*/ 22447 w 1491504"/>
              <a:gd name="connsiteY793" fmla="*/ 549824 h 1490280"/>
              <a:gd name="connsiteX794" fmla="*/ 23876 w 1491504"/>
              <a:gd name="connsiteY794" fmla="*/ 548803 h 1490280"/>
              <a:gd name="connsiteX795" fmla="*/ 25304 w 1491504"/>
              <a:gd name="connsiteY795" fmla="*/ 547783 h 1490280"/>
              <a:gd name="connsiteX796" fmla="*/ 27141 w 1491504"/>
              <a:gd name="connsiteY796" fmla="*/ 546763 h 1490280"/>
              <a:gd name="connsiteX797" fmla="*/ 28773 w 1491504"/>
              <a:gd name="connsiteY797" fmla="*/ 546150 h 1490280"/>
              <a:gd name="connsiteX798" fmla="*/ 30610 w 1491504"/>
              <a:gd name="connsiteY798" fmla="*/ 545334 h 1490280"/>
              <a:gd name="connsiteX799" fmla="*/ 32242 w 1491504"/>
              <a:gd name="connsiteY799" fmla="*/ 544926 h 1490280"/>
              <a:gd name="connsiteX800" fmla="*/ 34282 w 1491504"/>
              <a:gd name="connsiteY800" fmla="*/ 544517 h 1490280"/>
              <a:gd name="connsiteX801" fmla="*/ 36323 w 1491504"/>
              <a:gd name="connsiteY801" fmla="*/ 544313 h 1490280"/>
              <a:gd name="connsiteX802" fmla="*/ 176311 w 1491504"/>
              <a:gd name="connsiteY802" fmla="*/ 536150 h 1490280"/>
              <a:gd name="connsiteX803" fmla="*/ 179576 w 1491504"/>
              <a:gd name="connsiteY803" fmla="*/ 535742 h 1490280"/>
              <a:gd name="connsiteX804" fmla="*/ 182637 w 1491504"/>
              <a:gd name="connsiteY804" fmla="*/ 534925 h 1490280"/>
              <a:gd name="connsiteX805" fmla="*/ 185699 w 1491504"/>
              <a:gd name="connsiteY805" fmla="*/ 533701 h 1490280"/>
              <a:gd name="connsiteX806" fmla="*/ 188352 w 1491504"/>
              <a:gd name="connsiteY806" fmla="*/ 531864 h 1490280"/>
              <a:gd name="connsiteX807" fmla="*/ 191004 w 1491504"/>
              <a:gd name="connsiteY807" fmla="*/ 530027 h 1490280"/>
              <a:gd name="connsiteX808" fmla="*/ 192840 w 1491504"/>
              <a:gd name="connsiteY808" fmla="*/ 527782 h 1490280"/>
              <a:gd name="connsiteX809" fmla="*/ 194882 w 1491504"/>
              <a:gd name="connsiteY809" fmla="*/ 524925 h 1490280"/>
              <a:gd name="connsiteX810" fmla="*/ 196106 w 1491504"/>
              <a:gd name="connsiteY810" fmla="*/ 521863 h 1490280"/>
              <a:gd name="connsiteX811" fmla="*/ 197942 w 1491504"/>
              <a:gd name="connsiteY811" fmla="*/ 517986 h 1490280"/>
              <a:gd name="connsiteX812" fmla="*/ 199371 w 1491504"/>
              <a:gd name="connsiteY812" fmla="*/ 514108 h 1490280"/>
              <a:gd name="connsiteX813" fmla="*/ 201003 w 1491504"/>
              <a:gd name="connsiteY813" fmla="*/ 510434 h 1490280"/>
              <a:gd name="connsiteX814" fmla="*/ 202840 w 1491504"/>
              <a:gd name="connsiteY814" fmla="*/ 506556 h 1490280"/>
              <a:gd name="connsiteX815" fmla="*/ 203860 w 1491504"/>
              <a:gd name="connsiteY815" fmla="*/ 503495 h 1490280"/>
              <a:gd name="connsiteX816" fmla="*/ 204676 w 1491504"/>
              <a:gd name="connsiteY816" fmla="*/ 500230 h 1490280"/>
              <a:gd name="connsiteX817" fmla="*/ 204880 w 1491504"/>
              <a:gd name="connsiteY817" fmla="*/ 496964 h 1490280"/>
              <a:gd name="connsiteX818" fmla="*/ 204677 w 1491504"/>
              <a:gd name="connsiteY818" fmla="*/ 493699 h 1490280"/>
              <a:gd name="connsiteX819" fmla="*/ 203860 w 1491504"/>
              <a:gd name="connsiteY819" fmla="*/ 490841 h 1490280"/>
              <a:gd name="connsiteX820" fmla="*/ 202635 w 1491504"/>
              <a:gd name="connsiteY820" fmla="*/ 487780 h 1490280"/>
              <a:gd name="connsiteX821" fmla="*/ 201004 w 1491504"/>
              <a:gd name="connsiteY821" fmla="*/ 484718 h 1490280"/>
              <a:gd name="connsiteX822" fmla="*/ 199166 w 1491504"/>
              <a:gd name="connsiteY822" fmla="*/ 482270 h 1490280"/>
              <a:gd name="connsiteX823" fmla="*/ 154681 w 1491504"/>
              <a:gd name="connsiteY823" fmla="*/ 430838 h 1490280"/>
              <a:gd name="connsiteX824" fmla="*/ 107542 w 1491504"/>
              <a:gd name="connsiteY824" fmla="*/ 376142 h 1490280"/>
              <a:gd name="connsiteX825" fmla="*/ 106317 w 1491504"/>
              <a:gd name="connsiteY825" fmla="*/ 374509 h 1490280"/>
              <a:gd name="connsiteX826" fmla="*/ 105093 w 1491504"/>
              <a:gd name="connsiteY826" fmla="*/ 372876 h 1490280"/>
              <a:gd name="connsiteX827" fmla="*/ 104277 w 1491504"/>
              <a:gd name="connsiteY827" fmla="*/ 371243 h 1490280"/>
              <a:gd name="connsiteX828" fmla="*/ 103257 w 1491504"/>
              <a:gd name="connsiteY828" fmla="*/ 369407 h 1490280"/>
              <a:gd name="connsiteX829" fmla="*/ 102849 w 1491504"/>
              <a:gd name="connsiteY829" fmla="*/ 367774 h 1490280"/>
              <a:gd name="connsiteX830" fmla="*/ 102236 w 1491504"/>
              <a:gd name="connsiteY830" fmla="*/ 365937 h 1490280"/>
              <a:gd name="connsiteX831" fmla="*/ 102032 w 1491504"/>
              <a:gd name="connsiteY831" fmla="*/ 364304 h 1490280"/>
              <a:gd name="connsiteX832" fmla="*/ 101828 w 1491504"/>
              <a:gd name="connsiteY832" fmla="*/ 362263 h 1490280"/>
              <a:gd name="connsiteX833" fmla="*/ 101828 w 1491504"/>
              <a:gd name="connsiteY833" fmla="*/ 360631 h 1490280"/>
              <a:gd name="connsiteX834" fmla="*/ 101828 w 1491504"/>
              <a:gd name="connsiteY834" fmla="*/ 358590 h 1490280"/>
              <a:gd name="connsiteX835" fmla="*/ 102032 w 1491504"/>
              <a:gd name="connsiteY835" fmla="*/ 356753 h 1490280"/>
              <a:gd name="connsiteX836" fmla="*/ 102644 w 1491504"/>
              <a:gd name="connsiteY836" fmla="*/ 355120 h 1490280"/>
              <a:gd name="connsiteX837" fmla="*/ 103052 w 1491504"/>
              <a:gd name="connsiteY837" fmla="*/ 353283 h 1490280"/>
              <a:gd name="connsiteX838" fmla="*/ 103868 w 1491504"/>
              <a:gd name="connsiteY838" fmla="*/ 351446 h 1490280"/>
              <a:gd name="connsiteX839" fmla="*/ 104889 w 1491504"/>
              <a:gd name="connsiteY839" fmla="*/ 349814 h 1490280"/>
              <a:gd name="connsiteX840" fmla="*/ 105705 w 1491504"/>
              <a:gd name="connsiteY840" fmla="*/ 348181 h 1490280"/>
              <a:gd name="connsiteX841" fmla="*/ 151211 w 1491504"/>
              <a:gd name="connsiteY841" fmla="*/ 281443 h 1490280"/>
              <a:gd name="connsiteX842" fmla="*/ 300383 w 1491504"/>
              <a:gd name="connsiteY842" fmla="*/ 333486 h 1490280"/>
              <a:gd name="connsiteX843" fmla="*/ 303647 w 1491504"/>
              <a:gd name="connsiteY843" fmla="*/ 334303 h 1490280"/>
              <a:gd name="connsiteX844" fmla="*/ 306912 w 1491504"/>
              <a:gd name="connsiteY844" fmla="*/ 334711 h 1490280"/>
              <a:gd name="connsiteX845" fmla="*/ 309974 w 1491504"/>
              <a:gd name="connsiteY845" fmla="*/ 334711 h 1490280"/>
              <a:gd name="connsiteX846" fmla="*/ 313238 w 1491504"/>
              <a:gd name="connsiteY846" fmla="*/ 334303 h 1490280"/>
              <a:gd name="connsiteX847" fmla="*/ 316299 w 1491504"/>
              <a:gd name="connsiteY847" fmla="*/ 333282 h 1490280"/>
              <a:gd name="connsiteX848" fmla="*/ 318952 w 1491504"/>
              <a:gd name="connsiteY848" fmla="*/ 332058 h 1490280"/>
              <a:gd name="connsiteX849" fmla="*/ 321809 w 1491504"/>
              <a:gd name="connsiteY849" fmla="*/ 330017 h 1490280"/>
              <a:gd name="connsiteX850" fmla="*/ 324462 w 1491504"/>
              <a:gd name="connsiteY850" fmla="*/ 327772 h 1490280"/>
              <a:gd name="connsiteX851" fmla="*/ 326911 w 1491504"/>
              <a:gd name="connsiteY851" fmla="*/ 325323 h 1490280"/>
              <a:gd name="connsiteX852" fmla="*/ 329360 w 1491504"/>
              <a:gd name="connsiteY852" fmla="*/ 322874 h 1490280"/>
              <a:gd name="connsiteX853" fmla="*/ 332217 w 1491504"/>
              <a:gd name="connsiteY853" fmla="*/ 320424 h 1490280"/>
              <a:gd name="connsiteX854" fmla="*/ 334665 w 1491504"/>
              <a:gd name="connsiteY854" fmla="*/ 317567 h 1490280"/>
              <a:gd name="connsiteX855" fmla="*/ 336909 w 1491504"/>
              <a:gd name="connsiteY855" fmla="*/ 315118 h 1490280"/>
              <a:gd name="connsiteX856" fmla="*/ 338950 w 1491504"/>
              <a:gd name="connsiteY856" fmla="*/ 312669 h 1490280"/>
              <a:gd name="connsiteX857" fmla="*/ 340175 w 1491504"/>
              <a:gd name="connsiteY857" fmla="*/ 309812 h 1490280"/>
              <a:gd name="connsiteX858" fmla="*/ 340991 w 1491504"/>
              <a:gd name="connsiteY858" fmla="*/ 306750 h 1490280"/>
              <a:gd name="connsiteX859" fmla="*/ 341603 w 1491504"/>
              <a:gd name="connsiteY859" fmla="*/ 303485 h 1490280"/>
              <a:gd name="connsiteX860" fmla="*/ 341807 w 1491504"/>
              <a:gd name="connsiteY860" fmla="*/ 300219 h 1490280"/>
              <a:gd name="connsiteX861" fmla="*/ 341399 w 1491504"/>
              <a:gd name="connsiteY861" fmla="*/ 297158 h 1490280"/>
              <a:gd name="connsiteX862" fmla="*/ 340583 w 1491504"/>
              <a:gd name="connsiteY862" fmla="*/ 293893 h 1490280"/>
              <a:gd name="connsiteX863" fmla="*/ 296505 w 1491504"/>
              <a:gd name="connsiteY863" fmla="*/ 160824 h 1490280"/>
              <a:gd name="connsiteX864" fmla="*/ 295689 w 1491504"/>
              <a:gd name="connsiteY864" fmla="*/ 158988 h 1490280"/>
              <a:gd name="connsiteX865" fmla="*/ 295485 w 1491504"/>
              <a:gd name="connsiteY865" fmla="*/ 157151 h 1490280"/>
              <a:gd name="connsiteX866" fmla="*/ 295077 w 1491504"/>
              <a:gd name="connsiteY866" fmla="*/ 155110 h 1490280"/>
              <a:gd name="connsiteX867" fmla="*/ 295076 w 1491504"/>
              <a:gd name="connsiteY867" fmla="*/ 153273 h 1490280"/>
              <a:gd name="connsiteX868" fmla="*/ 295077 w 1491504"/>
              <a:gd name="connsiteY868" fmla="*/ 151436 h 1490280"/>
              <a:gd name="connsiteX869" fmla="*/ 295485 w 1491504"/>
              <a:gd name="connsiteY869" fmla="*/ 149600 h 1490280"/>
              <a:gd name="connsiteX870" fmla="*/ 295688 w 1491504"/>
              <a:gd name="connsiteY870" fmla="*/ 147763 h 1490280"/>
              <a:gd name="connsiteX871" fmla="*/ 296505 w 1491504"/>
              <a:gd name="connsiteY871" fmla="*/ 146130 h 1490280"/>
              <a:gd name="connsiteX872" fmla="*/ 296913 w 1491504"/>
              <a:gd name="connsiteY872" fmla="*/ 144293 h 1490280"/>
              <a:gd name="connsiteX873" fmla="*/ 297933 w 1491504"/>
              <a:gd name="connsiteY873" fmla="*/ 142660 h 1490280"/>
              <a:gd name="connsiteX874" fmla="*/ 298545 w 1491504"/>
              <a:gd name="connsiteY874" fmla="*/ 141028 h 1490280"/>
              <a:gd name="connsiteX875" fmla="*/ 299974 w 1491504"/>
              <a:gd name="connsiteY875" fmla="*/ 139599 h 1490280"/>
              <a:gd name="connsiteX876" fmla="*/ 301199 w 1491504"/>
              <a:gd name="connsiteY876" fmla="*/ 138170 h 1490280"/>
              <a:gd name="connsiteX877" fmla="*/ 302423 w 1491504"/>
              <a:gd name="connsiteY877" fmla="*/ 136946 h 1490280"/>
              <a:gd name="connsiteX878" fmla="*/ 303852 w 1491504"/>
              <a:gd name="connsiteY878" fmla="*/ 135517 h 1490280"/>
              <a:gd name="connsiteX879" fmla="*/ 305688 w 1491504"/>
              <a:gd name="connsiteY879" fmla="*/ 134293 h 1490280"/>
              <a:gd name="connsiteX880" fmla="*/ 357928 w 1491504"/>
              <a:gd name="connsiteY880" fmla="*/ 99597 h 1490280"/>
              <a:gd name="connsiteX881" fmla="*/ 359765 w 1491504"/>
              <a:gd name="connsiteY881" fmla="*/ 98576 h 1490280"/>
              <a:gd name="connsiteX882" fmla="*/ 361397 w 1491504"/>
              <a:gd name="connsiteY882" fmla="*/ 97964 h 1490280"/>
              <a:gd name="connsiteX883" fmla="*/ 363234 w 1491504"/>
              <a:gd name="connsiteY883" fmla="*/ 97148 h 1490280"/>
              <a:gd name="connsiteX884" fmla="*/ 365070 w 1491504"/>
              <a:gd name="connsiteY884" fmla="*/ 96740 h 1490280"/>
              <a:gd name="connsiteX885" fmla="*/ 366907 w 1491504"/>
              <a:gd name="connsiteY885" fmla="*/ 96127 h 1490280"/>
              <a:gd name="connsiteX886" fmla="*/ 368539 w 1491504"/>
              <a:gd name="connsiteY886" fmla="*/ 95923 h 1490280"/>
              <a:gd name="connsiteX887" fmla="*/ 370580 w 1491504"/>
              <a:gd name="connsiteY887" fmla="*/ 95923 h 1490280"/>
              <a:gd name="connsiteX888" fmla="*/ 372417 w 1491504"/>
              <a:gd name="connsiteY888" fmla="*/ 95923 h 1490280"/>
              <a:gd name="connsiteX889" fmla="*/ 374253 w 1491504"/>
              <a:gd name="connsiteY889" fmla="*/ 96127 h 1490280"/>
              <a:gd name="connsiteX890" fmla="*/ 376090 w 1491504"/>
              <a:gd name="connsiteY890" fmla="*/ 96331 h 1490280"/>
              <a:gd name="connsiteX891" fmla="*/ 377722 w 1491504"/>
              <a:gd name="connsiteY891" fmla="*/ 96944 h 1490280"/>
              <a:gd name="connsiteX892" fmla="*/ 379559 w 1491504"/>
              <a:gd name="connsiteY892" fmla="*/ 97760 h 1490280"/>
              <a:gd name="connsiteX893" fmla="*/ 381395 w 1491504"/>
              <a:gd name="connsiteY893" fmla="*/ 98372 h 1490280"/>
              <a:gd name="connsiteX894" fmla="*/ 383029 w 1491504"/>
              <a:gd name="connsiteY894" fmla="*/ 99393 h 1490280"/>
              <a:gd name="connsiteX895" fmla="*/ 384456 w 1491504"/>
              <a:gd name="connsiteY895" fmla="*/ 100617 h 1490280"/>
              <a:gd name="connsiteX896" fmla="*/ 386089 w 1491504"/>
              <a:gd name="connsiteY896" fmla="*/ 101842 h 1490280"/>
              <a:gd name="connsiteX897" fmla="*/ 490774 w 1491504"/>
              <a:gd name="connsiteY897" fmla="*/ 194908 h 1490280"/>
              <a:gd name="connsiteX898" fmla="*/ 493427 w 1491504"/>
              <a:gd name="connsiteY898" fmla="*/ 196949 h 1490280"/>
              <a:gd name="connsiteX899" fmla="*/ 496284 w 1491504"/>
              <a:gd name="connsiteY899" fmla="*/ 198582 h 1490280"/>
              <a:gd name="connsiteX900" fmla="*/ 499141 w 1491504"/>
              <a:gd name="connsiteY900" fmla="*/ 199602 h 1490280"/>
              <a:gd name="connsiteX901" fmla="*/ 502405 w 1491504"/>
              <a:gd name="connsiteY901" fmla="*/ 200418 h 1490280"/>
              <a:gd name="connsiteX902" fmla="*/ 505670 w 1491504"/>
              <a:gd name="connsiteY902" fmla="*/ 200827 h 1490280"/>
              <a:gd name="connsiteX903" fmla="*/ 508528 w 1491504"/>
              <a:gd name="connsiteY903" fmla="*/ 200622 h 1490280"/>
              <a:gd name="connsiteX904" fmla="*/ 511792 w 1491504"/>
              <a:gd name="connsiteY904" fmla="*/ 199806 h 1490280"/>
              <a:gd name="connsiteX905" fmla="*/ 515058 w 1491504"/>
              <a:gd name="connsiteY905" fmla="*/ 198786 h 1490280"/>
              <a:gd name="connsiteX906" fmla="*/ 519139 w 1491504"/>
              <a:gd name="connsiteY906" fmla="*/ 197357 h 1490280"/>
              <a:gd name="connsiteX907" fmla="*/ 522813 w 1491504"/>
              <a:gd name="connsiteY907" fmla="*/ 195724 h 1490280"/>
              <a:gd name="connsiteX908" fmla="*/ 526689 w 1491504"/>
              <a:gd name="connsiteY908" fmla="*/ 194091 h 1490280"/>
              <a:gd name="connsiteX909" fmla="*/ 530771 w 1491504"/>
              <a:gd name="connsiteY909" fmla="*/ 192663 h 1490280"/>
              <a:gd name="connsiteX910" fmla="*/ 533627 w 1491504"/>
              <a:gd name="connsiteY910" fmla="*/ 191234 h 1490280"/>
              <a:gd name="connsiteX911" fmla="*/ 536485 w 1491504"/>
              <a:gd name="connsiteY911" fmla="*/ 189397 h 1490280"/>
              <a:gd name="connsiteX912" fmla="*/ 538933 w 1491504"/>
              <a:gd name="connsiteY912" fmla="*/ 187152 h 1490280"/>
              <a:gd name="connsiteX913" fmla="*/ 540974 w 1491504"/>
              <a:gd name="connsiteY913" fmla="*/ 184907 h 1490280"/>
              <a:gd name="connsiteX914" fmla="*/ 542606 w 1491504"/>
              <a:gd name="connsiteY914" fmla="*/ 182254 h 1490280"/>
              <a:gd name="connsiteX915" fmla="*/ 543831 w 1491504"/>
              <a:gd name="connsiteY915" fmla="*/ 179193 h 1490280"/>
              <a:gd name="connsiteX916" fmla="*/ 544851 w 1491504"/>
              <a:gd name="connsiteY916" fmla="*/ 176336 h 1490280"/>
              <a:gd name="connsiteX917" fmla="*/ 545259 w 1491504"/>
              <a:gd name="connsiteY917" fmla="*/ 172866 h 1490280"/>
              <a:gd name="connsiteX918" fmla="*/ 555462 w 1491504"/>
              <a:gd name="connsiteY918" fmla="*/ 33267 h 1490280"/>
              <a:gd name="connsiteX919" fmla="*/ 555870 w 1491504"/>
              <a:gd name="connsiteY919" fmla="*/ 31226 h 1490280"/>
              <a:gd name="connsiteX920" fmla="*/ 556075 w 1491504"/>
              <a:gd name="connsiteY920" fmla="*/ 29185 h 1490280"/>
              <a:gd name="connsiteX921" fmla="*/ 556482 w 1491504"/>
              <a:gd name="connsiteY921" fmla="*/ 27553 h 1490280"/>
              <a:gd name="connsiteX922" fmla="*/ 557299 w 1491504"/>
              <a:gd name="connsiteY922" fmla="*/ 25715 h 1490280"/>
              <a:gd name="connsiteX923" fmla="*/ 558115 w 1491504"/>
              <a:gd name="connsiteY923" fmla="*/ 24083 h 1490280"/>
              <a:gd name="connsiteX924" fmla="*/ 558931 w 1491504"/>
              <a:gd name="connsiteY924" fmla="*/ 22246 h 1490280"/>
              <a:gd name="connsiteX925" fmla="*/ 559951 w 1491504"/>
              <a:gd name="connsiteY925" fmla="*/ 20818 h 1490280"/>
              <a:gd name="connsiteX926" fmla="*/ 561176 w 1491504"/>
              <a:gd name="connsiteY926" fmla="*/ 19389 h 1490280"/>
              <a:gd name="connsiteX927" fmla="*/ 562400 w 1491504"/>
              <a:gd name="connsiteY927" fmla="*/ 17960 h 1490280"/>
              <a:gd name="connsiteX928" fmla="*/ 564033 w 1491504"/>
              <a:gd name="connsiteY928" fmla="*/ 16735 h 1490280"/>
              <a:gd name="connsiteX929" fmla="*/ 565462 w 1491504"/>
              <a:gd name="connsiteY929" fmla="*/ 15919 h 1490280"/>
              <a:gd name="connsiteX930" fmla="*/ 566889 w 1491504"/>
              <a:gd name="connsiteY930" fmla="*/ 14899 h 1490280"/>
              <a:gd name="connsiteX931" fmla="*/ 568726 w 1491504"/>
              <a:gd name="connsiteY931" fmla="*/ 13878 h 1490280"/>
              <a:gd name="connsiteX932" fmla="*/ 570359 w 1491504"/>
              <a:gd name="connsiteY932" fmla="*/ 13062 h 1490280"/>
              <a:gd name="connsiteX933" fmla="*/ 572195 w 1491504"/>
              <a:gd name="connsiteY933" fmla="*/ 12654 h 1490280"/>
              <a:gd name="connsiteX934" fmla="*/ 574236 w 1491504"/>
              <a:gd name="connsiteY934" fmla="*/ 12041 h 149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Lst>
            <a:rect l="l" t="t" r="r" b="b"/>
            <a:pathLst>
              <a:path w="1491504" h="1490280">
                <a:moveTo>
                  <a:pt x="712281" y="528396"/>
                </a:moveTo>
                <a:lnTo>
                  <a:pt x="701668" y="530439"/>
                </a:lnTo>
                <a:lnTo>
                  <a:pt x="690851" y="532891"/>
                </a:lnTo>
                <a:lnTo>
                  <a:pt x="680443" y="535955"/>
                </a:lnTo>
                <a:lnTo>
                  <a:pt x="670238" y="539428"/>
                </a:lnTo>
                <a:lnTo>
                  <a:pt x="660442" y="543309"/>
                </a:lnTo>
                <a:lnTo>
                  <a:pt x="650645" y="547599"/>
                </a:lnTo>
                <a:lnTo>
                  <a:pt x="641257" y="552502"/>
                </a:lnTo>
                <a:lnTo>
                  <a:pt x="632073" y="557813"/>
                </a:lnTo>
                <a:lnTo>
                  <a:pt x="623092" y="563533"/>
                </a:lnTo>
                <a:lnTo>
                  <a:pt x="614520" y="569661"/>
                </a:lnTo>
                <a:lnTo>
                  <a:pt x="606357" y="576199"/>
                </a:lnTo>
                <a:lnTo>
                  <a:pt x="598397" y="583144"/>
                </a:lnTo>
                <a:lnTo>
                  <a:pt x="590642" y="590294"/>
                </a:lnTo>
                <a:lnTo>
                  <a:pt x="583499" y="598057"/>
                </a:lnTo>
                <a:lnTo>
                  <a:pt x="576560" y="605819"/>
                </a:lnTo>
                <a:lnTo>
                  <a:pt x="570028" y="614195"/>
                </a:lnTo>
                <a:lnTo>
                  <a:pt x="563906" y="622775"/>
                </a:lnTo>
                <a:lnTo>
                  <a:pt x="558191" y="631559"/>
                </a:lnTo>
                <a:lnTo>
                  <a:pt x="552885" y="640752"/>
                </a:lnTo>
                <a:lnTo>
                  <a:pt x="548191" y="650353"/>
                </a:lnTo>
                <a:lnTo>
                  <a:pt x="543701" y="659954"/>
                </a:lnTo>
                <a:lnTo>
                  <a:pt x="539823" y="669964"/>
                </a:lnTo>
                <a:lnTo>
                  <a:pt x="536353" y="680178"/>
                </a:lnTo>
                <a:lnTo>
                  <a:pt x="533292" y="690597"/>
                </a:lnTo>
                <a:lnTo>
                  <a:pt x="531047" y="701015"/>
                </a:lnTo>
                <a:lnTo>
                  <a:pt x="529007" y="711842"/>
                </a:lnTo>
                <a:lnTo>
                  <a:pt x="527577" y="722873"/>
                </a:lnTo>
                <a:lnTo>
                  <a:pt x="526761" y="734109"/>
                </a:lnTo>
                <a:lnTo>
                  <a:pt x="526557" y="745140"/>
                </a:lnTo>
                <a:lnTo>
                  <a:pt x="526762" y="756580"/>
                </a:lnTo>
                <a:lnTo>
                  <a:pt x="527578" y="767815"/>
                </a:lnTo>
                <a:lnTo>
                  <a:pt x="529006" y="778642"/>
                </a:lnTo>
                <a:lnTo>
                  <a:pt x="531047" y="789469"/>
                </a:lnTo>
                <a:lnTo>
                  <a:pt x="533292" y="800092"/>
                </a:lnTo>
                <a:lnTo>
                  <a:pt x="536354" y="810510"/>
                </a:lnTo>
                <a:lnTo>
                  <a:pt x="539823" y="820724"/>
                </a:lnTo>
                <a:lnTo>
                  <a:pt x="543700" y="830530"/>
                </a:lnTo>
                <a:lnTo>
                  <a:pt x="548191" y="840336"/>
                </a:lnTo>
                <a:lnTo>
                  <a:pt x="552885" y="849733"/>
                </a:lnTo>
                <a:lnTo>
                  <a:pt x="558192" y="858925"/>
                </a:lnTo>
                <a:lnTo>
                  <a:pt x="563905" y="867914"/>
                </a:lnTo>
                <a:lnTo>
                  <a:pt x="570029" y="876494"/>
                </a:lnTo>
                <a:lnTo>
                  <a:pt x="576560" y="884665"/>
                </a:lnTo>
                <a:lnTo>
                  <a:pt x="583499" y="892632"/>
                </a:lnTo>
                <a:lnTo>
                  <a:pt x="590642" y="900395"/>
                </a:lnTo>
                <a:lnTo>
                  <a:pt x="598398" y="907544"/>
                </a:lnTo>
                <a:lnTo>
                  <a:pt x="606357" y="914490"/>
                </a:lnTo>
                <a:lnTo>
                  <a:pt x="614521" y="921027"/>
                </a:lnTo>
                <a:lnTo>
                  <a:pt x="623093" y="927156"/>
                </a:lnTo>
                <a:lnTo>
                  <a:pt x="632073" y="932875"/>
                </a:lnTo>
                <a:lnTo>
                  <a:pt x="641256" y="937983"/>
                </a:lnTo>
                <a:lnTo>
                  <a:pt x="650645" y="942681"/>
                </a:lnTo>
                <a:lnTo>
                  <a:pt x="660441" y="947175"/>
                </a:lnTo>
                <a:lnTo>
                  <a:pt x="670238" y="951261"/>
                </a:lnTo>
                <a:lnTo>
                  <a:pt x="680442" y="954734"/>
                </a:lnTo>
                <a:lnTo>
                  <a:pt x="690851" y="957594"/>
                </a:lnTo>
                <a:lnTo>
                  <a:pt x="701668" y="960249"/>
                </a:lnTo>
                <a:lnTo>
                  <a:pt x="712280" y="961884"/>
                </a:lnTo>
                <a:lnTo>
                  <a:pt x="723302" y="963314"/>
                </a:lnTo>
                <a:lnTo>
                  <a:pt x="734323" y="964131"/>
                </a:lnTo>
                <a:lnTo>
                  <a:pt x="745752" y="964335"/>
                </a:lnTo>
                <a:lnTo>
                  <a:pt x="756977" y="964131"/>
                </a:lnTo>
                <a:lnTo>
                  <a:pt x="768203" y="963314"/>
                </a:lnTo>
                <a:lnTo>
                  <a:pt x="779019" y="961884"/>
                </a:lnTo>
                <a:lnTo>
                  <a:pt x="790040" y="960249"/>
                </a:lnTo>
                <a:lnTo>
                  <a:pt x="800448" y="957594"/>
                </a:lnTo>
                <a:lnTo>
                  <a:pt x="810857" y="954734"/>
                </a:lnTo>
                <a:lnTo>
                  <a:pt x="821062" y="951261"/>
                </a:lnTo>
                <a:lnTo>
                  <a:pt x="830858" y="947175"/>
                </a:lnTo>
                <a:lnTo>
                  <a:pt x="840859" y="942681"/>
                </a:lnTo>
                <a:lnTo>
                  <a:pt x="850247" y="937982"/>
                </a:lnTo>
                <a:lnTo>
                  <a:pt x="859431" y="932875"/>
                </a:lnTo>
                <a:lnTo>
                  <a:pt x="868207" y="927156"/>
                </a:lnTo>
                <a:lnTo>
                  <a:pt x="876779" y="921027"/>
                </a:lnTo>
                <a:lnTo>
                  <a:pt x="885147" y="914490"/>
                </a:lnTo>
                <a:lnTo>
                  <a:pt x="893107" y="907544"/>
                </a:lnTo>
                <a:lnTo>
                  <a:pt x="900658" y="900395"/>
                </a:lnTo>
                <a:lnTo>
                  <a:pt x="907801" y="892632"/>
                </a:lnTo>
                <a:lnTo>
                  <a:pt x="914945" y="884665"/>
                </a:lnTo>
                <a:lnTo>
                  <a:pt x="921271" y="876494"/>
                </a:lnTo>
                <a:lnTo>
                  <a:pt x="927598" y="867914"/>
                </a:lnTo>
                <a:lnTo>
                  <a:pt x="933313" y="858925"/>
                </a:lnTo>
                <a:lnTo>
                  <a:pt x="938415" y="849733"/>
                </a:lnTo>
                <a:lnTo>
                  <a:pt x="943313" y="840336"/>
                </a:lnTo>
                <a:lnTo>
                  <a:pt x="947600" y="830530"/>
                </a:lnTo>
                <a:lnTo>
                  <a:pt x="951681" y="820724"/>
                </a:lnTo>
                <a:lnTo>
                  <a:pt x="955151" y="810510"/>
                </a:lnTo>
                <a:lnTo>
                  <a:pt x="958008" y="800092"/>
                </a:lnTo>
                <a:lnTo>
                  <a:pt x="960457" y="789469"/>
                </a:lnTo>
                <a:lnTo>
                  <a:pt x="962498" y="778642"/>
                </a:lnTo>
                <a:lnTo>
                  <a:pt x="963723" y="767815"/>
                </a:lnTo>
                <a:lnTo>
                  <a:pt x="964743" y="756580"/>
                </a:lnTo>
                <a:lnTo>
                  <a:pt x="964947" y="745140"/>
                </a:lnTo>
                <a:lnTo>
                  <a:pt x="964743" y="734109"/>
                </a:lnTo>
                <a:lnTo>
                  <a:pt x="963722" y="722873"/>
                </a:lnTo>
                <a:lnTo>
                  <a:pt x="962498" y="711842"/>
                </a:lnTo>
                <a:lnTo>
                  <a:pt x="960457" y="701015"/>
                </a:lnTo>
                <a:lnTo>
                  <a:pt x="958008" y="690597"/>
                </a:lnTo>
                <a:lnTo>
                  <a:pt x="955150" y="680178"/>
                </a:lnTo>
                <a:lnTo>
                  <a:pt x="951681" y="669964"/>
                </a:lnTo>
                <a:lnTo>
                  <a:pt x="947599" y="659954"/>
                </a:lnTo>
                <a:lnTo>
                  <a:pt x="943313" y="650353"/>
                </a:lnTo>
                <a:lnTo>
                  <a:pt x="938415" y="640752"/>
                </a:lnTo>
                <a:lnTo>
                  <a:pt x="933313" y="631559"/>
                </a:lnTo>
                <a:lnTo>
                  <a:pt x="927598" y="622775"/>
                </a:lnTo>
                <a:lnTo>
                  <a:pt x="921271" y="614195"/>
                </a:lnTo>
                <a:lnTo>
                  <a:pt x="914945" y="605819"/>
                </a:lnTo>
                <a:lnTo>
                  <a:pt x="907802" y="598057"/>
                </a:lnTo>
                <a:lnTo>
                  <a:pt x="900658" y="590294"/>
                </a:lnTo>
                <a:lnTo>
                  <a:pt x="893106" y="583144"/>
                </a:lnTo>
                <a:lnTo>
                  <a:pt x="885147" y="576198"/>
                </a:lnTo>
                <a:lnTo>
                  <a:pt x="876779" y="569661"/>
                </a:lnTo>
                <a:lnTo>
                  <a:pt x="868207" y="563533"/>
                </a:lnTo>
                <a:lnTo>
                  <a:pt x="859431" y="557813"/>
                </a:lnTo>
                <a:lnTo>
                  <a:pt x="850247" y="552502"/>
                </a:lnTo>
                <a:lnTo>
                  <a:pt x="840859" y="547599"/>
                </a:lnTo>
                <a:lnTo>
                  <a:pt x="830859" y="543309"/>
                </a:lnTo>
                <a:lnTo>
                  <a:pt x="821062" y="539428"/>
                </a:lnTo>
                <a:lnTo>
                  <a:pt x="810857" y="535955"/>
                </a:lnTo>
                <a:lnTo>
                  <a:pt x="800449" y="532891"/>
                </a:lnTo>
                <a:lnTo>
                  <a:pt x="790040" y="530439"/>
                </a:lnTo>
                <a:lnTo>
                  <a:pt x="779019" y="528396"/>
                </a:lnTo>
                <a:lnTo>
                  <a:pt x="768202" y="527171"/>
                </a:lnTo>
                <a:lnTo>
                  <a:pt x="756977" y="526149"/>
                </a:lnTo>
                <a:lnTo>
                  <a:pt x="745752" y="525945"/>
                </a:lnTo>
                <a:lnTo>
                  <a:pt x="734323" y="526149"/>
                </a:lnTo>
                <a:lnTo>
                  <a:pt x="723302" y="527171"/>
                </a:lnTo>
                <a:close/>
                <a:moveTo>
                  <a:pt x="635863" y="408"/>
                </a:moveTo>
                <a:lnTo>
                  <a:pt x="637904" y="204"/>
                </a:lnTo>
                <a:lnTo>
                  <a:pt x="639944" y="0"/>
                </a:lnTo>
                <a:lnTo>
                  <a:pt x="641986" y="0"/>
                </a:lnTo>
                <a:lnTo>
                  <a:pt x="643618" y="204"/>
                </a:lnTo>
                <a:lnTo>
                  <a:pt x="645658" y="408"/>
                </a:lnTo>
                <a:lnTo>
                  <a:pt x="647291" y="1020"/>
                </a:lnTo>
                <a:lnTo>
                  <a:pt x="649128" y="1633"/>
                </a:lnTo>
                <a:lnTo>
                  <a:pt x="650761" y="2449"/>
                </a:lnTo>
                <a:lnTo>
                  <a:pt x="652393" y="3266"/>
                </a:lnTo>
                <a:lnTo>
                  <a:pt x="653821" y="4490"/>
                </a:lnTo>
                <a:lnTo>
                  <a:pt x="655249" y="5511"/>
                </a:lnTo>
                <a:lnTo>
                  <a:pt x="656882" y="6735"/>
                </a:lnTo>
                <a:lnTo>
                  <a:pt x="658107" y="8164"/>
                </a:lnTo>
                <a:lnTo>
                  <a:pt x="659126" y="9592"/>
                </a:lnTo>
                <a:lnTo>
                  <a:pt x="660351" y="11429"/>
                </a:lnTo>
                <a:lnTo>
                  <a:pt x="660963" y="13062"/>
                </a:lnTo>
                <a:lnTo>
                  <a:pt x="721979" y="139395"/>
                </a:lnTo>
                <a:lnTo>
                  <a:pt x="723815" y="142048"/>
                </a:lnTo>
                <a:lnTo>
                  <a:pt x="725856" y="144701"/>
                </a:lnTo>
                <a:lnTo>
                  <a:pt x="728100" y="146946"/>
                </a:lnTo>
                <a:lnTo>
                  <a:pt x="730549" y="148783"/>
                </a:lnTo>
                <a:lnTo>
                  <a:pt x="733406" y="150212"/>
                </a:lnTo>
                <a:lnTo>
                  <a:pt x="736467" y="151436"/>
                </a:lnTo>
                <a:lnTo>
                  <a:pt x="739732" y="152049"/>
                </a:lnTo>
                <a:lnTo>
                  <a:pt x="742997" y="152253"/>
                </a:lnTo>
                <a:lnTo>
                  <a:pt x="746671" y="152253"/>
                </a:lnTo>
                <a:lnTo>
                  <a:pt x="750343" y="152253"/>
                </a:lnTo>
                <a:lnTo>
                  <a:pt x="753812" y="152253"/>
                </a:lnTo>
                <a:lnTo>
                  <a:pt x="757486" y="152253"/>
                </a:lnTo>
                <a:lnTo>
                  <a:pt x="760750" y="152253"/>
                </a:lnTo>
                <a:lnTo>
                  <a:pt x="764016" y="151436"/>
                </a:lnTo>
                <a:lnTo>
                  <a:pt x="767077" y="150416"/>
                </a:lnTo>
                <a:lnTo>
                  <a:pt x="769933" y="148987"/>
                </a:lnTo>
                <a:lnTo>
                  <a:pt x="772382" y="147354"/>
                </a:lnTo>
                <a:lnTo>
                  <a:pt x="775035" y="145109"/>
                </a:lnTo>
                <a:lnTo>
                  <a:pt x="776871" y="142660"/>
                </a:lnTo>
                <a:lnTo>
                  <a:pt x="778708" y="139599"/>
                </a:lnTo>
                <a:lnTo>
                  <a:pt x="841560" y="14287"/>
                </a:lnTo>
                <a:lnTo>
                  <a:pt x="842172" y="12654"/>
                </a:lnTo>
                <a:lnTo>
                  <a:pt x="843396" y="11021"/>
                </a:lnTo>
                <a:lnTo>
                  <a:pt x="844621" y="9592"/>
                </a:lnTo>
                <a:lnTo>
                  <a:pt x="845845" y="8164"/>
                </a:lnTo>
                <a:lnTo>
                  <a:pt x="847069" y="6939"/>
                </a:lnTo>
                <a:lnTo>
                  <a:pt x="848702" y="5715"/>
                </a:lnTo>
                <a:lnTo>
                  <a:pt x="850131" y="4694"/>
                </a:lnTo>
                <a:lnTo>
                  <a:pt x="851967" y="3878"/>
                </a:lnTo>
                <a:lnTo>
                  <a:pt x="853600" y="3265"/>
                </a:lnTo>
                <a:lnTo>
                  <a:pt x="855437" y="2449"/>
                </a:lnTo>
                <a:lnTo>
                  <a:pt x="857069" y="2245"/>
                </a:lnTo>
                <a:lnTo>
                  <a:pt x="858906" y="1633"/>
                </a:lnTo>
                <a:lnTo>
                  <a:pt x="860742" y="1633"/>
                </a:lnTo>
                <a:lnTo>
                  <a:pt x="862783" y="1633"/>
                </a:lnTo>
                <a:lnTo>
                  <a:pt x="864619" y="1633"/>
                </a:lnTo>
                <a:lnTo>
                  <a:pt x="866456" y="2245"/>
                </a:lnTo>
                <a:lnTo>
                  <a:pt x="928288" y="14899"/>
                </a:lnTo>
                <a:lnTo>
                  <a:pt x="930328" y="15307"/>
                </a:lnTo>
                <a:lnTo>
                  <a:pt x="931961" y="15919"/>
                </a:lnTo>
                <a:lnTo>
                  <a:pt x="933797" y="16531"/>
                </a:lnTo>
                <a:lnTo>
                  <a:pt x="935430" y="17552"/>
                </a:lnTo>
                <a:lnTo>
                  <a:pt x="937062" y="18572"/>
                </a:lnTo>
                <a:lnTo>
                  <a:pt x="938490" y="19593"/>
                </a:lnTo>
                <a:lnTo>
                  <a:pt x="939919" y="20817"/>
                </a:lnTo>
                <a:lnTo>
                  <a:pt x="941144" y="22246"/>
                </a:lnTo>
                <a:lnTo>
                  <a:pt x="942163" y="23675"/>
                </a:lnTo>
                <a:lnTo>
                  <a:pt x="943184" y="25307"/>
                </a:lnTo>
                <a:lnTo>
                  <a:pt x="944205" y="26736"/>
                </a:lnTo>
                <a:lnTo>
                  <a:pt x="945021" y="28573"/>
                </a:lnTo>
                <a:lnTo>
                  <a:pt x="945633" y="30206"/>
                </a:lnTo>
                <a:lnTo>
                  <a:pt x="946245" y="32247"/>
                </a:lnTo>
                <a:lnTo>
                  <a:pt x="946449" y="33879"/>
                </a:lnTo>
                <a:lnTo>
                  <a:pt x="946653" y="35920"/>
                </a:lnTo>
                <a:lnTo>
                  <a:pt x="954815" y="176131"/>
                </a:lnTo>
                <a:lnTo>
                  <a:pt x="955428" y="179193"/>
                </a:lnTo>
                <a:lnTo>
                  <a:pt x="956040" y="182458"/>
                </a:lnTo>
                <a:lnTo>
                  <a:pt x="957469" y="185520"/>
                </a:lnTo>
                <a:lnTo>
                  <a:pt x="959101" y="187969"/>
                </a:lnTo>
                <a:lnTo>
                  <a:pt x="961142" y="190418"/>
                </a:lnTo>
                <a:lnTo>
                  <a:pt x="963591" y="192663"/>
                </a:lnTo>
                <a:lnTo>
                  <a:pt x="966039" y="194296"/>
                </a:lnTo>
                <a:lnTo>
                  <a:pt x="969304" y="195928"/>
                </a:lnTo>
                <a:lnTo>
                  <a:pt x="972978" y="197561"/>
                </a:lnTo>
                <a:lnTo>
                  <a:pt x="977059" y="199194"/>
                </a:lnTo>
                <a:lnTo>
                  <a:pt x="980731" y="200826"/>
                </a:lnTo>
                <a:lnTo>
                  <a:pt x="984405" y="202255"/>
                </a:lnTo>
                <a:lnTo>
                  <a:pt x="987670" y="203480"/>
                </a:lnTo>
                <a:lnTo>
                  <a:pt x="990935" y="204296"/>
                </a:lnTo>
                <a:lnTo>
                  <a:pt x="994200" y="204296"/>
                </a:lnTo>
                <a:lnTo>
                  <a:pt x="997261" y="204296"/>
                </a:lnTo>
                <a:lnTo>
                  <a:pt x="1000322" y="203480"/>
                </a:lnTo>
                <a:lnTo>
                  <a:pt x="1003383" y="202255"/>
                </a:lnTo>
                <a:lnTo>
                  <a:pt x="1006239" y="200827"/>
                </a:lnTo>
                <a:lnTo>
                  <a:pt x="1008688" y="198786"/>
                </a:lnTo>
                <a:lnTo>
                  <a:pt x="1072561" y="143885"/>
                </a:lnTo>
                <a:lnTo>
                  <a:pt x="1128474" y="95719"/>
                </a:lnTo>
                <a:lnTo>
                  <a:pt x="1155615" y="114088"/>
                </a:lnTo>
                <a:lnTo>
                  <a:pt x="1209896" y="151028"/>
                </a:lnTo>
                <a:lnTo>
                  <a:pt x="1157655" y="300015"/>
                </a:lnTo>
                <a:lnTo>
                  <a:pt x="1156839" y="303281"/>
                </a:lnTo>
                <a:lnTo>
                  <a:pt x="1156431" y="306546"/>
                </a:lnTo>
                <a:lnTo>
                  <a:pt x="1156431" y="309812"/>
                </a:lnTo>
                <a:lnTo>
                  <a:pt x="1156839" y="312669"/>
                </a:lnTo>
                <a:lnTo>
                  <a:pt x="1157859" y="315730"/>
                </a:lnTo>
                <a:lnTo>
                  <a:pt x="1159083" y="318588"/>
                </a:lnTo>
                <a:lnTo>
                  <a:pt x="1161124" y="321445"/>
                </a:lnTo>
                <a:lnTo>
                  <a:pt x="1163369" y="323894"/>
                </a:lnTo>
                <a:lnTo>
                  <a:pt x="1165817" y="326547"/>
                </a:lnTo>
                <a:lnTo>
                  <a:pt x="1168267" y="328996"/>
                </a:lnTo>
                <a:lnTo>
                  <a:pt x="1171123" y="331446"/>
                </a:lnTo>
                <a:lnTo>
                  <a:pt x="1173573" y="334303"/>
                </a:lnTo>
                <a:lnTo>
                  <a:pt x="1176021" y="336548"/>
                </a:lnTo>
                <a:lnTo>
                  <a:pt x="1178674" y="338181"/>
                </a:lnTo>
                <a:lnTo>
                  <a:pt x="1181531" y="339813"/>
                </a:lnTo>
                <a:lnTo>
                  <a:pt x="1184388" y="340630"/>
                </a:lnTo>
                <a:lnTo>
                  <a:pt x="1187653" y="341242"/>
                </a:lnTo>
                <a:lnTo>
                  <a:pt x="1190918" y="341242"/>
                </a:lnTo>
                <a:lnTo>
                  <a:pt x="1194183" y="341038"/>
                </a:lnTo>
                <a:lnTo>
                  <a:pt x="1197448" y="340221"/>
                </a:lnTo>
                <a:lnTo>
                  <a:pt x="1330498" y="295933"/>
                </a:lnTo>
                <a:lnTo>
                  <a:pt x="1332334" y="295321"/>
                </a:lnTo>
                <a:lnTo>
                  <a:pt x="1334375" y="294913"/>
                </a:lnTo>
                <a:lnTo>
                  <a:pt x="1336211" y="294913"/>
                </a:lnTo>
                <a:lnTo>
                  <a:pt x="1338048" y="294505"/>
                </a:lnTo>
                <a:lnTo>
                  <a:pt x="1339885" y="294913"/>
                </a:lnTo>
                <a:lnTo>
                  <a:pt x="1341925" y="295117"/>
                </a:lnTo>
                <a:lnTo>
                  <a:pt x="1343557" y="295321"/>
                </a:lnTo>
                <a:lnTo>
                  <a:pt x="1345394" y="295933"/>
                </a:lnTo>
                <a:lnTo>
                  <a:pt x="1347026" y="296546"/>
                </a:lnTo>
                <a:lnTo>
                  <a:pt x="1348863" y="297362"/>
                </a:lnTo>
                <a:lnTo>
                  <a:pt x="1350292" y="298383"/>
                </a:lnTo>
                <a:lnTo>
                  <a:pt x="1351720" y="299403"/>
                </a:lnTo>
                <a:lnTo>
                  <a:pt x="1353353" y="300628"/>
                </a:lnTo>
                <a:lnTo>
                  <a:pt x="1354577" y="302056"/>
                </a:lnTo>
                <a:lnTo>
                  <a:pt x="1355801" y="303485"/>
                </a:lnTo>
                <a:lnTo>
                  <a:pt x="1357025" y="304913"/>
                </a:lnTo>
                <a:lnTo>
                  <a:pt x="1391717" y="357569"/>
                </a:lnTo>
                <a:lnTo>
                  <a:pt x="1392737" y="359406"/>
                </a:lnTo>
                <a:lnTo>
                  <a:pt x="1393554" y="361039"/>
                </a:lnTo>
                <a:lnTo>
                  <a:pt x="1394165" y="362876"/>
                </a:lnTo>
                <a:lnTo>
                  <a:pt x="1394778" y="364508"/>
                </a:lnTo>
                <a:lnTo>
                  <a:pt x="1395185" y="366549"/>
                </a:lnTo>
                <a:lnTo>
                  <a:pt x="1395390" y="368182"/>
                </a:lnTo>
                <a:lnTo>
                  <a:pt x="1395390" y="370019"/>
                </a:lnTo>
                <a:lnTo>
                  <a:pt x="1395390" y="372060"/>
                </a:lnTo>
                <a:lnTo>
                  <a:pt x="1395186" y="373693"/>
                </a:lnTo>
                <a:lnTo>
                  <a:pt x="1394981" y="375733"/>
                </a:lnTo>
                <a:lnTo>
                  <a:pt x="1394369" y="377366"/>
                </a:lnTo>
                <a:lnTo>
                  <a:pt x="1393757" y="379203"/>
                </a:lnTo>
                <a:lnTo>
                  <a:pt x="1392941" y="380836"/>
                </a:lnTo>
                <a:lnTo>
                  <a:pt x="1391921" y="382468"/>
                </a:lnTo>
                <a:lnTo>
                  <a:pt x="1390900" y="384101"/>
                </a:lnTo>
                <a:lnTo>
                  <a:pt x="1389676" y="385530"/>
                </a:lnTo>
                <a:lnTo>
                  <a:pt x="1296419" y="490229"/>
                </a:lnTo>
                <a:lnTo>
                  <a:pt x="1294378" y="493086"/>
                </a:lnTo>
                <a:lnTo>
                  <a:pt x="1292746" y="495740"/>
                </a:lnTo>
                <a:lnTo>
                  <a:pt x="1291725" y="498801"/>
                </a:lnTo>
                <a:lnTo>
                  <a:pt x="1290909" y="501658"/>
                </a:lnTo>
                <a:lnTo>
                  <a:pt x="1290500" y="504924"/>
                </a:lnTo>
                <a:lnTo>
                  <a:pt x="1290705" y="508189"/>
                </a:lnTo>
                <a:lnTo>
                  <a:pt x="1291522" y="511455"/>
                </a:lnTo>
                <a:lnTo>
                  <a:pt x="1292541" y="514516"/>
                </a:lnTo>
                <a:lnTo>
                  <a:pt x="1294174" y="518394"/>
                </a:lnTo>
                <a:lnTo>
                  <a:pt x="1295602" y="522271"/>
                </a:lnTo>
                <a:lnTo>
                  <a:pt x="1297235" y="525945"/>
                </a:lnTo>
                <a:lnTo>
                  <a:pt x="1298663" y="530027"/>
                </a:lnTo>
                <a:lnTo>
                  <a:pt x="1300092" y="532884"/>
                </a:lnTo>
                <a:lnTo>
                  <a:pt x="1301928" y="535741"/>
                </a:lnTo>
                <a:lnTo>
                  <a:pt x="1304174" y="538191"/>
                </a:lnTo>
                <a:lnTo>
                  <a:pt x="1306418" y="540027"/>
                </a:lnTo>
                <a:lnTo>
                  <a:pt x="1309071" y="541864"/>
                </a:lnTo>
                <a:lnTo>
                  <a:pt x="1312132" y="543293"/>
                </a:lnTo>
                <a:lnTo>
                  <a:pt x="1315193" y="544109"/>
                </a:lnTo>
                <a:lnTo>
                  <a:pt x="1318458" y="544518"/>
                </a:lnTo>
                <a:lnTo>
                  <a:pt x="1458446" y="554926"/>
                </a:lnTo>
                <a:lnTo>
                  <a:pt x="1460282" y="554926"/>
                </a:lnTo>
                <a:lnTo>
                  <a:pt x="1462119" y="555539"/>
                </a:lnTo>
                <a:lnTo>
                  <a:pt x="1463956" y="555947"/>
                </a:lnTo>
                <a:lnTo>
                  <a:pt x="1465792" y="556763"/>
                </a:lnTo>
                <a:lnTo>
                  <a:pt x="1467424" y="557579"/>
                </a:lnTo>
                <a:lnTo>
                  <a:pt x="1469261" y="558396"/>
                </a:lnTo>
                <a:lnTo>
                  <a:pt x="1470689" y="559416"/>
                </a:lnTo>
                <a:lnTo>
                  <a:pt x="1472118" y="560641"/>
                </a:lnTo>
                <a:lnTo>
                  <a:pt x="1473342" y="561865"/>
                </a:lnTo>
                <a:lnTo>
                  <a:pt x="1474567" y="563090"/>
                </a:lnTo>
                <a:lnTo>
                  <a:pt x="1475587" y="564723"/>
                </a:lnTo>
                <a:lnTo>
                  <a:pt x="1476607" y="566355"/>
                </a:lnTo>
                <a:lnTo>
                  <a:pt x="1477628" y="568192"/>
                </a:lnTo>
                <a:lnTo>
                  <a:pt x="1478443" y="569825"/>
                </a:lnTo>
                <a:lnTo>
                  <a:pt x="1478852" y="571662"/>
                </a:lnTo>
                <a:lnTo>
                  <a:pt x="1479260" y="573703"/>
                </a:lnTo>
                <a:lnTo>
                  <a:pt x="1491096" y="635339"/>
                </a:lnTo>
                <a:lnTo>
                  <a:pt x="1491300" y="637379"/>
                </a:lnTo>
                <a:lnTo>
                  <a:pt x="1491504" y="639420"/>
                </a:lnTo>
                <a:lnTo>
                  <a:pt x="1491504" y="641053"/>
                </a:lnTo>
                <a:lnTo>
                  <a:pt x="1491300" y="643094"/>
                </a:lnTo>
                <a:lnTo>
                  <a:pt x="1491096" y="644727"/>
                </a:lnTo>
                <a:lnTo>
                  <a:pt x="1490483" y="646768"/>
                </a:lnTo>
                <a:lnTo>
                  <a:pt x="1489668" y="648604"/>
                </a:lnTo>
                <a:lnTo>
                  <a:pt x="1489055" y="650033"/>
                </a:lnTo>
                <a:lnTo>
                  <a:pt x="1488239" y="651666"/>
                </a:lnTo>
                <a:lnTo>
                  <a:pt x="1487218" y="653299"/>
                </a:lnTo>
                <a:lnTo>
                  <a:pt x="1485995" y="654727"/>
                </a:lnTo>
                <a:lnTo>
                  <a:pt x="1484770" y="655952"/>
                </a:lnTo>
                <a:lnTo>
                  <a:pt x="1483341" y="657176"/>
                </a:lnTo>
                <a:lnTo>
                  <a:pt x="1481913" y="658401"/>
                </a:lnTo>
                <a:lnTo>
                  <a:pt x="1480076" y="659421"/>
                </a:lnTo>
                <a:lnTo>
                  <a:pt x="1478444" y="660442"/>
                </a:lnTo>
                <a:lnTo>
                  <a:pt x="1352332" y="721465"/>
                </a:lnTo>
                <a:lnTo>
                  <a:pt x="1349271" y="722894"/>
                </a:lnTo>
                <a:lnTo>
                  <a:pt x="1346619" y="724935"/>
                </a:lnTo>
                <a:lnTo>
                  <a:pt x="1344374" y="727180"/>
                </a:lnTo>
                <a:lnTo>
                  <a:pt x="1342537" y="729833"/>
                </a:lnTo>
                <a:lnTo>
                  <a:pt x="1341108" y="732486"/>
                </a:lnTo>
                <a:lnTo>
                  <a:pt x="1340088" y="735548"/>
                </a:lnTo>
                <a:lnTo>
                  <a:pt x="1339272" y="738813"/>
                </a:lnTo>
                <a:lnTo>
                  <a:pt x="1339069" y="742283"/>
                </a:lnTo>
                <a:lnTo>
                  <a:pt x="1339068" y="745752"/>
                </a:lnTo>
                <a:lnTo>
                  <a:pt x="1339068" y="749426"/>
                </a:lnTo>
                <a:lnTo>
                  <a:pt x="1339068" y="753100"/>
                </a:lnTo>
                <a:lnTo>
                  <a:pt x="1339068" y="756977"/>
                </a:lnTo>
                <a:lnTo>
                  <a:pt x="1339069" y="760039"/>
                </a:lnTo>
                <a:lnTo>
                  <a:pt x="1339884" y="763304"/>
                </a:lnTo>
                <a:lnTo>
                  <a:pt x="1340905" y="766366"/>
                </a:lnTo>
                <a:lnTo>
                  <a:pt x="1342333" y="769019"/>
                </a:lnTo>
                <a:lnTo>
                  <a:pt x="1344170" y="771672"/>
                </a:lnTo>
                <a:lnTo>
                  <a:pt x="1346210" y="773917"/>
                </a:lnTo>
                <a:lnTo>
                  <a:pt x="1348863" y="775958"/>
                </a:lnTo>
                <a:lnTo>
                  <a:pt x="1351720" y="777795"/>
                </a:lnTo>
                <a:lnTo>
                  <a:pt x="1477016" y="840451"/>
                </a:lnTo>
                <a:lnTo>
                  <a:pt x="1478852" y="841472"/>
                </a:lnTo>
                <a:lnTo>
                  <a:pt x="1480484" y="842492"/>
                </a:lnTo>
                <a:lnTo>
                  <a:pt x="1482117" y="843716"/>
                </a:lnTo>
                <a:lnTo>
                  <a:pt x="1483341" y="844941"/>
                </a:lnTo>
                <a:lnTo>
                  <a:pt x="1484566" y="846370"/>
                </a:lnTo>
                <a:lnTo>
                  <a:pt x="1485790" y="848002"/>
                </a:lnTo>
                <a:lnTo>
                  <a:pt x="1486811" y="849431"/>
                </a:lnTo>
                <a:lnTo>
                  <a:pt x="1487626" y="851064"/>
                </a:lnTo>
                <a:lnTo>
                  <a:pt x="1488239" y="852696"/>
                </a:lnTo>
                <a:lnTo>
                  <a:pt x="1489055" y="854329"/>
                </a:lnTo>
                <a:lnTo>
                  <a:pt x="1489260" y="856370"/>
                </a:lnTo>
                <a:lnTo>
                  <a:pt x="1489668" y="858003"/>
                </a:lnTo>
                <a:lnTo>
                  <a:pt x="1489668" y="860044"/>
                </a:lnTo>
                <a:lnTo>
                  <a:pt x="1489667" y="861881"/>
                </a:lnTo>
                <a:lnTo>
                  <a:pt x="1489667" y="863718"/>
                </a:lnTo>
                <a:lnTo>
                  <a:pt x="1489259" y="865758"/>
                </a:lnTo>
                <a:lnTo>
                  <a:pt x="1476608" y="927598"/>
                </a:lnTo>
                <a:lnTo>
                  <a:pt x="1476199" y="929231"/>
                </a:lnTo>
                <a:lnTo>
                  <a:pt x="1475587" y="931272"/>
                </a:lnTo>
                <a:lnTo>
                  <a:pt x="1474975" y="932905"/>
                </a:lnTo>
                <a:lnTo>
                  <a:pt x="1473955" y="934537"/>
                </a:lnTo>
                <a:lnTo>
                  <a:pt x="1472934" y="936170"/>
                </a:lnTo>
                <a:lnTo>
                  <a:pt x="1471914" y="937599"/>
                </a:lnTo>
                <a:lnTo>
                  <a:pt x="1470690" y="938823"/>
                </a:lnTo>
                <a:lnTo>
                  <a:pt x="1469261" y="940252"/>
                </a:lnTo>
                <a:lnTo>
                  <a:pt x="1467628" y="941477"/>
                </a:lnTo>
                <a:lnTo>
                  <a:pt x="1466200" y="942293"/>
                </a:lnTo>
                <a:lnTo>
                  <a:pt x="1464772" y="943313"/>
                </a:lnTo>
                <a:lnTo>
                  <a:pt x="1462935" y="944130"/>
                </a:lnTo>
                <a:lnTo>
                  <a:pt x="1461303" y="944538"/>
                </a:lnTo>
                <a:lnTo>
                  <a:pt x="1459262" y="945150"/>
                </a:lnTo>
                <a:lnTo>
                  <a:pt x="1457425" y="945558"/>
                </a:lnTo>
                <a:lnTo>
                  <a:pt x="1455589" y="945558"/>
                </a:lnTo>
                <a:lnTo>
                  <a:pt x="1315193" y="954130"/>
                </a:lnTo>
                <a:lnTo>
                  <a:pt x="1312132" y="954334"/>
                </a:lnTo>
                <a:lnTo>
                  <a:pt x="1308867" y="955355"/>
                </a:lnTo>
                <a:lnTo>
                  <a:pt x="1306010" y="956579"/>
                </a:lnTo>
                <a:lnTo>
                  <a:pt x="1303357" y="958008"/>
                </a:lnTo>
                <a:lnTo>
                  <a:pt x="1300908" y="960253"/>
                </a:lnTo>
                <a:lnTo>
                  <a:pt x="1298664" y="962498"/>
                </a:lnTo>
                <a:lnTo>
                  <a:pt x="1296827" y="965151"/>
                </a:lnTo>
                <a:lnTo>
                  <a:pt x="1295399" y="968213"/>
                </a:lnTo>
                <a:lnTo>
                  <a:pt x="1293970" y="972090"/>
                </a:lnTo>
                <a:lnTo>
                  <a:pt x="1292133" y="975968"/>
                </a:lnTo>
                <a:lnTo>
                  <a:pt x="1290705" y="979846"/>
                </a:lnTo>
                <a:lnTo>
                  <a:pt x="1289072" y="983520"/>
                </a:lnTo>
                <a:lnTo>
                  <a:pt x="1287644" y="986785"/>
                </a:lnTo>
                <a:lnTo>
                  <a:pt x="1287032" y="990050"/>
                </a:lnTo>
                <a:lnTo>
                  <a:pt x="1287032" y="992908"/>
                </a:lnTo>
                <a:lnTo>
                  <a:pt x="1287236" y="996173"/>
                </a:lnTo>
                <a:lnTo>
                  <a:pt x="1287644" y="999439"/>
                </a:lnTo>
                <a:lnTo>
                  <a:pt x="1289072" y="1002500"/>
                </a:lnTo>
                <a:lnTo>
                  <a:pt x="1290500" y="1005153"/>
                </a:lnTo>
                <a:lnTo>
                  <a:pt x="1292542" y="1007807"/>
                </a:lnTo>
                <a:lnTo>
                  <a:pt x="1384370" y="1113934"/>
                </a:lnTo>
                <a:lnTo>
                  <a:pt x="1385594" y="1115567"/>
                </a:lnTo>
                <a:lnTo>
                  <a:pt x="1386615" y="1117200"/>
                </a:lnTo>
                <a:lnTo>
                  <a:pt x="1387431" y="1118628"/>
                </a:lnTo>
                <a:lnTo>
                  <a:pt x="1388247" y="1120465"/>
                </a:lnTo>
                <a:lnTo>
                  <a:pt x="1389063" y="1122302"/>
                </a:lnTo>
                <a:lnTo>
                  <a:pt x="1389267" y="1124139"/>
                </a:lnTo>
                <a:lnTo>
                  <a:pt x="1389676" y="1125976"/>
                </a:lnTo>
                <a:lnTo>
                  <a:pt x="1390084" y="1127608"/>
                </a:lnTo>
                <a:lnTo>
                  <a:pt x="1390084" y="1129650"/>
                </a:lnTo>
                <a:lnTo>
                  <a:pt x="1389676" y="1131282"/>
                </a:lnTo>
                <a:lnTo>
                  <a:pt x="1389472" y="1133323"/>
                </a:lnTo>
                <a:lnTo>
                  <a:pt x="1389064" y="1135160"/>
                </a:lnTo>
                <a:lnTo>
                  <a:pt x="1388452" y="1136793"/>
                </a:lnTo>
                <a:lnTo>
                  <a:pt x="1387840" y="1138629"/>
                </a:lnTo>
                <a:lnTo>
                  <a:pt x="1387023" y="1140262"/>
                </a:lnTo>
                <a:lnTo>
                  <a:pt x="1385799" y="1142099"/>
                </a:lnTo>
                <a:lnTo>
                  <a:pt x="1377432" y="1154345"/>
                </a:lnTo>
                <a:lnTo>
                  <a:pt x="1350495" y="1194142"/>
                </a:lnTo>
                <a:lnTo>
                  <a:pt x="1349272" y="1195571"/>
                </a:lnTo>
                <a:lnTo>
                  <a:pt x="1348047" y="1197000"/>
                </a:lnTo>
                <a:lnTo>
                  <a:pt x="1346618" y="1198428"/>
                </a:lnTo>
                <a:lnTo>
                  <a:pt x="1344986" y="1199653"/>
                </a:lnTo>
                <a:lnTo>
                  <a:pt x="1343558" y="1200673"/>
                </a:lnTo>
                <a:lnTo>
                  <a:pt x="1342129" y="1201490"/>
                </a:lnTo>
                <a:lnTo>
                  <a:pt x="1340292" y="1202306"/>
                </a:lnTo>
                <a:lnTo>
                  <a:pt x="1338660" y="1203122"/>
                </a:lnTo>
                <a:lnTo>
                  <a:pt x="1336823" y="1203531"/>
                </a:lnTo>
                <a:lnTo>
                  <a:pt x="1335191" y="1203735"/>
                </a:lnTo>
                <a:lnTo>
                  <a:pt x="1333150" y="1204143"/>
                </a:lnTo>
                <a:lnTo>
                  <a:pt x="1331313" y="1204347"/>
                </a:lnTo>
                <a:lnTo>
                  <a:pt x="1329477" y="1204143"/>
                </a:lnTo>
                <a:lnTo>
                  <a:pt x="1327436" y="1203735"/>
                </a:lnTo>
                <a:lnTo>
                  <a:pt x="1325804" y="1203327"/>
                </a:lnTo>
                <a:lnTo>
                  <a:pt x="1323763" y="1202715"/>
                </a:lnTo>
                <a:lnTo>
                  <a:pt x="1191122" y="1156589"/>
                </a:lnTo>
                <a:lnTo>
                  <a:pt x="1187857" y="1155773"/>
                </a:lnTo>
                <a:lnTo>
                  <a:pt x="1184796" y="1155365"/>
                </a:lnTo>
                <a:lnTo>
                  <a:pt x="1181531" y="1155365"/>
                </a:lnTo>
                <a:lnTo>
                  <a:pt x="1178470" y="1155977"/>
                </a:lnTo>
                <a:lnTo>
                  <a:pt x="1175612" y="1156589"/>
                </a:lnTo>
                <a:lnTo>
                  <a:pt x="1172552" y="1158222"/>
                </a:lnTo>
                <a:lnTo>
                  <a:pt x="1169899" y="1159855"/>
                </a:lnTo>
                <a:lnTo>
                  <a:pt x="1167450" y="1162100"/>
                </a:lnTo>
                <a:lnTo>
                  <a:pt x="1164798" y="1164957"/>
                </a:lnTo>
                <a:lnTo>
                  <a:pt x="1162144" y="1167406"/>
                </a:lnTo>
                <a:lnTo>
                  <a:pt x="1159696" y="1169856"/>
                </a:lnTo>
                <a:lnTo>
                  <a:pt x="1156839" y="1172305"/>
                </a:lnTo>
                <a:lnTo>
                  <a:pt x="1154594" y="1174754"/>
                </a:lnTo>
                <a:lnTo>
                  <a:pt x="1152961" y="1177407"/>
                </a:lnTo>
                <a:lnTo>
                  <a:pt x="1151534" y="1180468"/>
                </a:lnTo>
                <a:lnTo>
                  <a:pt x="1150512" y="1183530"/>
                </a:lnTo>
                <a:lnTo>
                  <a:pt x="1149901" y="1186387"/>
                </a:lnTo>
                <a:lnTo>
                  <a:pt x="1149901" y="1189653"/>
                </a:lnTo>
                <a:lnTo>
                  <a:pt x="1150309" y="1192918"/>
                </a:lnTo>
                <a:lnTo>
                  <a:pt x="1151126" y="1196183"/>
                </a:lnTo>
                <a:lnTo>
                  <a:pt x="1195407" y="1329251"/>
                </a:lnTo>
                <a:lnTo>
                  <a:pt x="1195816" y="1331088"/>
                </a:lnTo>
                <a:lnTo>
                  <a:pt x="1196427" y="1332925"/>
                </a:lnTo>
                <a:lnTo>
                  <a:pt x="1196632" y="1334966"/>
                </a:lnTo>
                <a:lnTo>
                  <a:pt x="1196632" y="1336803"/>
                </a:lnTo>
                <a:lnTo>
                  <a:pt x="1196631" y="1338640"/>
                </a:lnTo>
                <a:lnTo>
                  <a:pt x="1196428" y="1340476"/>
                </a:lnTo>
                <a:lnTo>
                  <a:pt x="1195816" y="1342517"/>
                </a:lnTo>
                <a:lnTo>
                  <a:pt x="1195407" y="1344150"/>
                </a:lnTo>
                <a:lnTo>
                  <a:pt x="1194591" y="1345987"/>
                </a:lnTo>
                <a:lnTo>
                  <a:pt x="1193979" y="1347415"/>
                </a:lnTo>
                <a:lnTo>
                  <a:pt x="1192958" y="1349048"/>
                </a:lnTo>
                <a:lnTo>
                  <a:pt x="1191938" y="1350681"/>
                </a:lnTo>
                <a:lnTo>
                  <a:pt x="1190714" y="1352110"/>
                </a:lnTo>
                <a:lnTo>
                  <a:pt x="1189286" y="1353334"/>
                </a:lnTo>
                <a:lnTo>
                  <a:pt x="1187653" y="1354559"/>
                </a:lnTo>
                <a:lnTo>
                  <a:pt x="1186224" y="1355783"/>
                </a:lnTo>
                <a:lnTo>
                  <a:pt x="1133576" y="1390275"/>
                </a:lnTo>
                <a:lnTo>
                  <a:pt x="1131943" y="1391295"/>
                </a:lnTo>
                <a:lnTo>
                  <a:pt x="1130107" y="1392316"/>
                </a:lnTo>
                <a:lnTo>
                  <a:pt x="1128474" y="1392928"/>
                </a:lnTo>
                <a:lnTo>
                  <a:pt x="1126637" y="1393540"/>
                </a:lnTo>
                <a:lnTo>
                  <a:pt x="1125005" y="1393948"/>
                </a:lnTo>
                <a:lnTo>
                  <a:pt x="1122965" y="1393949"/>
                </a:lnTo>
                <a:lnTo>
                  <a:pt x="1121127" y="1394357"/>
                </a:lnTo>
                <a:lnTo>
                  <a:pt x="1119291" y="1394357"/>
                </a:lnTo>
                <a:lnTo>
                  <a:pt x="1117455" y="1393948"/>
                </a:lnTo>
                <a:lnTo>
                  <a:pt x="1115822" y="1393540"/>
                </a:lnTo>
                <a:lnTo>
                  <a:pt x="1113782" y="1392928"/>
                </a:lnTo>
                <a:lnTo>
                  <a:pt x="1111945" y="1392520"/>
                </a:lnTo>
                <a:lnTo>
                  <a:pt x="1110312" y="1391500"/>
                </a:lnTo>
                <a:lnTo>
                  <a:pt x="1108680" y="1390887"/>
                </a:lnTo>
                <a:lnTo>
                  <a:pt x="1107047" y="1389458"/>
                </a:lnTo>
                <a:lnTo>
                  <a:pt x="1105619" y="1388234"/>
                </a:lnTo>
                <a:lnTo>
                  <a:pt x="1000730" y="1295372"/>
                </a:lnTo>
                <a:lnTo>
                  <a:pt x="998078" y="1293127"/>
                </a:lnTo>
                <a:lnTo>
                  <a:pt x="995425" y="1291494"/>
                </a:lnTo>
                <a:lnTo>
                  <a:pt x="992363" y="1290270"/>
                </a:lnTo>
                <a:lnTo>
                  <a:pt x="989302" y="1289657"/>
                </a:lnTo>
                <a:lnTo>
                  <a:pt x="986241" y="1289454"/>
                </a:lnTo>
                <a:lnTo>
                  <a:pt x="982976" y="1289658"/>
                </a:lnTo>
                <a:lnTo>
                  <a:pt x="979712" y="1290066"/>
                </a:lnTo>
                <a:lnTo>
                  <a:pt x="976447" y="1291290"/>
                </a:lnTo>
                <a:lnTo>
                  <a:pt x="972774" y="1292923"/>
                </a:lnTo>
                <a:lnTo>
                  <a:pt x="968692" y="1294352"/>
                </a:lnTo>
                <a:lnTo>
                  <a:pt x="965019" y="1295984"/>
                </a:lnTo>
                <a:lnTo>
                  <a:pt x="961142" y="1297617"/>
                </a:lnTo>
                <a:lnTo>
                  <a:pt x="958080" y="1299046"/>
                </a:lnTo>
                <a:lnTo>
                  <a:pt x="955428" y="1300679"/>
                </a:lnTo>
                <a:lnTo>
                  <a:pt x="952979" y="1302719"/>
                </a:lnTo>
                <a:lnTo>
                  <a:pt x="950938" y="1305169"/>
                </a:lnTo>
                <a:lnTo>
                  <a:pt x="949102" y="1308026"/>
                </a:lnTo>
                <a:lnTo>
                  <a:pt x="947877" y="1310883"/>
                </a:lnTo>
                <a:lnTo>
                  <a:pt x="946857" y="1313944"/>
                </a:lnTo>
                <a:lnTo>
                  <a:pt x="946449" y="1317414"/>
                </a:lnTo>
                <a:lnTo>
                  <a:pt x="936246" y="1457013"/>
                </a:lnTo>
                <a:lnTo>
                  <a:pt x="936041" y="1459054"/>
                </a:lnTo>
                <a:lnTo>
                  <a:pt x="935430" y="1460891"/>
                </a:lnTo>
                <a:lnTo>
                  <a:pt x="935022" y="1462728"/>
                </a:lnTo>
                <a:lnTo>
                  <a:pt x="934206" y="1464360"/>
                </a:lnTo>
                <a:lnTo>
                  <a:pt x="933593" y="1466197"/>
                </a:lnTo>
                <a:lnTo>
                  <a:pt x="932573" y="1467626"/>
                </a:lnTo>
                <a:lnTo>
                  <a:pt x="931552" y="1469258"/>
                </a:lnTo>
                <a:lnTo>
                  <a:pt x="930328" y="1470687"/>
                </a:lnTo>
                <a:lnTo>
                  <a:pt x="929103" y="1472116"/>
                </a:lnTo>
                <a:lnTo>
                  <a:pt x="927880" y="1473136"/>
                </a:lnTo>
                <a:lnTo>
                  <a:pt x="926247" y="1474361"/>
                </a:lnTo>
                <a:lnTo>
                  <a:pt x="924615" y="1475381"/>
                </a:lnTo>
                <a:lnTo>
                  <a:pt x="923186" y="1476198"/>
                </a:lnTo>
                <a:lnTo>
                  <a:pt x="921145" y="1476810"/>
                </a:lnTo>
                <a:lnTo>
                  <a:pt x="919309" y="1477626"/>
                </a:lnTo>
                <a:lnTo>
                  <a:pt x="917472" y="1477830"/>
                </a:lnTo>
                <a:lnTo>
                  <a:pt x="855640" y="1489668"/>
                </a:lnTo>
                <a:lnTo>
                  <a:pt x="853600" y="1490076"/>
                </a:lnTo>
                <a:lnTo>
                  <a:pt x="851560" y="1490280"/>
                </a:lnTo>
                <a:lnTo>
                  <a:pt x="849926" y="1490076"/>
                </a:lnTo>
                <a:lnTo>
                  <a:pt x="847886" y="1490076"/>
                </a:lnTo>
                <a:lnTo>
                  <a:pt x="846253" y="1489464"/>
                </a:lnTo>
                <a:lnTo>
                  <a:pt x="844417" y="1489055"/>
                </a:lnTo>
                <a:lnTo>
                  <a:pt x="842785" y="1488443"/>
                </a:lnTo>
                <a:lnTo>
                  <a:pt x="840948" y="1487831"/>
                </a:lnTo>
                <a:lnTo>
                  <a:pt x="839315" y="1486810"/>
                </a:lnTo>
                <a:lnTo>
                  <a:pt x="837683" y="1485790"/>
                </a:lnTo>
                <a:lnTo>
                  <a:pt x="836254" y="1484565"/>
                </a:lnTo>
                <a:lnTo>
                  <a:pt x="835030" y="1483341"/>
                </a:lnTo>
                <a:lnTo>
                  <a:pt x="833806" y="1482116"/>
                </a:lnTo>
                <a:lnTo>
                  <a:pt x="832581" y="1480484"/>
                </a:lnTo>
                <a:lnTo>
                  <a:pt x="831561" y="1478851"/>
                </a:lnTo>
                <a:lnTo>
                  <a:pt x="830541" y="1477014"/>
                </a:lnTo>
                <a:lnTo>
                  <a:pt x="769525" y="1350885"/>
                </a:lnTo>
                <a:lnTo>
                  <a:pt x="768097" y="1347824"/>
                </a:lnTo>
                <a:lnTo>
                  <a:pt x="766056" y="1345375"/>
                </a:lnTo>
                <a:lnTo>
                  <a:pt x="763812" y="1343130"/>
                </a:lnTo>
                <a:lnTo>
                  <a:pt x="760955" y="1341293"/>
                </a:lnTo>
                <a:lnTo>
                  <a:pt x="758302" y="1339660"/>
                </a:lnTo>
                <a:lnTo>
                  <a:pt x="755241" y="1338640"/>
                </a:lnTo>
                <a:lnTo>
                  <a:pt x="752180" y="1338231"/>
                </a:lnTo>
                <a:lnTo>
                  <a:pt x="748711" y="1338027"/>
                </a:lnTo>
                <a:lnTo>
                  <a:pt x="745242" y="1338027"/>
                </a:lnTo>
                <a:lnTo>
                  <a:pt x="741364" y="1338027"/>
                </a:lnTo>
                <a:lnTo>
                  <a:pt x="737692" y="1338027"/>
                </a:lnTo>
                <a:lnTo>
                  <a:pt x="734222" y="1337823"/>
                </a:lnTo>
                <a:lnTo>
                  <a:pt x="730754" y="1338027"/>
                </a:lnTo>
                <a:lnTo>
                  <a:pt x="727488" y="1338435"/>
                </a:lnTo>
                <a:lnTo>
                  <a:pt x="724631" y="1339660"/>
                </a:lnTo>
                <a:lnTo>
                  <a:pt x="721774" y="1340885"/>
                </a:lnTo>
                <a:lnTo>
                  <a:pt x="719122" y="1342926"/>
                </a:lnTo>
                <a:lnTo>
                  <a:pt x="716877" y="1345171"/>
                </a:lnTo>
                <a:lnTo>
                  <a:pt x="714836" y="1347620"/>
                </a:lnTo>
                <a:lnTo>
                  <a:pt x="713204" y="1350681"/>
                </a:lnTo>
                <a:lnTo>
                  <a:pt x="650352" y="1475790"/>
                </a:lnTo>
                <a:lnTo>
                  <a:pt x="649332" y="1477626"/>
                </a:lnTo>
                <a:lnTo>
                  <a:pt x="648312" y="1479055"/>
                </a:lnTo>
                <a:lnTo>
                  <a:pt x="647087" y="1480484"/>
                </a:lnTo>
                <a:lnTo>
                  <a:pt x="645863" y="1482116"/>
                </a:lnTo>
                <a:lnTo>
                  <a:pt x="644435" y="1483341"/>
                </a:lnTo>
                <a:lnTo>
                  <a:pt x="642801" y="1484361"/>
                </a:lnTo>
                <a:lnTo>
                  <a:pt x="641373" y="1485382"/>
                </a:lnTo>
                <a:lnTo>
                  <a:pt x="639740" y="1486198"/>
                </a:lnTo>
                <a:lnTo>
                  <a:pt x="638109" y="1487015"/>
                </a:lnTo>
                <a:lnTo>
                  <a:pt x="636476" y="1487423"/>
                </a:lnTo>
                <a:lnTo>
                  <a:pt x="634435" y="1488035"/>
                </a:lnTo>
                <a:lnTo>
                  <a:pt x="632802" y="1488239"/>
                </a:lnTo>
                <a:lnTo>
                  <a:pt x="630762" y="1488443"/>
                </a:lnTo>
                <a:lnTo>
                  <a:pt x="628925" y="1488443"/>
                </a:lnTo>
                <a:lnTo>
                  <a:pt x="627088" y="1488239"/>
                </a:lnTo>
                <a:lnTo>
                  <a:pt x="625048" y="1488035"/>
                </a:lnTo>
                <a:lnTo>
                  <a:pt x="563421" y="1475381"/>
                </a:lnTo>
                <a:lnTo>
                  <a:pt x="561585" y="1474973"/>
                </a:lnTo>
                <a:lnTo>
                  <a:pt x="559543" y="1474361"/>
                </a:lnTo>
                <a:lnTo>
                  <a:pt x="557707" y="1473340"/>
                </a:lnTo>
                <a:lnTo>
                  <a:pt x="556278" y="1472728"/>
                </a:lnTo>
                <a:lnTo>
                  <a:pt x="554442" y="1471708"/>
                </a:lnTo>
                <a:lnTo>
                  <a:pt x="553013" y="1470483"/>
                </a:lnTo>
                <a:lnTo>
                  <a:pt x="551789" y="1469259"/>
                </a:lnTo>
                <a:lnTo>
                  <a:pt x="550565" y="1467830"/>
                </a:lnTo>
                <a:lnTo>
                  <a:pt x="549340" y="1466401"/>
                </a:lnTo>
                <a:lnTo>
                  <a:pt x="548320" y="1464973"/>
                </a:lnTo>
                <a:lnTo>
                  <a:pt x="547299" y="1463136"/>
                </a:lnTo>
                <a:lnTo>
                  <a:pt x="546688" y="1461707"/>
                </a:lnTo>
                <a:lnTo>
                  <a:pt x="546075" y="1459666"/>
                </a:lnTo>
                <a:lnTo>
                  <a:pt x="545668" y="1458033"/>
                </a:lnTo>
                <a:lnTo>
                  <a:pt x="545055" y="1455993"/>
                </a:lnTo>
                <a:lnTo>
                  <a:pt x="545055" y="1453952"/>
                </a:lnTo>
                <a:lnTo>
                  <a:pt x="536689" y="1314149"/>
                </a:lnTo>
                <a:lnTo>
                  <a:pt x="536484" y="1310883"/>
                </a:lnTo>
                <a:lnTo>
                  <a:pt x="535464" y="1307618"/>
                </a:lnTo>
                <a:lnTo>
                  <a:pt x="534240" y="1304760"/>
                </a:lnTo>
                <a:lnTo>
                  <a:pt x="532607" y="1302107"/>
                </a:lnTo>
                <a:lnTo>
                  <a:pt x="530567" y="1299454"/>
                </a:lnTo>
                <a:lnTo>
                  <a:pt x="528322" y="1297617"/>
                </a:lnTo>
                <a:lnTo>
                  <a:pt x="525465" y="1295576"/>
                </a:lnTo>
                <a:lnTo>
                  <a:pt x="522608" y="1294352"/>
                </a:lnTo>
                <a:lnTo>
                  <a:pt x="518527" y="1292515"/>
                </a:lnTo>
                <a:lnTo>
                  <a:pt x="514854" y="1291086"/>
                </a:lnTo>
                <a:lnTo>
                  <a:pt x="510773" y="1289454"/>
                </a:lnTo>
                <a:lnTo>
                  <a:pt x="507099" y="1287617"/>
                </a:lnTo>
                <a:lnTo>
                  <a:pt x="503834" y="1286596"/>
                </a:lnTo>
                <a:lnTo>
                  <a:pt x="500978" y="1285984"/>
                </a:lnTo>
                <a:lnTo>
                  <a:pt x="497712" y="1285576"/>
                </a:lnTo>
                <a:lnTo>
                  <a:pt x="494447" y="1285984"/>
                </a:lnTo>
                <a:lnTo>
                  <a:pt x="491182" y="1286596"/>
                </a:lnTo>
                <a:lnTo>
                  <a:pt x="488325" y="1287821"/>
                </a:lnTo>
                <a:lnTo>
                  <a:pt x="485468" y="1289453"/>
                </a:lnTo>
                <a:lnTo>
                  <a:pt x="482816" y="1291290"/>
                </a:lnTo>
                <a:lnTo>
                  <a:pt x="438329" y="1329864"/>
                </a:lnTo>
                <a:lnTo>
                  <a:pt x="363234" y="1394561"/>
                </a:lnTo>
                <a:lnTo>
                  <a:pt x="336094" y="1376192"/>
                </a:lnTo>
                <a:lnTo>
                  <a:pt x="281813" y="1339252"/>
                </a:lnTo>
                <a:lnTo>
                  <a:pt x="313442" y="1248431"/>
                </a:lnTo>
                <a:lnTo>
                  <a:pt x="333849" y="1190061"/>
                </a:lnTo>
                <a:lnTo>
                  <a:pt x="334869" y="1186999"/>
                </a:lnTo>
                <a:lnTo>
                  <a:pt x="335073" y="1183734"/>
                </a:lnTo>
                <a:lnTo>
                  <a:pt x="335073" y="1180468"/>
                </a:lnTo>
                <a:lnTo>
                  <a:pt x="334665" y="1177203"/>
                </a:lnTo>
                <a:lnTo>
                  <a:pt x="333849" y="1174345"/>
                </a:lnTo>
                <a:lnTo>
                  <a:pt x="332420" y="1171488"/>
                </a:lnTo>
                <a:lnTo>
                  <a:pt x="330584" y="1168835"/>
                </a:lnTo>
                <a:lnTo>
                  <a:pt x="328339" y="1166182"/>
                </a:lnTo>
                <a:lnTo>
                  <a:pt x="325686" y="1163529"/>
                </a:lnTo>
                <a:lnTo>
                  <a:pt x="323238" y="1161079"/>
                </a:lnTo>
                <a:lnTo>
                  <a:pt x="320789" y="1158427"/>
                </a:lnTo>
                <a:lnTo>
                  <a:pt x="318340" y="1155977"/>
                </a:lnTo>
                <a:lnTo>
                  <a:pt x="315687" y="1153732"/>
                </a:lnTo>
                <a:lnTo>
                  <a:pt x="313034" y="1151691"/>
                </a:lnTo>
                <a:lnTo>
                  <a:pt x="309973" y="1150467"/>
                </a:lnTo>
                <a:lnTo>
                  <a:pt x="307117" y="1149446"/>
                </a:lnTo>
                <a:lnTo>
                  <a:pt x="304055" y="1149038"/>
                </a:lnTo>
                <a:lnTo>
                  <a:pt x="300790" y="1148834"/>
                </a:lnTo>
                <a:lnTo>
                  <a:pt x="297730" y="1149242"/>
                </a:lnTo>
                <a:lnTo>
                  <a:pt x="294464" y="1150059"/>
                </a:lnTo>
                <a:lnTo>
                  <a:pt x="161211" y="1194346"/>
                </a:lnTo>
                <a:lnTo>
                  <a:pt x="159374" y="1194959"/>
                </a:lnTo>
                <a:lnTo>
                  <a:pt x="157334" y="1195163"/>
                </a:lnTo>
                <a:lnTo>
                  <a:pt x="155497" y="1195367"/>
                </a:lnTo>
                <a:lnTo>
                  <a:pt x="153660" y="1195367"/>
                </a:lnTo>
                <a:lnTo>
                  <a:pt x="151619" y="1195367"/>
                </a:lnTo>
                <a:lnTo>
                  <a:pt x="149987" y="1195163"/>
                </a:lnTo>
                <a:lnTo>
                  <a:pt x="148150" y="1194959"/>
                </a:lnTo>
                <a:lnTo>
                  <a:pt x="146314" y="1194143"/>
                </a:lnTo>
                <a:lnTo>
                  <a:pt x="144477" y="1193530"/>
                </a:lnTo>
                <a:lnTo>
                  <a:pt x="143048" y="1192714"/>
                </a:lnTo>
                <a:lnTo>
                  <a:pt x="141212" y="1191897"/>
                </a:lnTo>
                <a:lnTo>
                  <a:pt x="139784" y="1190673"/>
                </a:lnTo>
                <a:lnTo>
                  <a:pt x="138355" y="1189448"/>
                </a:lnTo>
                <a:lnTo>
                  <a:pt x="137131" y="1188224"/>
                </a:lnTo>
                <a:lnTo>
                  <a:pt x="135906" y="1186591"/>
                </a:lnTo>
                <a:lnTo>
                  <a:pt x="134683" y="1185162"/>
                </a:lnTo>
                <a:lnTo>
                  <a:pt x="99992" y="1132711"/>
                </a:lnTo>
                <a:lnTo>
                  <a:pt x="99175" y="1130874"/>
                </a:lnTo>
                <a:lnTo>
                  <a:pt x="98155" y="1129241"/>
                </a:lnTo>
                <a:lnTo>
                  <a:pt x="97339" y="1127404"/>
                </a:lnTo>
                <a:lnTo>
                  <a:pt x="96931" y="1125363"/>
                </a:lnTo>
                <a:lnTo>
                  <a:pt x="96522" y="1123731"/>
                </a:lnTo>
                <a:lnTo>
                  <a:pt x="96318" y="1121894"/>
                </a:lnTo>
                <a:lnTo>
                  <a:pt x="96114" y="1120057"/>
                </a:lnTo>
                <a:lnTo>
                  <a:pt x="96114" y="1118220"/>
                </a:lnTo>
                <a:lnTo>
                  <a:pt x="96318" y="1116179"/>
                </a:lnTo>
                <a:lnTo>
                  <a:pt x="96930" y="1114547"/>
                </a:lnTo>
                <a:lnTo>
                  <a:pt x="97338" y="1112710"/>
                </a:lnTo>
                <a:lnTo>
                  <a:pt x="97950" y="1111077"/>
                </a:lnTo>
                <a:lnTo>
                  <a:pt x="98767" y="1109240"/>
                </a:lnTo>
                <a:lnTo>
                  <a:pt x="99584" y="1107607"/>
                </a:lnTo>
                <a:lnTo>
                  <a:pt x="100808" y="1106179"/>
                </a:lnTo>
                <a:lnTo>
                  <a:pt x="102032" y="1104546"/>
                </a:lnTo>
                <a:lnTo>
                  <a:pt x="195085" y="999847"/>
                </a:lnTo>
                <a:lnTo>
                  <a:pt x="197330" y="997194"/>
                </a:lnTo>
                <a:lnTo>
                  <a:pt x="198962" y="994540"/>
                </a:lnTo>
                <a:lnTo>
                  <a:pt x="200187" y="991479"/>
                </a:lnTo>
                <a:lnTo>
                  <a:pt x="200799" y="988214"/>
                </a:lnTo>
                <a:lnTo>
                  <a:pt x="201003" y="985356"/>
                </a:lnTo>
                <a:lnTo>
                  <a:pt x="200799" y="982091"/>
                </a:lnTo>
                <a:lnTo>
                  <a:pt x="200391" y="978825"/>
                </a:lnTo>
                <a:lnTo>
                  <a:pt x="199167" y="975560"/>
                </a:lnTo>
                <a:lnTo>
                  <a:pt x="197534" y="971886"/>
                </a:lnTo>
                <a:lnTo>
                  <a:pt x="196105" y="968009"/>
                </a:lnTo>
                <a:lnTo>
                  <a:pt x="194473" y="963927"/>
                </a:lnTo>
                <a:lnTo>
                  <a:pt x="192841" y="960253"/>
                </a:lnTo>
                <a:lnTo>
                  <a:pt x="191412" y="956987"/>
                </a:lnTo>
                <a:lnTo>
                  <a:pt x="189779" y="954334"/>
                </a:lnTo>
                <a:lnTo>
                  <a:pt x="187739" y="952089"/>
                </a:lnTo>
                <a:lnTo>
                  <a:pt x="185290" y="949844"/>
                </a:lnTo>
                <a:lnTo>
                  <a:pt x="182433" y="948007"/>
                </a:lnTo>
                <a:lnTo>
                  <a:pt x="179576" y="946783"/>
                </a:lnTo>
                <a:lnTo>
                  <a:pt x="176516" y="945967"/>
                </a:lnTo>
                <a:lnTo>
                  <a:pt x="173047" y="945558"/>
                </a:lnTo>
                <a:lnTo>
                  <a:pt x="33262" y="935150"/>
                </a:lnTo>
                <a:lnTo>
                  <a:pt x="31426" y="934946"/>
                </a:lnTo>
                <a:lnTo>
                  <a:pt x="29385" y="934741"/>
                </a:lnTo>
                <a:lnTo>
                  <a:pt x="27549" y="934129"/>
                </a:lnTo>
                <a:lnTo>
                  <a:pt x="25916" y="933517"/>
                </a:lnTo>
                <a:lnTo>
                  <a:pt x="24080" y="932701"/>
                </a:lnTo>
                <a:lnTo>
                  <a:pt x="22651" y="931680"/>
                </a:lnTo>
                <a:lnTo>
                  <a:pt x="21223" y="930660"/>
                </a:lnTo>
                <a:lnTo>
                  <a:pt x="19590" y="929435"/>
                </a:lnTo>
                <a:lnTo>
                  <a:pt x="18162" y="928211"/>
                </a:lnTo>
                <a:lnTo>
                  <a:pt x="17142" y="926782"/>
                </a:lnTo>
                <a:lnTo>
                  <a:pt x="15917" y="925353"/>
                </a:lnTo>
                <a:lnTo>
                  <a:pt x="14897" y="923720"/>
                </a:lnTo>
                <a:lnTo>
                  <a:pt x="14285" y="922088"/>
                </a:lnTo>
                <a:lnTo>
                  <a:pt x="13468" y="920251"/>
                </a:lnTo>
                <a:lnTo>
                  <a:pt x="12652" y="918618"/>
                </a:lnTo>
                <a:lnTo>
                  <a:pt x="12448" y="916577"/>
                </a:lnTo>
                <a:lnTo>
                  <a:pt x="612" y="854942"/>
                </a:lnTo>
                <a:lnTo>
                  <a:pt x="408" y="852901"/>
                </a:lnTo>
                <a:lnTo>
                  <a:pt x="0" y="850860"/>
                </a:lnTo>
                <a:lnTo>
                  <a:pt x="408" y="848819"/>
                </a:lnTo>
                <a:lnTo>
                  <a:pt x="408" y="847186"/>
                </a:lnTo>
                <a:lnTo>
                  <a:pt x="816" y="845145"/>
                </a:lnTo>
                <a:lnTo>
                  <a:pt x="1224" y="843512"/>
                </a:lnTo>
                <a:lnTo>
                  <a:pt x="1836" y="841676"/>
                </a:lnTo>
                <a:lnTo>
                  <a:pt x="2448" y="840043"/>
                </a:lnTo>
                <a:lnTo>
                  <a:pt x="3469" y="838410"/>
                </a:lnTo>
                <a:lnTo>
                  <a:pt x="4489" y="836981"/>
                </a:lnTo>
                <a:lnTo>
                  <a:pt x="5714" y="835553"/>
                </a:lnTo>
                <a:lnTo>
                  <a:pt x="6938" y="833920"/>
                </a:lnTo>
                <a:lnTo>
                  <a:pt x="8163" y="832696"/>
                </a:lnTo>
                <a:lnTo>
                  <a:pt x="9795" y="831879"/>
                </a:lnTo>
                <a:lnTo>
                  <a:pt x="11428" y="830450"/>
                </a:lnTo>
                <a:lnTo>
                  <a:pt x="13265" y="829838"/>
                </a:lnTo>
                <a:lnTo>
                  <a:pt x="139579" y="768815"/>
                </a:lnTo>
                <a:lnTo>
                  <a:pt x="142437" y="766978"/>
                </a:lnTo>
                <a:lnTo>
                  <a:pt x="145090" y="765141"/>
                </a:lnTo>
                <a:lnTo>
                  <a:pt x="147334" y="762896"/>
                </a:lnTo>
                <a:lnTo>
                  <a:pt x="149171" y="760447"/>
                </a:lnTo>
                <a:lnTo>
                  <a:pt x="150395" y="757590"/>
                </a:lnTo>
                <a:lnTo>
                  <a:pt x="151620" y="754324"/>
                </a:lnTo>
                <a:lnTo>
                  <a:pt x="152232" y="751467"/>
                </a:lnTo>
                <a:lnTo>
                  <a:pt x="152435" y="747997"/>
                </a:lnTo>
                <a:lnTo>
                  <a:pt x="152436" y="744324"/>
                </a:lnTo>
                <a:lnTo>
                  <a:pt x="152436" y="740854"/>
                </a:lnTo>
                <a:lnTo>
                  <a:pt x="152435" y="736976"/>
                </a:lnTo>
                <a:lnTo>
                  <a:pt x="152640" y="733303"/>
                </a:lnTo>
                <a:lnTo>
                  <a:pt x="152436" y="730037"/>
                </a:lnTo>
                <a:lnTo>
                  <a:pt x="152027" y="726976"/>
                </a:lnTo>
                <a:lnTo>
                  <a:pt x="150804" y="723914"/>
                </a:lnTo>
                <a:lnTo>
                  <a:pt x="149375" y="720853"/>
                </a:lnTo>
                <a:lnTo>
                  <a:pt x="147538" y="718404"/>
                </a:lnTo>
                <a:lnTo>
                  <a:pt x="145294" y="715955"/>
                </a:lnTo>
                <a:lnTo>
                  <a:pt x="142845" y="713914"/>
                </a:lnTo>
                <a:lnTo>
                  <a:pt x="139784" y="712281"/>
                </a:lnTo>
                <a:lnTo>
                  <a:pt x="14488" y="649421"/>
                </a:lnTo>
                <a:lnTo>
                  <a:pt x="12652" y="648808"/>
                </a:lnTo>
                <a:lnTo>
                  <a:pt x="11224" y="647584"/>
                </a:lnTo>
                <a:lnTo>
                  <a:pt x="9795" y="646564"/>
                </a:lnTo>
                <a:lnTo>
                  <a:pt x="8163" y="644931"/>
                </a:lnTo>
                <a:lnTo>
                  <a:pt x="6938" y="643706"/>
                </a:lnTo>
                <a:lnTo>
                  <a:pt x="5918" y="642278"/>
                </a:lnTo>
                <a:lnTo>
                  <a:pt x="5102" y="640849"/>
                </a:lnTo>
                <a:lnTo>
                  <a:pt x="4081" y="639012"/>
                </a:lnTo>
                <a:lnTo>
                  <a:pt x="3265" y="637380"/>
                </a:lnTo>
                <a:lnTo>
                  <a:pt x="2856" y="635543"/>
                </a:lnTo>
                <a:lnTo>
                  <a:pt x="2244" y="633910"/>
                </a:lnTo>
                <a:lnTo>
                  <a:pt x="2040" y="632073"/>
                </a:lnTo>
                <a:lnTo>
                  <a:pt x="1836" y="630236"/>
                </a:lnTo>
                <a:lnTo>
                  <a:pt x="1836" y="628195"/>
                </a:lnTo>
                <a:lnTo>
                  <a:pt x="2041" y="626358"/>
                </a:lnTo>
                <a:lnTo>
                  <a:pt x="2245" y="624522"/>
                </a:lnTo>
                <a:lnTo>
                  <a:pt x="14896" y="562682"/>
                </a:lnTo>
                <a:lnTo>
                  <a:pt x="15509" y="560641"/>
                </a:lnTo>
                <a:lnTo>
                  <a:pt x="16121" y="559008"/>
                </a:lnTo>
                <a:lnTo>
                  <a:pt x="16937" y="557171"/>
                </a:lnTo>
                <a:lnTo>
                  <a:pt x="17753" y="555538"/>
                </a:lnTo>
                <a:lnTo>
                  <a:pt x="18773" y="554110"/>
                </a:lnTo>
                <a:lnTo>
                  <a:pt x="19998" y="552477"/>
                </a:lnTo>
                <a:lnTo>
                  <a:pt x="21222" y="551253"/>
                </a:lnTo>
                <a:lnTo>
                  <a:pt x="22447" y="549824"/>
                </a:lnTo>
                <a:lnTo>
                  <a:pt x="23876" y="548803"/>
                </a:lnTo>
                <a:lnTo>
                  <a:pt x="25304" y="547783"/>
                </a:lnTo>
                <a:lnTo>
                  <a:pt x="27141" y="546763"/>
                </a:lnTo>
                <a:lnTo>
                  <a:pt x="28773" y="546150"/>
                </a:lnTo>
                <a:lnTo>
                  <a:pt x="30610" y="545334"/>
                </a:lnTo>
                <a:lnTo>
                  <a:pt x="32242" y="544926"/>
                </a:lnTo>
                <a:lnTo>
                  <a:pt x="34282" y="544517"/>
                </a:lnTo>
                <a:lnTo>
                  <a:pt x="36323" y="544313"/>
                </a:lnTo>
                <a:lnTo>
                  <a:pt x="176311" y="536150"/>
                </a:lnTo>
                <a:lnTo>
                  <a:pt x="179576" y="535742"/>
                </a:lnTo>
                <a:lnTo>
                  <a:pt x="182637" y="534925"/>
                </a:lnTo>
                <a:lnTo>
                  <a:pt x="185699" y="533701"/>
                </a:lnTo>
                <a:lnTo>
                  <a:pt x="188352" y="531864"/>
                </a:lnTo>
                <a:lnTo>
                  <a:pt x="191004" y="530027"/>
                </a:lnTo>
                <a:lnTo>
                  <a:pt x="192840" y="527782"/>
                </a:lnTo>
                <a:lnTo>
                  <a:pt x="194882" y="524925"/>
                </a:lnTo>
                <a:lnTo>
                  <a:pt x="196106" y="521863"/>
                </a:lnTo>
                <a:lnTo>
                  <a:pt x="197942" y="517986"/>
                </a:lnTo>
                <a:lnTo>
                  <a:pt x="199371" y="514108"/>
                </a:lnTo>
                <a:lnTo>
                  <a:pt x="201003" y="510434"/>
                </a:lnTo>
                <a:lnTo>
                  <a:pt x="202840" y="506556"/>
                </a:lnTo>
                <a:lnTo>
                  <a:pt x="203860" y="503495"/>
                </a:lnTo>
                <a:lnTo>
                  <a:pt x="204676" y="500230"/>
                </a:lnTo>
                <a:lnTo>
                  <a:pt x="204880" y="496964"/>
                </a:lnTo>
                <a:lnTo>
                  <a:pt x="204677" y="493699"/>
                </a:lnTo>
                <a:lnTo>
                  <a:pt x="203860" y="490841"/>
                </a:lnTo>
                <a:lnTo>
                  <a:pt x="202635" y="487780"/>
                </a:lnTo>
                <a:lnTo>
                  <a:pt x="201004" y="484718"/>
                </a:lnTo>
                <a:lnTo>
                  <a:pt x="199166" y="482270"/>
                </a:lnTo>
                <a:lnTo>
                  <a:pt x="154681" y="430838"/>
                </a:lnTo>
                <a:lnTo>
                  <a:pt x="107542" y="376142"/>
                </a:lnTo>
                <a:lnTo>
                  <a:pt x="106317" y="374509"/>
                </a:lnTo>
                <a:lnTo>
                  <a:pt x="105093" y="372876"/>
                </a:lnTo>
                <a:lnTo>
                  <a:pt x="104277" y="371243"/>
                </a:lnTo>
                <a:lnTo>
                  <a:pt x="103257" y="369407"/>
                </a:lnTo>
                <a:lnTo>
                  <a:pt x="102849" y="367774"/>
                </a:lnTo>
                <a:lnTo>
                  <a:pt x="102236" y="365937"/>
                </a:lnTo>
                <a:lnTo>
                  <a:pt x="102032" y="364304"/>
                </a:lnTo>
                <a:lnTo>
                  <a:pt x="101828" y="362263"/>
                </a:lnTo>
                <a:lnTo>
                  <a:pt x="101828" y="360631"/>
                </a:lnTo>
                <a:lnTo>
                  <a:pt x="101828" y="358590"/>
                </a:lnTo>
                <a:lnTo>
                  <a:pt x="102032" y="356753"/>
                </a:lnTo>
                <a:lnTo>
                  <a:pt x="102644" y="355120"/>
                </a:lnTo>
                <a:lnTo>
                  <a:pt x="103052" y="353283"/>
                </a:lnTo>
                <a:lnTo>
                  <a:pt x="103868" y="351446"/>
                </a:lnTo>
                <a:lnTo>
                  <a:pt x="104889" y="349814"/>
                </a:lnTo>
                <a:lnTo>
                  <a:pt x="105705" y="348181"/>
                </a:lnTo>
                <a:lnTo>
                  <a:pt x="151211" y="281443"/>
                </a:lnTo>
                <a:lnTo>
                  <a:pt x="300383" y="333486"/>
                </a:lnTo>
                <a:lnTo>
                  <a:pt x="303647" y="334303"/>
                </a:lnTo>
                <a:lnTo>
                  <a:pt x="306912" y="334711"/>
                </a:lnTo>
                <a:lnTo>
                  <a:pt x="309974" y="334711"/>
                </a:lnTo>
                <a:lnTo>
                  <a:pt x="313238" y="334303"/>
                </a:lnTo>
                <a:lnTo>
                  <a:pt x="316299" y="333282"/>
                </a:lnTo>
                <a:lnTo>
                  <a:pt x="318952" y="332058"/>
                </a:lnTo>
                <a:lnTo>
                  <a:pt x="321809" y="330017"/>
                </a:lnTo>
                <a:lnTo>
                  <a:pt x="324462" y="327772"/>
                </a:lnTo>
                <a:lnTo>
                  <a:pt x="326911" y="325323"/>
                </a:lnTo>
                <a:lnTo>
                  <a:pt x="329360" y="322874"/>
                </a:lnTo>
                <a:lnTo>
                  <a:pt x="332217" y="320424"/>
                </a:lnTo>
                <a:lnTo>
                  <a:pt x="334665" y="317567"/>
                </a:lnTo>
                <a:lnTo>
                  <a:pt x="336909" y="315118"/>
                </a:lnTo>
                <a:lnTo>
                  <a:pt x="338950" y="312669"/>
                </a:lnTo>
                <a:lnTo>
                  <a:pt x="340175" y="309812"/>
                </a:lnTo>
                <a:lnTo>
                  <a:pt x="340991" y="306750"/>
                </a:lnTo>
                <a:lnTo>
                  <a:pt x="341603" y="303485"/>
                </a:lnTo>
                <a:lnTo>
                  <a:pt x="341807" y="300219"/>
                </a:lnTo>
                <a:lnTo>
                  <a:pt x="341399" y="297158"/>
                </a:lnTo>
                <a:lnTo>
                  <a:pt x="340583" y="293893"/>
                </a:lnTo>
                <a:lnTo>
                  <a:pt x="296505" y="160824"/>
                </a:lnTo>
                <a:lnTo>
                  <a:pt x="295689" y="158988"/>
                </a:lnTo>
                <a:lnTo>
                  <a:pt x="295485" y="157151"/>
                </a:lnTo>
                <a:lnTo>
                  <a:pt x="295077" y="155110"/>
                </a:lnTo>
                <a:lnTo>
                  <a:pt x="295076" y="153273"/>
                </a:lnTo>
                <a:lnTo>
                  <a:pt x="295077" y="151436"/>
                </a:lnTo>
                <a:lnTo>
                  <a:pt x="295485" y="149600"/>
                </a:lnTo>
                <a:lnTo>
                  <a:pt x="295688" y="147763"/>
                </a:lnTo>
                <a:lnTo>
                  <a:pt x="296505" y="146130"/>
                </a:lnTo>
                <a:lnTo>
                  <a:pt x="296913" y="144293"/>
                </a:lnTo>
                <a:lnTo>
                  <a:pt x="297933" y="142660"/>
                </a:lnTo>
                <a:lnTo>
                  <a:pt x="298545" y="141028"/>
                </a:lnTo>
                <a:lnTo>
                  <a:pt x="299974" y="139599"/>
                </a:lnTo>
                <a:lnTo>
                  <a:pt x="301199" y="138170"/>
                </a:lnTo>
                <a:lnTo>
                  <a:pt x="302423" y="136946"/>
                </a:lnTo>
                <a:lnTo>
                  <a:pt x="303852" y="135517"/>
                </a:lnTo>
                <a:lnTo>
                  <a:pt x="305688" y="134293"/>
                </a:lnTo>
                <a:lnTo>
                  <a:pt x="357928" y="99597"/>
                </a:lnTo>
                <a:lnTo>
                  <a:pt x="359765" y="98576"/>
                </a:lnTo>
                <a:lnTo>
                  <a:pt x="361397" y="97964"/>
                </a:lnTo>
                <a:lnTo>
                  <a:pt x="363234" y="97148"/>
                </a:lnTo>
                <a:lnTo>
                  <a:pt x="365070" y="96740"/>
                </a:lnTo>
                <a:lnTo>
                  <a:pt x="366907" y="96127"/>
                </a:lnTo>
                <a:lnTo>
                  <a:pt x="368539" y="95923"/>
                </a:lnTo>
                <a:lnTo>
                  <a:pt x="370580" y="95923"/>
                </a:lnTo>
                <a:lnTo>
                  <a:pt x="372417" y="95923"/>
                </a:lnTo>
                <a:lnTo>
                  <a:pt x="374253" y="96127"/>
                </a:lnTo>
                <a:lnTo>
                  <a:pt x="376090" y="96331"/>
                </a:lnTo>
                <a:lnTo>
                  <a:pt x="377722" y="96944"/>
                </a:lnTo>
                <a:lnTo>
                  <a:pt x="379559" y="97760"/>
                </a:lnTo>
                <a:lnTo>
                  <a:pt x="381395" y="98372"/>
                </a:lnTo>
                <a:lnTo>
                  <a:pt x="383029" y="99393"/>
                </a:lnTo>
                <a:lnTo>
                  <a:pt x="384456" y="100617"/>
                </a:lnTo>
                <a:lnTo>
                  <a:pt x="386089" y="101842"/>
                </a:lnTo>
                <a:lnTo>
                  <a:pt x="490774" y="194908"/>
                </a:lnTo>
                <a:lnTo>
                  <a:pt x="493427" y="196949"/>
                </a:lnTo>
                <a:lnTo>
                  <a:pt x="496284" y="198582"/>
                </a:lnTo>
                <a:lnTo>
                  <a:pt x="499141" y="199602"/>
                </a:lnTo>
                <a:lnTo>
                  <a:pt x="502405" y="200418"/>
                </a:lnTo>
                <a:lnTo>
                  <a:pt x="505670" y="200827"/>
                </a:lnTo>
                <a:lnTo>
                  <a:pt x="508528" y="200622"/>
                </a:lnTo>
                <a:lnTo>
                  <a:pt x="511792" y="199806"/>
                </a:lnTo>
                <a:lnTo>
                  <a:pt x="515058" y="198786"/>
                </a:lnTo>
                <a:lnTo>
                  <a:pt x="519139" y="197357"/>
                </a:lnTo>
                <a:lnTo>
                  <a:pt x="522813" y="195724"/>
                </a:lnTo>
                <a:lnTo>
                  <a:pt x="526689" y="194091"/>
                </a:lnTo>
                <a:lnTo>
                  <a:pt x="530771" y="192663"/>
                </a:lnTo>
                <a:lnTo>
                  <a:pt x="533627" y="191234"/>
                </a:lnTo>
                <a:lnTo>
                  <a:pt x="536485" y="189397"/>
                </a:lnTo>
                <a:lnTo>
                  <a:pt x="538933" y="187152"/>
                </a:lnTo>
                <a:lnTo>
                  <a:pt x="540974" y="184907"/>
                </a:lnTo>
                <a:lnTo>
                  <a:pt x="542606" y="182254"/>
                </a:lnTo>
                <a:lnTo>
                  <a:pt x="543831" y="179193"/>
                </a:lnTo>
                <a:lnTo>
                  <a:pt x="544851" y="176336"/>
                </a:lnTo>
                <a:lnTo>
                  <a:pt x="545259" y="172866"/>
                </a:lnTo>
                <a:lnTo>
                  <a:pt x="555462" y="33267"/>
                </a:lnTo>
                <a:lnTo>
                  <a:pt x="555870" y="31226"/>
                </a:lnTo>
                <a:lnTo>
                  <a:pt x="556075" y="29185"/>
                </a:lnTo>
                <a:lnTo>
                  <a:pt x="556482" y="27553"/>
                </a:lnTo>
                <a:lnTo>
                  <a:pt x="557299" y="25715"/>
                </a:lnTo>
                <a:lnTo>
                  <a:pt x="558115" y="24083"/>
                </a:lnTo>
                <a:lnTo>
                  <a:pt x="558931" y="22246"/>
                </a:lnTo>
                <a:lnTo>
                  <a:pt x="559951" y="20818"/>
                </a:lnTo>
                <a:lnTo>
                  <a:pt x="561176" y="19389"/>
                </a:lnTo>
                <a:lnTo>
                  <a:pt x="562400" y="17960"/>
                </a:lnTo>
                <a:lnTo>
                  <a:pt x="564033" y="16735"/>
                </a:lnTo>
                <a:lnTo>
                  <a:pt x="565462" y="15919"/>
                </a:lnTo>
                <a:lnTo>
                  <a:pt x="566889" y="14899"/>
                </a:lnTo>
                <a:lnTo>
                  <a:pt x="568726" y="13878"/>
                </a:lnTo>
                <a:lnTo>
                  <a:pt x="570359" y="13062"/>
                </a:lnTo>
                <a:lnTo>
                  <a:pt x="572195" y="12654"/>
                </a:lnTo>
                <a:lnTo>
                  <a:pt x="574236" y="12041"/>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26" name="TextBox 125"/>
          <p:cNvSpPr txBox="1"/>
          <p:nvPr/>
        </p:nvSpPr>
        <p:spPr>
          <a:xfrm>
            <a:off x="882268" y="889915"/>
            <a:ext cx="10070468" cy="784830"/>
          </a:xfrm>
          <a:prstGeom prst="rect">
            <a:avLst/>
          </a:prstGeom>
          <a:noFill/>
        </p:spPr>
        <p:txBody>
          <a:bodyPr wrap="square" rtlCol="0">
            <a:spAutoFit/>
          </a:bodyPr>
          <a:lstStyle/>
          <a:p>
            <a:r>
              <a:rPr lang="en-US" sz="4500" dirty="0" smtClean="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Beyond Academic Excellence:</a:t>
            </a:r>
            <a:endParaRPr lang="ru-RU" sz="45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128" name="TextBox 127"/>
          <p:cNvSpPr txBox="1"/>
          <p:nvPr/>
        </p:nvSpPr>
        <p:spPr>
          <a:xfrm>
            <a:off x="920369" y="3324028"/>
            <a:ext cx="6474727" cy="5478423"/>
          </a:xfrm>
          <a:prstGeom prst="rect">
            <a:avLst/>
          </a:prstGeom>
          <a:noFill/>
        </p:spPr>
        <p:txBody>
          <a:bodyPr wrap="square" rtlCol="0">
            <a:spAutoFit/>
          </a:bodyPr>
          <a:lstStyle/>
          <a:p>
            <a:pPr marL="342900" indent="-342900">
              <a:buFont typeface="Arial" panose="020B0604020202020204" pitchFamily="34" charset="0"/>
              <a:buChar char="•"/>
            </a:pPr>
            <a:r>
              <a:rPr lang="en-US" sz="3200" dirty="0">
                <a:latin typeface="Roboto"/>
              </a:rPr>
              <a:t>Higher Education is no different than any of the businesses undergoing major internal changes to create value for the </a:t>
            </a:r>
            <a:r>
              <a:rPr lang="en-US" sz="3200" dirty="0" smtClean="0">
                <a:latin typeface="Roboto"/>
              </a:rPr>
              <a:t>customer. </a:t>
            </a:r>
          </a:p>
          <a:p>
            <a:endParaRPr lang="en-US" sz="3200" dirty="0" smtClean="0">
              <a:latin typeface="Roboto"/>
            </a:endParaRPr>
          </a:p>
          <a:p>
            <a:endParaRPr lang="en-US" sz="3200" dirty="0">
              <a:latin typeface="Roboto"/>
            </a:endParaRPr>
          </a:p>
          <a:p>
            <a:pPr marL="342900" indent="-342900">
              <a:buFont typeface="Arial" panose="020B0604020202020204" pitchFamily="34" charset="0"/>
              <a:buChar char="•"/>
            </a:pPr>
            <a:r>
              <a:rPr lang="en-US" sz="3200" dirty="0" smtClean="0">
                <a:latin typeface="Roboto"/>
              </a:rPr>
              <a:t>Trendsetting </a:t>
            </a:r>
            <a:r>
              <a:rPr lang="en-US" sz="3200" dirty="0">
                <a:latin typeface="Roboto"/>
              </a:rPr>
              <a:t>colleges are looking beyond and focusing instead on the student’s overall human growth and consequential impact in the </a:t>
            </a:r>
            <a:r>
              <a:rPr lang="en-US" sz="3200" dirty="0" smtClean="0">
                <a:latin typeface="Roboto"/>
              </a:rPr>
              <a:t>world.</a:t>
            </a:r>
            <a:r>
              <a:rPr lang="en-US" sz="2800" dirty="0" smtClean="0">
                <a:latin typeface="Roboto"/>
              </a:rPr>
              <a:t>.</a:t>
            </a:r>
            <a:endParaRPr lang="en-US" sz="2800" dirty="0">
              <a:latin typeface="Roboto"/>
            </a:endParaRPr>
          </a:p>
          <a:p>
            <a:pPr defTabSz="360000">
              <a:lnSpc>
                <a:spcPct val="150000"/>
              </a:lnSpc>
            </a:pPr>
            <a:endParaRPr lang="ru-RU" sz="2000" spc="-150" dirty="0">
              <a:solidFill>
                <a:schemeClr val="bg1"/>
              </a:solidFill>
              <a:latin typeface="Merriweather Light" panose="02060503050406030704" pitchFamily="18" charset="-52"/>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378672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Freeform 30"/>
          <p:cNvSpPr>
            <a:spLocks noEditPoints="1"/>
          </p:cNvSpPr>
          <p:nvPr/>
        </p:nvSpPr>
        <p:spPr bwMode="auto">
          <a:xfrm>
            <a:off x="13455650" y="2252663"/>
            <a:ext cx="2825750" cy="3825875"/>
          </a:xfrm>
          <a:custGeom>
            <a:avLst/>
            <a:gdLst>
              <a:gd name="T0" fmla="*/ 5258 w 12460"/>
              <a:gd name="T1" fmla="*/ 8462 h 16870"/>
              <a:gd name="T2" fmla="*/ 2575 w 12460"/>
              <a:gd name="T3" fmla="*/ 5929 h 16870"/>
              <a:gd name="T4" fmla="*/ 4608 w 12460"/>
              <a:gd name="T5" fmla="*/ 8229 h 16870"/>
              <a:gd name="T6" fmla="*/ 3103 w 12460"/>
              <a:gd name="T7" fmla="*/ 9037 h 16870"/>
              <a:gd name="T8" fmla="*/ 1305 w 12460"/>
              <a:gd name="T9" fmla="*/ 4879 h 16870"/>
              <a:gd name="T10" fmla="*/ 3249 w 12460"/>
              <a:gd name="T11" fmla="*/ 5016 h 16870"/>
              <a:gd name="T12" fmla="*/ 6320 w 12460"/>
              <a:gd name="T13" fmla="*/ 8368 h 16870"/>
              <a:gd name="T14" fmla="*/ 8809 w 12460"/>
              <a:gd name="T15" fmla="*/ 6472 h 16870"/>
              <a:gd name="T16" fmla="*/ 11136 w 12460"/>
              <a:gd name="T17" fmla="*/ 6139 h 16870"/>
              <a:gd name="T18" fmla="*/ 9724 w 12460"/>
              <a:gd name="T19" fmla="*/ 10081 h 16870"/>
              <a:gd name="T20" fmla="*/ 7636 w 12460"/>
              <a:gd name="T21" fmla="*/ 9833 h 16870"/>
              <a:gd name="T22" fmla="*/ 10060 w 12460"/>
              <a:gd name="T23" fmla="*/ 7151 h 16870"/>
              <a:gd name="T24" fmla="*/ 7335 w 12460"/>
              <a:gd name="T25" fmla="*/ 9609 h 16870"/>
              <a:gd name="T26" fmla="*/ 4936 w 12460"/>
              <a:gd name="T27" fmla="*/ 10660 h 16870"/>
              <a:gd name="T28" fmla="*/ 239 w 12460"/>
              <a:gd name="T29" fmla="*/ 8842 h 16870"/>
              <a:gd name="T30" fmla="*/ 39 w 12460"/>
              <a:gd name="T31" fmla="*/ 9023 h 16870"/>
              <a:gd name="T32" fmla="*/ 1822 w 12460"/>
              <a:gd name="T33" fmla="*/ 13905 h 16870"/>
              <a:gd name="T34" fmla="*/ 4430 w 12460"/>
              <a:gd name="T35" fmla="*/ 13595 h 16870"/>
              <a:gd name="T36" fmla="*/ 1396 w 12460"/>
              <a:gd name="T37" fmla="*/ 10241 h 16870"/>
              <a:gd name="T38" fmla="*/ 4648 w 12460"/>
              <a:gd name="T39" fmla="*/ 13116 h 16870"/>
              <a:gd name="T40" fmla="*/ 6105 w 12460"/>
              <a:gd name="T41" fmla="*/ 16682 h 16870"/>
              <a:gd name="T42" fmla="*/ 9909 w 12460"/>
              <a:gd name="T43" fmla="*/ 12306 h 16870"/>
              <a:gd name="T44" fmla="*/ 9268 w 12460"/>
              <a:gd name="T45" fmla="*/ 13380 h 16870"/>
              <a:gd name="T46" fmla="*/ 8172 w 12460"/>
              <a:gd name="T47" fmla="*/ 16506 h 16870"/>
              <a:gd name="T48" fmla="*/ 12407 w 12460"/>
              <a:gd name="T49" fmla="*/ 11941 h 16870"/>
              <a:gd name="T50" fmla="*/ 12323 w 12460"/>
              <a:gd name="T51" fmla="*/ 10202 h 16870"/>
              <a:gd name="T52" fmla="*/ 9851 w 12460"/>
              <a:gd name="T53" fmla="*/ 10582 h 16870"/>
              <a:gd name="T54" fmla="*/ 6365 w 12460"/>
              <a:gd name="T55" fmla="*/ 13886 h 16870"/>
              <a:gd name="T56" fmla="*/ 7162 w 12460"/>
              <a:gd name="T57" fmla="*/ 202 h 16870"/>
              <a:gd name="T58" fmla="*/ 8001 w 12460"/>
              <a:gd name="T59" fmla="*/ 38 h 16870"/>
              <a:gd name="T60" fmla="*/ 7534 w 12460"/>
              <a:gd name="T61" fmla="*/ 1226 h 16870"/>
              <a:gd name="T62" fmla="*/ 7008 w 12460"/>
              <a:gd name="T63" fmla="*/ 1070 h 16870"/>
              <a:gd name="T64" fmla="*/ 7416 w 12460"/>
              <a:gd name="T65" fmla="*/ 503 h 16870"/>
              <a:gd name="T66" fmla="*/ 6071 w 12460"/>
              <a:gd name="T67" fmla="*/ 3629 h 16870"/>
              <a:gd name="T68" fmla="*/ 6183 w 12460"/>
              <a:gd name="T69" fmla="*/ 2690 h 16870"/>
              <a:gd name="T70" fmla="*/ 5396 w 12460"/>
              <a:gd name="T71" fmla="*/ 1197 h 16870"/>
              <a:gd name="T72" fmla="*/ 4778 w 12460"/>
              <a:gd name="T73" fmla="*/ 760 h 16870"/>
              <a:gd name="T74" fmla="*/ 5957 w 12460"/>
              <a:gd name="T75" fmla="*/ 2194 h 16870"/>
              <a:gd name="T76" fmla="*/ 4304 w 12460"/>
              <a:gd name="T77" fmla="*/ 1437 h 16870"/>
              <a:gd name="T78" fmla="*/ 4084 w 12460"/>
              <a:gd name="T79" fmla="*/ 22 h 16870"/>
              <a:gd name="T80" fmla="*/ 5909 w 12460"/>
              <a:gd name="T81" fmla="*/ 742 h 16870"/>
              <a:gd name="T82" fmla="*/ 6722 w 12460"/>
              <a:gd name="T83" fmla="*/ 1893 h 16870"/>
              <a:gd name="T84" fmla="*/ 8240 w 12460"/>
              <a:gd name="T85" fmla="*/ 1332 h 16870"/>
              <a:gd name="T86" fmla="*/ 8400 w 12460"/>
              <a:gd name="T87" fmla="*/ 2093 h 16870"/>
              <a:gd name="T88" fmla="*/ 6721 w 12460"/>
              <a:gd name="T89" fmla="*/ 3718 h 16870"/>
              <a:gd name="T90" fmla="*/ 7305 w 12460"/>
              <a:gd name="T91" fmla="*/ 2462 h 16870"/>
              <a:gd name="T92" fmla="*/ 7445 w 12460"/>
              <a:gd name="T93" fmla="*/ 2158 h 16870"/>
              <a:gd name="T94" fmla="*/ 6173 w 12460"/>
              <a:gd name="T95" fmla="*/ 3871 h 16870"/>
              <a:gd name="T96" fmla="*/ 6984 w 12460"/>
              <a:gd name="T97" fmla="*/ 4113 h 16870"/>
              <a:gd name="T98" fmla="*/ 9729 w 12460"/>
              <a:gd name="T99" fmla="*/ 3058 h 16870"/>
              <a:gd name="T100" fmla="*/ 9821 w 12460"/>
              <a:gd name="T101" fmla="*/ 4472 h 16870"/>
              <a:gd name="T102" fmla="*/ 6918 w 12460"/>
              <a:gd name="T103" fmla="*/ 6997 h 16870"/>
              <a:gd name="T104" fmla="*/ 8162 w 12460"/>
              <a:gd name="T105" fmla="*/ 4809 h 16870"/>
              <a:gd name="T106" fmla="*/ 8204 w 12460"/>
              <a:gd name="T107" fmla="*/ 4494 h 16870"/>
              <a:gd name="T108" fmla="*/ 6081 w 12460"/>
              <a:gd name="T109" fmla="*/ 6888 h 16870"/>
              <a:gd name="T110" fmla="*/ 6132 w 12460"/>
              <a:gd name="T111" fmla="*/ 5743 h 16870"/>
              <a:gd name="T112" fmla="*/ 4467 w 12460"/>
              <a:gd name="T113" fmla="*/ 3366 h 16870"/>
              <a:gd name="T114" fmla="*/ 4037 w 12460"/>
              <a:gd name="T115" fmla="*/ 3221 h 16870"/>
              <a:gd name="T116" fmla="*/ 5913 w 12460"/>
              <a:gd name="T117" fmla="*/ 5655 h 16870"/>
              <a:gd name="T118" fmla="*/ 2787 w 12460"/>
              <a:gd name="T119" fmla="*/ 3628 h 16870"/>
              <a:gd name="T120" fmla="*/ 2685 w 12460"/>
              <a:gd name="T121" fmla="*/ 1745 h 16870"/>
              <a:gd name="T122" fmla="*/ 5215 w 12460"/>
              <a:gd name="T123" fmla="*/ 2570 h 16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460" h="16870">
                <a:moveTo>
                  <a:pt x="6106" y="11339"/>
                </a:moveTo>
                <a:lnTo>
                  <a:pt x="6095" y="11228"/>
                </a:lnTo>
                <a:lnTo>
                  <a:pt x="6086" y="11118"/>
                </a:lnTo>
                <a:lnTo>
                  <a:pt x="6078" y="11010"/>
                </a:lnTo>
                <a:lnTo>
                  <a:pt x="6072" y="10901"/>
                </a:lnTo>
                <a:lnTo>
                  <a:pt x="6068" y="10795"/>
                </a:lnTo>
                <a:lnTo>
                  <a:pt x="6065" y="10689"/>
                </a:lnTo>
                <a:lnTo>
                  <a:pt x="6065" y="10585"/>
                </a:lnTo>
                <a:lnTo>
                  <a:pt x="6066" y="10482"/>
                </a:lnTo>
                <a:lnTo>
                  <a:pt x="6069" y="10379"/>
                </a:lnTo>
                <a:lnTo>
                  <a:pt x="6073" y="10278"/>
                </a:lnTo>
                <a:lnTo>
                  <a:pt x="6080" y="10178"/>
                </a:lnTo>
                <a:lnTo>
                  <a:pt x="6088" y="10079"/>
                </a:lnTo>
                <a:lnTo>
                  <a:pt x="6098" y="9981"/>
                </a:lnTo>
                <a:lnTo>
                  <a:pt x="6109" y="9884"/>
                </a:lnTo>
                <a:lnTo>
                  <a:pt x="6123" y="9788"/>
                </a:lnTo>
                <a:lnTo>
                  <a:pt x="6138" y="9693"/>
                </a:lnTo>
                <a:lnTo>
                  <a:pt x="5986" y="9467"/>
                </a:lnTo>
                <a:lnTo>
                  <a:pt x="5836" y="9251"/>
                </a:lnTo>
                <a:lnTo>
                  <a:pt x="5689" y="9042"/>
                </a:lnTo>
                <a:lnTo>
                  <a:pt x="5543" y="8841"/>
                </a:lnTo>
                <a:lnTo>
                  <a:pt x="5400" y="8648"/>
                </a:lnTo>
                <a:lnTo>
                  <a:pt x="5258" y="8462"/>
                </a:lnTo>
                <a:lnTo>
                  <a:pt x="5118" y="8284"/>
                </a:lnTo>
                <a:lnTo>
                  <a:pt x="4980" y="8112"/>
                </a:lnTo>
                <a:lnTo>
                  <a:pt x="4845" y="7949"/>
                </a:lnTo>
                <a:lnTo>
                  <a:pt x="4711" y="7792"/>
                </a:lnTo>
                <a:lnTo>
                  <a:pt x="4580" y="7641"/>
                </a:lnTo>
                <a:lnTo>
                  <a:pt x="4450" y="7498"/>
                </a:lnTo>
                <a:lnTo>
                  <a:pt x="4323" y="7361"/>
                </a:lnTo>
                <a:lnTo>
                  <a:pt x="4198" y="7230"/>
                </a:lnTo>
                <a:lnTo>
                  <a:pt x="4075" y="7105"/>
                </a:lnTo>
                <a:lnTo>
                  <a:pt x="3954" y="6987"/>
                </a:lnTo>
                <a:lnTo>
                  <a:pt x="3834" y="6875"/>
                </a:lnTo>
                <a:lnTo>
                  <a:pt x="3718" y="6768"/>
                </a:lnTo>
                <a:lnTo>
                  <a:pt x="3603" y="6667"/>
                </a:lnTo>
                <a:lnTo>
                  <a:pt x="3491" y="6571"/>
                </a:lnTo>
                <a:lnTo>
                  <a:pt x="3380" y="6480"/>
                </a:lnTo>
                <a:lnTo>
                  <a:pt x="3272" y="6395"/>
                </a:lnTo>
                <a:lnTo>
                  <a:pt x="3166" y="6315"/>
                </a:lnTo>
                <a:lnTo>
                  <a:pt x="3062" y="6239"/>
                </a:lnTo>
                <a:lnTo>
                  <a:pt x="2960" y="6168"/>
                </a:lnTo>
                <a:lnTo>
                  <a:pt x="2861" y="6102"/>
                </a:lnTo>
                <a:lnTo>
                  <a:pt x="2763" y="6039"/>
                </a:lnTo>
                <a:lnTo>
                  <a:pt x="2668" y="5981"/>
                </a:lnTo>
                <a:lnTo>
                  <a:pt x="2575" y="5929"/>
                </a:lnTo>
                <a:lnTo>
                  <a:pt x="2484" y="5878"/>
                </a:lnTo>
                <a:lnTo>
                  <a:pt x="2396" y="5833"/>
                </a:lnTo>
                <a:lnTo>
                  <a:pt x="2309" y="5791"/>
                </a:lnTo>
                <a:lnTo>
                  <a:pt x="2429" y="5895"/>
                </a:lnTo>
                <a:lnTo>
                  <a:pt x="2550" y="6003"/>
                </a:lnTo>
                <a:lnTo>
                  <a:pt x="2670" y="6111"/>
                </a:lnTo>
                <a:lnTo>
                  <a:pt x="2789" y="6221"/>
                </a:lnTo>
                <a:lnTo>
                  <a:pt x="2907" y="6333"/>
                </a:lnTo>
                <a:lnTo>
                  <a:pt x="3025" y="6446"/>
                </a:lnTo>
                <a:lnTo>
                  <a:pt x="3142" y="6561"/>
                </a:lnTo>
                <a:lnTo>
                  <a:pt x="3258" y="6678"/>
                </a:lnTo>
                <a:lnTo>
                  <a:pt x="3375" y="6798"/>
                </a:lnTo>
                <a:lnTo>
                  <a:pt x="3491" y="6918"/>
                </a:lnTo>
                <a:lnTo>
                  <a:pt x="3605" y="7040"/>
                </a:lnTo>
                <a:lnTo>
                  <a:pt x="3719" y="7164"/>
                </a:lnTo>
                <a:lnTo>
                  <a:pt x="3832" y="7291"/>
                </a:lnTo>
                <a:lnTo>
                  <a:pt x="3946" y="7419"/>
                </a:lnTo>
                <a:lnTo>
                  <a:pt x="4057" y="7549"/>
                </a:lnTo>
                <a:lnTo>
                  <a:pt x="4169" y="7681"/>
                </a:lnTo>
                <a:lnTo>
                  <a:pt x="4280" y="7815"/>
                </a:lnTo>
                <a:lnTo>
                  <a:pt x="4389" y="7951"/>
                </a:lnTo>
                <a:lnTo>
                  <a:pt x="4499" y="8089"/>
                </a:lnTo>
                <a:lnTo>
                  <a:pt x="4608" y="8229"/>
                </a:lnTo>
                <a:lnTo>
                  <a:pt x="4715" y="8372"/>
                </a:lnTo>
                <a:lnTo>
                  <a:pt x="4823" y="8516"/>
                </a:lnTo>
                <a:lnTo>
                  <a:pt x="4930" y="8663"/>
                </a:lnTo>
                <a:lnTo>
                  <a:pt x="5035" y="8811"/>
                </a:lnTo>
                <a:lnTo>
                  <a:pt x="5140" y="8962"/>
                </a:lnTo>
                <a:lnTo>
                  <a:pt x="5244" y="9116"/>
                </a:lnTo>
                <a:lnTo>
                  <a:pt x="5347" y="9271"/>
                </a:lnTo>
                <a:lnTo>
                  <a:pt x="5450" y="9429"/>
                </a:lnTo>
                <a:lnTo>
                  <a:pt x="5552" y="9588"/>
                </a:lnTo>
                <a:lnTo>
                  <a:pt x="5653" y="9751"/>
                </a:lnTo>
                <a:lnTo>
                  <a:pt x="5753" y="9916"/>
                </a:lnTo>
                <a:lnTo>
                  <a:pt x="5853" y="10083"/>
                </a:lnTo>
                <a:lnTo>
                  <a:pt x="5551" y="10020"/>
                </a:lnTo>
                <a:lnTo>
                  <a:pt x="5260" y="9950"/>
                </a:lnTo>
                <a:lnTo>
                  <a:pt x="4979" y="9874"/>
                </a:lnTo>
                <a:lnTo>
                  <a:pt x="4709" y="9792"/>
                </a:lnTo>
                <a:lnTo>
                  <a:pt x="4448" y="9703"/>
                </a:lnTo>
                <a:lnTo>
                  <a:pt x="4198" y="9609"/>
                </a:lnTo>
                <a:lnTo>
                  <a:pt x="3959" y="9507"/>
                </a:lnTo>
                <a:lnTo>
                  <a:pt x="3729" y="9399"/>
                </a:lnTo>
                <a:lnTo>
                  <a:pt x="3510" y="9285"/>
                </a:lnTo>
                <a:lnTo>
                  <a:pt x="3302" y="9165"/>
                </a:lnTo>
                <a:lnTo>
                  <a:pt x="3103" y="9037"/>
                </a:lnTo>
                <a:lnTo>
                  <a:pt x="2914" y="8904"/>
                </a:lnTo>
                <a:lnTo>
                  <a:pt x="2736" y="8765"/>
                </a:lnTo>
                <a:lnTo>
                  <a:pt x="2568" y="8618"/>
                </a:lnTo>
                <a:lnTo>
                  <a:pt x="2410" y="8466"/>
                </a:lnTo>
                <a:lnTo>
                  <a:pt x="2263" y="8307"/>
                </a:lnTo>
                <a:lnTo>
                  <a:pt x="2126" y="8142"/>
                </a:lnTo>
                <a:lnTo>
                  <a:pt x="1999" y="7971"/>
                </a:lnTo>
                <a:lnTo>
                  <a:pt x="1883" y="7793"/>
                </a:lnTo>
                <a:lnTo>
                  <a:pt x="1776" y="7608"/>
                </a:lnTo>
                <a:lnTo>
                  <a:pt x="1681" y="7418"/>
                </a:lnTo>
                <a:lnTo>
                  <a:pt x="1595" y="7220"/>
                </a:lnTo>
                <a:lnTo>
                  <a:pt x="1520" y="7017"/>
                </a:lnTo>
                <a:lnTo>
                  <a:pt x="1455" y="6807"/>
                </a:lnTo>
                <a:lnTo>
                  <a:pt x="1399" y="6591"/>
                </a:lnTo>
                <a:lnTo>
                  <a:pt x="1355" y="6368"/>
                </a:lnTo>
                <a:lnTo>
                  <a:pt x="1320" y="6140"/>
                </a:lnTo>
                <a:lnTo>
                  <a:pt x="1296" y="5905"/>
                </a:lnTo>
                <a:lnTo>
                  <a:pt x="1282" y="5663"/>
                </a:lnTo>
                <a:lnTo>
                  <a:pt x="1279" y="5415"/>
                </a:lnTo>
                <a:lnTo>
                  <a:pt x="1286" y="5160"/>
                </a:lnTo>
                <a:lnTo>
                  <a:pt x="1302" y="4900"/>
                </a:lnTo>
                <a:lnTo>
                  <a:pt x="1303" y="4889"/>
                </a:lnTo>
                <a:lnTo>
                  <a:pt x="1305" y="4879"/>
                </a:lnTo>
                <a:lnTo>
                  <a:pt x="1308" y="4869"/>
                </a:lnTo>
                <a:lnTo>
                  <a:pt x="1310" y="4859"/>
                </a:lnTo>
                <a:lnTo>
                  <a:pt x="1316" y="4840"/>
                </a:lnTo>
                <a:lnTo>
                  <a:pt x="1324" y="4822"/>
                </a:lnTo>
                <a:lnTo>
                  <a:pt x="1335" y="4805"/>
                </a:lnTo>
                <a:lnTo>
                  <a:pt x="1346" y="4789"/>
                </a:lnTo>
                <a:lnTo>
                  <a:pt x="1359" y="4774"/>
                </a:lnTo>
                <a:lnTo>
                  <a:pt x="1373" y="4761"/>
                </a:lnTo>
                <a:lnTo>
                  <a:pt x="1389" y="4749"/>
                </a:lnTo>
                <a:lnTo>
                  <a:pt x="1405" y="4738"/>
                </a:lnTo>
                <a:lnTo>
                  <a:pt x="1422" y="4729"/>
                </a:lnTo>
                <a:lnTo>
                  <a:pt x="1441" y="4721"/>
                </a:lnTo>
                <a:lnTo>
                  <a:pt x="1460" y="4716"/>
                </a:lnTo>
                <a:lnTo>
                  <a:pt x="1480" y="4712"/>
                </a:lnTo>
                <a:lnTo>
                  <a:pt x="1500" y="4711"/>
                </a:lnTo>
                <a:lnTo>
                  <a:pt x="1521" y="4711"/>
                </a:lnTo>
                <a:lnTo>
                  <a:pt x="1788" y="4732"/>
                </a:lnTo>
                <a:lnTo>
                  <a:pt x="2049" y="4762"/>
                </a:lnTo>
                <a:lnTo>
                  <a:pt x="2302" y="4797"/>
                </a:lnTo>
                <a:lnTo>
                  <a:pt x="2549" y="4841"/>
                </a:lnTo>
                <a:lnTo>
                  <a:pt x="2790" y="4892"/>
                </a:lnTo>
                <a:lnTo>
                  <a:pt x="3023" y="4950"/>
                </a:lnTo>
                <a:lnTo>
                  <a:pt x="3249" y="5016"/>
                </a:lnTo>
                <a:lnTo>
                  <a:pt x="3468" y="5087"/>
                </a:lnTo>
                <a:lnTo>
                  <a:pt x="3680" y="5167"/>
                </a:lnTo>
                <a:lnTo>
                  <a:pt x="3885" y="5254"/>
                </a:lnTo>
                <a:lnTo>
                  <a:pt x="4083" y="5347"/>
                </a:lnTo>
                <a:lnTo>
                  <a:pt x="4272" y="5447"/>
                </a:lnTo>
                <a:lnTo>
                  <a:pt x="4455" y="5554"/>
                </a:lnTo>
                <a:lnTo>
                  <a:pt x="4629" y="5668"/>
                </a:lnTo>
                <a:lnTo>
                  <a:pt x="4796" y="5790"/>
                </a:lnTo>
                <a:lnTo>
                  <a:pt x="4955" y="5916"/>
                </a:lnTo>
                <a:lnTo>
                  <a:pt x="5106" y="6050"/>
                </a:lnTo>
                <a:lnTo>
                  <a:pt x="5250" y="6191"/>
                </a:lnTo>
                <a:lnTo>
                  <a:pt x="5386" y="6338"/>
                </a:lnTo>
                <a:lnTo>
                  <a:pt x="5513" y="6492"/>
                </a:lnTo>
                <a:lnTo>
                  <a:pt x="5632" y="6651"/>
                </a:lnTo>
                <a:lnTo>
                  <a:pt x="5742" y="6818"/>
                </a:lnTo>
                <a:lnTo>
                  <a:pt x="5845" y="6989"/>
                </a:lnTo>
                <a:lnTo>
                  <a:pt x="5939" y="7169"/>
                </a:lnTo>
                <a:lnTo>
                  <a:pt x="6025" y="7353"/>
                </a:lnTo>
                <a:lnTo>
                  <a:pt x="6102" y="7544"/>
                </a:lnTo>
                <a:lnTo>
                  <a:pt x="6169" y="7741"/>
                </a:lnTo>
                <a:lnTo>
                  <a:pt x="6229" y="7944"/>
                </a:lnTo>
                <a:lnTo>
                  <a:pt x="6279" y="8153"/>
                </a:lnTo>
                <a:lnTo>
                  <a:pt x="6320" y="8368"/>
                </a:lnTo>
                <a:lnTo>
                  <a:pt x="6353" y="8588"/>
                </a:lnTo>
                <a:lnTo>
                  <a:pt x="6376" y="8815"/>
                </a:lnTo>
                <a:lnTo>
                  <a:pt x="6439" y="8662"/>
                </a:lnTo>
                <a:lnTo>
                  <a:pt x="6507" y="8513"/>
                </a:lnTo>
                <a:lnTo>
                  <a:pt x="6581" y="8368"/>
                </a:lnTo>
                <a:lnTo>
                  <a:pt x="6661" y="8226"/>
                </a:lnTo>
                <a:lnTo>
                  <a:pt x="6745" y="8089"/>
                </a:lnTo>
                <a:lnTo>
                  <a:pt x="6835" y="7956"/>
                </a:lnTo>
                <a:lnTo>
                  <a:pt x="6931" y="7828"/>
                </a:lnTo>
                <a:lnTo>
                  <a:pt x="7032" y="7703"/>
                </a:lnTo>
                <a:lnTo>
                  <a:pt x="7139" y="7583"/>
                </a:lnTo>
                <a:lnTo>
                  <a:pt x="7251" y="7466"/>
                </a:lnTo>
                <a:lnTo>
                  <a:pt x="7367" y="7354"/>
                </a:lnTo>
                <a:lnTo>
                  <a:pt x="7489" y="7247"/>
                </a:lnTo>
                <a:lnTo>
                  <a:pt x="7615" y="7142"/>
                </a:lnTo>
                <a:lnTo>
                  <a:pt x="7748" y="7043"/>
                </a:lnTo>
                <a:lnTo>
                  <a:pt x="7884" y="6948"/>
                </a:lnTo>
                <a:lnTo>
                  <a:pt x="8027" y="6858"/>
                </a:lnTo>
                <a:lnTo>
                  <a:pt x="8174" y="6771"/>
                </a:lnTo>
                <a:lnTo>
                  <a:pt x="8326" y="6690"/>
                </a:lnTo>
                <a:lnTo>
                  <a:pt x="8483" y="6613"/>
                </a:lnTo>
                <a:lnTo>
                  <a:pt x="8643" y="6540"/>
                </a:lnTo>
                <a:lnTo>
                  <a:pt x="8809" y="6472"/>
                </a:lnTo>
                <a:lnTo>
                  <a:pt x="8981" y="6407"/>
                </a:lnTo>
                <a:lnTo>
                  <a:pt x="9156" y="6348"/>
                </a:lnTo>
                <a:lnTo>
                  <a:pt x="9337" y="6295"/>
                </a:lnTo>
                <a:lnTo>
                  <a:pt x="9521" y="6244"/>
                </a:lnTo>
                <a:lnTo>
                  <a:pt x="9710" y="6199"/>
                </a:lnTo>
                <a:lnTo>
                  <a:pt x="9905" y="6159"/>
                </a:lnTo>
                <a:lnTo>
                  <a:pt x="10102" y="6123"/>
                </a:lnTo>
                <a:lnTo>
                  <a:pt x="10305" y="6092"/>
                </a:lnTo>
                <a:lnTo>
                  <a:pt x="10512" y="6066"/>
                </a:lnTo>
                <a:lnTo>
                  <a:pt x="10724" y="6044"/>
                </a:lnTo>
                <a:lnTo>
                  <a:pt x="10939" y="6027"/>
                </a:lnTo>
                <a:lnTo>
                  <a:pt x="10960" y="6027"/>
                </a:lnTo>
                <a:lnTo>
                  <a:pt x="10980" y="6029"/>
                </a:lnTo>
                <a:lnTo>
                  <a:pt x="11000" y="6032"/>
                </a:lnTo>
                <a:lnTo>
                  <a:pt x="11019" y="6038"/>
                </a:lnTo>
                <a:lnTo>
                  <a:pt x="11038" y="6046"/>
                </a:lnTo>
                <a:lnTo>
                  <a:pt x="11055" y="6054"/>
                </a:lnTo>
                <a:lnTo>
                  <a:pt x="11071" y="6065"/>
                </a:lnTo>
                <a:lnTo>
                  <a:pt x="11087" y="6077"/>
                </a:lnTo>
                <a:lnTo>
                  <a:pt x="11101" y="6090"/>
                </a:lnTo>
                <a:lnTo>
                  <a:pt x="11114" y="6105"/>
                </a:lnTo>
                <a:lnTo>
                  <a:pt x="11125" y="6121"/>
                </a:lnTo>
                <a:lnTo>
                  <a:pt x="11136" y="6139"/>
                </a:lnTo>
                <a:lnTo>
                  <a:pt x="11143" y="6156"/>
                </a:lnTo>
                <a:lnTo>
                  <a:pt x="11150" y="6175"/>
                </a:lnTo>
                <a:lnTo>
                  <a:pt x="11155" y="6196"/>
                </a:lnTo>
                <a:lnTo>
                  <a:pt x="11158" y="6216"/>
                </a:lnTo>
                <a:lnTo>
                  <a:pt x="11174" y="6477"/>
                </a:lnTo>
                <a:lnTo>
                  <a:pt x="11181" y="6731"/>
                </a:lnTo>
                <a:lnTo>
                  <a:pt x="11178" y="6979"/>
                </a:lnTo>
                <a:lnTo>
                  <a:pt x="11164" y="7220"/>
                </a:lnTo>
                <a:lnTo>
                  <a:pt x="11140" y="7457"/>
                </a:lnTo>
                <a:lnTo>
                  <a:pt x="11105" y="7685"/>
                </a:lnTo>
                <a:lnTo>
                  <a:pt x="11060" y="7908"/>
                </a:lnTo>
                <a:lnTo>
                  <a:pt x="11005" y="8124"/>
                </a:lnTo>
                <a:lnTo>
                  <a:pt x="10940" y="8334"/>
                </a:lnTo>
                <a:lnTo>
                  <a:pt x="10864" y="8537"/>
                </a:lnTo>
                <a:lnTo>
                  <a:pt x="10779" y="8734"/>
                </a:lnTo>
                <a:lnTo>
                  <a:pt x="10684" y="8924"/>
                </a:lnTo>
                <a:lnTo>
                  <a:pt x="10576" y="9109"/>
                </a:lnTo>
                <a:lnTo>
                  <a:pt x="10461" y="9287"/>
                </a:lnTo>
                <a:lnTo>
                  <a:pt x="10334" y="9459"/>
                </a:lnTo>
                <a:lnTo>
                  <a:pt x="10197" y="9623"/>
                </a:lnTo>
                <a:lnTo>
                  <a:pt x="10049" y="9782"/>
                </a:lnTo>
                <a:lnTo>
                  <a:pt x="9892" y="9934"/>
                </a:lnTo>
                <a:lnTo>
                  <a:pt x="9724" y="10081"/>
                </a:lnTo>
                <a:lnTo>
                  <a:pt x="9545" y="10220"/>
                </a:lnTo>
                <a:lnTo>
                  <a:pt x="9357" y="10354"/>
                </a:lnTo>
                <a:lnTo>
                  <a:pt x="9158" y="10480"/>
                </a:lnTo>
                <a:lnTo>
                  <a:pt x="8949" y="10602"/>
                </a:lnTo>
                <a:lnTo>
                  <a:pt x="8731" y="10716"/>
                </a:lnTo>
                <a:lnTo>
                  <a:pt x="8501" y="10823"/>
                </a:lnTo>
                <a:lnTo>
                  <a:pt x="8262" y="10924"/>
                </a:lnTo>
                <a:lnTo>
                  <a:pt x="8012" y="11019"/>
                </a:lnTo>
                <a:lnTo>
                  <a:pt x="7751" y="11109"/>
                </a:lnTo>
                <a:lnTo>
                  <a:pt x="7481" y="11191"/>
                </a:lnTo>
                <a:lnTo>
                  <a:pt x="7200" y="11267"/>
                </a:lnTo>
                <a:lnTo>
                  <a:pt x="6909" y="11337"/>
                </a:lnTo>
                <a:lnTo>
                  <a:pt x="6607" y="11400"/>
                </a:lnTo>
                <a:lnTo>
                  <a:pt x="6707" y="11232"/>
                </a:lnTo>
                <a:lnTo>
                  <a:pt x="6807" y="11068"/>
                </a:lnTo>
                <a:lnTo>
                  <a:pt x="6908" y="10905"/>
                </a:lnTo>
                <a:lnTo>
                  <a:pt x="7010" y="10745"/>
                </a:lnTo>
                <a:lnTo>
                  <a:pt x="7112" y="10588"/>
                </a:lnTo>
                <a:lnTo>
                  <a:pt x="7216" y="10432"/>
                </a:lnTo>
                <a:lnTo>
                  <a:pt x="7320" y="10279"/>
                </a:lnTo>
                <a:lnTo>
                  <a:pt x="7425" y="10128"/>
                </a:lnTo>
                <a:lnTo>
                  <a:pt x="7530" y="9980"/>
                </a:lnTo>
                <a:lnTo>
                  <a:pt x="7636" y="9833"/>
                </a:lnTo>
                <a:lnTo>
                  <a:pt x="7744" y="9689"/>
                </a:lnTo>
                <a:lnTo>
                  <a:pt x="7852" y="9546"/>
                </a:lnTo>
                <a:lnTo>
                  <a:pt x="7960" y="9406"/>
                </a:lnTo>
                <a:lnTo>
                  <a:pt x="8069" y="9268"/>
                </a:lnTo>
                <a:lnTo>
                  <a:pt x="8180" y="9132"/>
                </a:lnTo>
                <a:lnTo>
                  <a:pt x="8291" y="8998"/>
                </a:lnTo>
                <a:lnTo>
                  <a:pt x="8403" y="8865"/>
                </a:lnTo>
                <a:lnTo>
                  <a:pt x="8514" y="8735"/>
                </a:lnTo>
                <a:lnTo>
                  <a:pt x="8628" y="8607"/>
                </a:lnTo>
                <a:lnTo>
                  <a:pt x="8741" y="8481"/>
                </a:lnTo>
                <a:lnTo>
                  <a:pt x="8855" y="8357"/>
                </a:lnTo>
                <a:lnTo>
                  <a:pt x="8969" y="8235"/>
                </a:lnTo>
                <a:lnTo>
                  <a:pt x="9085" y="8113"/>
                </a:lnTo>
                <a:lnTo>
                  <a:pt x="9202" y="7995"/>
                </a:lnTo>
                <a:lnTo>
                  <a:pt x="9318" y="7878"/>
                </a:lnTo>
                <a:lnTo>
                  <a:pt x="9435" y="7762"/>
                </a:lnTo>
                <a:lnTo>
                  <a:pt x="9553" y="7649"/>
                </a:lnTo>
                <a:lnTo>
                  <a:pt x="9671" y="7538"/>
                </a:lnTo>
                <a:lnTo>
                  <a:pt x="9790" y="7427"/>
                </a:lnTo>
                <a:lnTo>
                  <a:pt x="9910" y="7318"/>
                </a:lnTo>
                <a:lnTo>
                  <a:pt x="10030" y="7212"/>
                </a:lnTo>
                <a:lnTo>
                  <a:pt x="10151" y="7106"/>
                </a:lnTo>
                <a:lnTo>
                  <a:pt x="10060" y="7151"/>
                </a:lnTo>
                <a:lnTo>
                  <a:pt x="9968" y="7199"/>
                </a:lnTo>
                <a:lnTo>
                  <a:pt x="9873" y="7252"/>
                </a:lnTo>
                <a:lnTo>
                  <a:pt x="9775" y="7308"/>
                </a:lnTo>
                <a:lnTo>
                  <a:pt x="9676" y="7369"/>
                </a:lnTo>
                <a:lnTo>
                  <a:pt x="9574" y="7435"/>
                </a:lnTo>
                <a:lnTo>
                  <a:pt x="9469" y="7506"/>
                </a:lnTo>
                <a:lnTo>
                  <a:pt x="9361" y="7581"/>
                </a:lnTo>
                <a:lnTo>
                  <a:pt x="9252" y="7662"/>
                </a:lnTo>
                <a:lnTo>
                  <a:pt x="9141" y="7748"/>
                </a:lnTo>
                <a:lnTo>
                  <a:pt x="9026" y="7839"/>
                </a:lnTo>
                <a:lnTo>
                  <a:pt x="8910" y="7936"/>
                </a:lnTo>
                <a:lnTo>
                  <a:pt x="8792" y="8040"/>
                </a:lnTo>
                <a:lnTo>
                  <a:pt x="8671" y="8149"/>
                </a:lnTo>
                <a:lnTo>
                  <a:pt x="8547" y="8264"/>
                </a:lnTo>
                <a:lnTo>
                  <a:pt x="8422" y="8385"/>
                </a:lnTo>
                <a:lnTo>
                  <a:pt x="8293" y="8514"/>
                </a:lnTo>
                <a:lnTo>
                  <a:pt x="8163" y="8649"/>
                </a:lnTo>
                <a:lnTo>
                  <a:pt x="8031" y="8790"/>
                </a:lnTo>
                <a:lnTo>
                  <a:pt x="7896" y="8940"/>
                </a:lnTo>
                <a:lnTo>
                  <a:pt x="7759" y="9096"/>
                </a:lnTo>
                <a:lnTo>
                  <a:pt x="7620" y="9260"/>
                </a:lnTo>
                <a:lnTo>
                  <a:pt x="7479" y="9430"/>
                </a:lnTo>
                <a:lnTo>
                  <a:pt x="7335" y="9609"/>
                </a:lnTo>
                <a:lnTo>
                  <a:pt x="7189" y="9795"/>
                </a:lnTo>
                <a:lnTo>
                  <a:pt x="7040" y="9990"/>
                </a:lnTo>
                <a:lnTo>
                  <a:pt x="6890" y="10194"/>
                </a:lnTo>
                <a:lnTo>
                  <a:pt x="6738" y="10405"/>
                </a:lnTo>
                <a:lnTo>
                  <a:pt x="6583" y="10625"/>
                </a:lnTo>
                <a:lnTo>
                  <a:pt x="6427" y="10854"/>
                </a:lnTo>
                <a:lnTo>
                  <a:pt x="6268" y="11091"/>
                </a:lnTo>
                <a:lnTo>
                  <a:pt x="6106" y="11339"/>
                </a:lnTo>
                <a:close/>
                <a:moveTo>
                  <a:pt x="6365" y="13886"/>
                </a:moveTo>
                <a:lnTo>
                  <a:pt x="6333" y="13608"/>
                </a:lnTo>
                <a:lnTo>
                  <a:pt x="6290" y="13337"/>
                </a:lnTo>
                <a:lnTo>
                  <a:pt x="6235" y="13073"/>
                </a:lnTo>
                <a:lnTo>
                  <a:pt x="6170" y="12816"/>
                </a:lnTo>
                <a:lnTo>
                  <a:pt x="6094" y="12566"/>
                </a:lnTo>
                <a:lnTo>
                  <a:pt x="6007" y="12324"/>
                </a:lnTo>
                <a:lnTo>
                  <a:pt x="5909" y="12089"/>
                </a:lnTo>
                <a:lnTo>
                  <a:pt x="5801" y="11862"/>
                </a:lnTo>
                <a:lnTo>
                  <a:pt x="5682" y="11642"/>
                </a:lnTo>
                <a:lnTo>
                  <a:pt x="5554" y="11430"/>
                </a:lnTo>
                <a:lnTo>
                  <a:pt x="5414" y="11226"/>
                </a:lnTo>
                <a:lnTo>
                  <a:pt x="5265" y="11029"/>
                </a:lnTo>
                <a:lnTo>
                  <a:pt x="5105" y="10840"/>
                </a:lnTo>
                <a:lnTo>
                  <a:pt x="4936" y="10660"/>
                </a:lnTo>
                <a:lnTo>
                  <a:pt x="4757" y="10487"/>
                </a:lnTo>
                <a:lnTo>
                  <a:pt x="4568" y="10322"/>
                </a:lnTo>
                <a:lnTo>
                  <a:pt x="4370" y="10165"/>
                </a:lnTo>
                <a:lnTo>
                  <a:pt x="4161" y="10017"/>
                </a:lnTo>
                <a:lnTo>
                  <a:pt x="3944" y="9877"/>
                </a:lnTo>
                <a:lnTo>
                  <a:pt x="3717" y="9745"/>
                </a:lnTo>
                <a:lnTo>
                  <a:pt x="3480" y="9621"/>
                </a:lnTo>
                <a:lnTo>
                  <a:pt x="3235" y="9506"/>
                </a:lnTo>
                <a:lnTo>
                  <a:pt x="2981" y="9401"/>
                </a:lnTo>
                <a:lnTo>
                  <a:pt x="2717" y="9303"/>
                </a:lnTo>
                <a:lnTo>
                  <a:pt x="2445" y="9213"/>
                </a:lnTo>
                <a:lnTo>
                  <a:pt x="2164" y="9133"/>
                </a:lnTo>
                <a:lnTo>
                  <a:pt x="1875" y="9061"/>
                </a:lnTo>
                <a:lnTo>
                  <a:pt x="1577" y="8999"/>
                </a:lnTo>
                <a:lnTo>
                  <a:pt x="1271" y="8945"/>
                </a:lnTo>
                <a:lnTo>
                  <a:pt x="955" y="8900"/>
                </a:lnTo>
                <a:lnTo>
                  <a:pt x="633" y="8865"/>
                </a:lnTo>
                <a:lnTo>
                  <a:pt x="302" y="8838"/>
                </a:lnTo>
                <a:lnTo>
                  <a:pt x="289" y="8838"/>
                </a:lnTo>
                <a:lnTo>
                  <a:pt x="276" y="8838"/>
                </a:lnTo>
                <a:lnTo>
                  <a:pt x="264" y="8839"/>
                </a:lnTo>
                <a:lnTo>
                  <a:pt x="251" y="8840"/>
                </a:lnTo>
                <a:lnTo>
                  <a:pt x="239" y="8842"/>
                </a:lnTo>
                <a:lnTo>
                  <a:pt x="226" y="8845"/>
                </a:lnTo>
                <a:lnTo>
                  <a:pt x="214" y="8848"/>
                </a:lnTo>
                <a:lnTo>
                  <a:pt x="202" y="8851"/>
                </a:lnTo>
                <a:lnTo>
                  <a:pt x="190" y="8856"/>
                </a:lnTo>
                <a:lnTo>
                  <a:pt x="180" y="8861"/>
                </a:lnTo>
                <a:lnTo>
                  <a:pt x="168" y="8866"/>
                </a:lnTo>
                <a:lnTo>
                  <a:pt x="158" y="8873"/>
                </a:lnTo>
                <a:lnTo>
                  <a:pt x="147" y="8879"/>
                </a:lnTo>
                <a:lnTo>
                  <a:pt x="137" y="8885"/>
                </a:lnTo>
                <a:lnTo>
                  <a:pt x="127" y="8893"/>
                </a:lnTo>
                <a:lnTo>
                  <a:pt x="118" y="8900"/>
                </a:lnTo>
                <a:lnTo>
                  <a:pt x="108" y="8908"/>
                </a:lnTo>
                <a:lnTo>
                  <a:pt x="100" y="8917"/>
                </a:lnTo>
                <a:lnTo>
                  <a:pt x="91" y="8926"/>
                </a:lnTo>
                <a:lnTo>
                  <a:pt x="84" y="8936"/>
                </a:lnTo>
                <a:lnTo>
                  <a:pt x="77" y="8945"/>
                </a:lnTo>
                <a:lnTo>
                  <a:pt x="69" y="8956"/>
                </a:lnTo>
                <a:lnTo>
                  <a:pt x="63" y="8966"/>
                </a:lnTo>
                <a:lnTo>
                  <a:pt x="58" y="8977"/>
                </a:lnTo>
                <a:lnTo>
                  <a:pt x="52" y="8989"/>
                </a:lnTo>
                <a:lnTo>
                  <a:pt x="47" y="9000"/>
                </a:lnTo>
                <a:lnTo>
                  <a:pt x="43" y="9012"/>
                </a:lnTo>
                <a:lnTo>
                  <a:pt x="39" y="9023"/>
                </a:lnTo>
                <a:lnTo>
                  <a:pt x="36" y="9036"/>
                </a:lnTo>
                <a:lnTo>
                  <a:pt x="33" y="9049"/>
                </a:lnTo>
                <a:lnTo>
                  <a:pt x="30" y="9061"/>
                </a:lnTo>
                <a:lnTo>
                  <a:pt x="29" y="9074"/>
                </a:lnTo>
                <a:lnTo>
                  <a:pt x="8" y="9400"/>
                </a:lnTo>
                <a:lnTo>
                  <a:pt x="0" y="9718"/>
                </a:lnTo>
                <a:lnTo>
                  <a:pt x="4" y="10028"/>
                </a:lnTo>
                <a:lnTo>
                  <a:pt x="22" y="10331"/>
                </a:lnTo>
                <a:lnTo>
                  <a:pt x="52" y="10625"/>
                </a:lnTo>
                <a:lnTo>
                  <a:pt x="95" y="10911"/>
                </a:lnTo>
                <a:lnTo>
                  <a:pt x="150" y="11189"/>
                </a:lnTo>
                <a:lnTo>
                  <a:pt x="220" y="11459"/>
                </a:lnTo>
                <a:lnTo>
                  <a:pt x="301" y="11721"/>
                </a:lnTo>
                <a:lnTo>
                  <a:pt x="395" y="11976"/>
                </a:lnTo>
                <a:lnTo>
                  <a:pt x="502" y="12222"/>
                </a:lnTo>
                <a:lnTo>
                  <a:pt x="622" y="12461"/>
                </a:lnTo>
                <a:lnTo>
                  <a:pt x="755" y="12690"/>
                </a:lnTo>
                <a:lnTo>
                  <a:pt x="901" y="12913"/>
                </a:lnTo>
                <a:lnTo>
                  <a:pt x="1060" y="13127"/>
                </a:lnTo>
                <a:lnTo>
                  <a:pt x="1231" y="13334"/>
                </a:lnTo>
                <a:lnTo>
                  <a:pt x="1415" y="13533"/>
                </a:lnTo>
                <a:lnTo>
                  <a:pt x="1611" y="13723"/>
                </a:lnTo>
                <a:lnTo>
                  <a:pt x="1822" y="13905"/>
                </a:lnTo>
                <a:lnTo>
                  <a:pt x="2044" y="14080"/>
                </a:lnTo>
                <a:lnTo>
                  <a:pt x="2280" y="14247"/>
                </a:lnTo>
                <a:lnTo>
                  <a:pt x="2528" y="14405"/>
                </a:lnTo>
                <a:lnTo>
                  <a:pt x="2789" y="14556"/>
                </a:lnTo>
                <a:lnTo>
                  <a:pt x="3063" y="14699"/>
                </a:lnTo>
                <a:lnTo>
                  <a:pt x="3350" y="14834"/>
                </a:lnTo>
                <a:lnTo>
                  <a:pt x="3649" y="14961"/>
                </a:lnTo>
                <a:lnTo>
                  <a:pt x="3962" y="15079"/>
                </a:lnTo>
                <a:lnTo>
                  <a:pt x="4288" y="15190"/>
                </a:lnTo>
                <a:lnTo>
                  <a:pt x="4626" y="15293"/>
                </a:lnTo>
                <a:lnTo>
                  <a:pt x="4976" y="15388"/>
                </a:lnTo>
                <a:lnTo>
                  <a:pt x="5341" y="15475"/>
                </a:lnTo>
                <a:lnTo>
                  <a:pt x="5717" y="15553"/>
                </a:lnTo>
                <a:lnTo>
                  <a:pt x="5593" y="15344"/>
                </a:lnTo>
                <a:lnTo>
                  <a:pt x="5468" y="15139"/>
                </a:lnTo>
                <a:lnTo>
                  <a:pt x="5342" y="14936"/>
                </a:lnTo>
                <a:lnTo>
                  <a:pt x="5215" y="14736"/>
                </a:lnTo>
                <a:lnTo>
                  <a:pt x="5086" y="14539"/>
                </a:lnTo>
                <a:lnTo>
                  <a:pt x="4957" y="14345"/>
                </a:lnTo>
                <a:lnTo>
                  <a:pt x="4827" y="14153"/>
                </a:lnTo>
                <a:lnTo>
                  <a:pt x="4695" y="13964"/>
                </a:lnTo>
                <a:lnTo>
                  <a:pt x="4563" y="13779"/>
                </a:lnTo>
                <a:lnTo>
                  <a:pt x="4430" y="13595"/>
                </a:lnTo>
                <a:lnTo>
                  <a:pt x="4296" y="13415"/>
                </a:lnTo>
                <a:lnTo>
                  <a:pt x="4161" y="13237"/>
                </a:lnTo>
                <a:lnTo>
                  <a:pt x="4026" y="13062"/>
                </a:lnTo>
                <a:lnTo>
                  <a:pt x="3889" y="12889"/>
                </a:lnTo>
                <a:lnTo>
                  <a:pt x="3751" y="12719"/>
                </a:lnTo>
                <a:lnTo>
                  <a:pt x="3613" y="12551"/>
                </a:lnTo>
                <a:lnTo>
                  <a:pt x="3474" y="12386"/>
                </a:lnTo>
                <a:lnTo>
                  <a:pt x="3333" y="12223"/>
                </a:lnTo>
                <a:lnTo>
                  <a:pt x="3192" y="12063"/>
                </a:lnTo>
                <a:lnTo>
                  <a:pt x="3050" y="11906"/>
                </a:lnTo>
                <a:lnTo>
                  <a:pt x="2907" y="11750"/>
                </a:lnTo>
                <a:lnTo>
                  <a:pt x="2764" y="11597"/>
                </a:lnTo>
                <a:lnTo>
                  <a:pt x="2620" y="11446"/>
                </a:lnTo>
                <a:lnTo>
                  <a:pt x="2475" y="11298"/>
                </a:lnTo>
                <a:lnTo>
                  <a:pt x="2329" y="11152"/>
                </a:lnTo>
                <a:lnTo>
                  <a:pt x="2182" y="11008"/>
                </a:lnTo>
                <a:lnTo>
                  <a:pt x="2035" y="10865"/>
                </a:lnTo>
                <a:lnTo>
                  <a:pt x="1887" y="10726"/>
                </a:lnTo>
                <a:lnTo>
                  <a:pt x="1739" y="10588"/>
                </a:lnTo>
                <a:lnTo>
                  <a:pt x="1588" y="10453"/>
                </a:lnTo>
                <a:lnTo>
                  <a:pt x="1438" y="10319"/>
                </a:lnTo>
                <a:lnTo>
                  <a:pt x="1288" y="10187"/>
                </a:lnTo>
                <a:lnTo>
                  <a:pt x="1396" y="10241"/>
                </a:lnTo>
                <a:lnTo>
                  <a:pt x="1507" y="10298"/>
                </a:lnTo>
                <a:lnTo>
                  <a:pt x="1622" y="10361"/>
                </a:lnTo>
                <a:lnTo>
                  <a:pt x="1739" y="10429"/>
                </a:lnTo>
                <a:lnTo>
                  <a:pt x="1858" y="10502"/>
                </a:lnTo>
                <a:lnTo>
                  <a:pt x="1981" y="10580"/>
                </a:lnTo>
                <a:lnTo>
                  <a:pt x="2106" y="10663"/>
                </a:lnTo>
                <a:lnTo>
                  <a:pt x="2235" y="10753"/>
                </a:lnTo>
                <a:lnTo>
                  <a:pt x="2365" y="10847"/>
                </a:lnTo>
                <a:lnTo>
                  <a:pt x="2499" y="10949"/>
                </a:lnTo>
                <a:lnTo>
                  <a:pt x="2634" y="11056"/>
                </a:lnTo>
                <a:lnTo>
                  <a:pt x="2774" y="11170"/>
                </a:lnTo>
                <a:lnTo>
                  <a:pt x="2915" y="11291"/>
                </a:lnTo>
                <a:lnTo>
                  <a:pt x="3060" y="11419"/>
                </a:lnTo>
                <a:lnTo>
                  <a:pt x="3206" y="11554"/>
                </a:lnTo>
                <a:lnTo>
                  <a:pt x="3356" y="11695"/>
                </a:lnTo>
                <a:lnTo>
                  <a:pt x="3509" y="11845"/>
                </a:lnTo>
                <a:lnTo>
                  <a:pt x="3663" y="12002"/>
                </a:lnTo>
                <a:lnTo>
                  <a:pt x="3821" y="12167"/>
                </a:lnTo>
                <a:lnTo>
                  <a:pt x="3981" y="12340"/>
                </a:lnTo>
                <a:lnTo>
                  <a:pt x="4144" y="12522"/>
                </a:lnTo>
                <a:lnTo>
                  <a:pt x="4310" y="12710"/>
                </a:lnTo>
                <a:lnTo>
                  <a:pt x="4477" y="12909"/>
                </a:lnTo>
                <a:lnTo>
                  <a:pt x="4648" y="13116"/>
                </a:lnTo>
                <a:lnTo>
                  <a:pt x="4820" y="13333"/>
                </a:lnTo>
                <a:lnTo>
                  <a:pt x="4997" y="13557"/>
                </a:lnTo>
                <a:lnTo>
                  <a:pt x="5175" y="13792"/>
                </a:lnTo>
                <a:lnTo>
                  <a:pt x="5355" y="14036"/>
                </a:lnTo>
                <a:lnTo>
                  <a:pt x="5539" y="14290"/>
                </a:lnTo>
                <a:lnTo>
                  <a:pt x="5725" y="14554"/>
                </a:lnTo>
                <a:lnTo>
                  <a:pt x="5914" y="14828"/>
                </a:lnTo>
                <a:lnTo>
                  <a:pt x="6105" y="15112"/>
                </a:lnTo>
                <a:lnTo>
                  <a:pt x="6094" y="15210"/>
                </a:lnTo>
                <a:lnTo>
                  <a:pt x="6086" y="15311"/>
                </a:lnTo>
                <a:lnTo>
                  <a:pt x="6079" y="15411"/>
                </a:lnTo>
                <a:lnTo>
                  <a:pt x="6073" y="15512"/>
                </a:lnTo>
                <a:lnTo>
                  <a:pt x="6069" y="15614"/>
                </a:lnTo>
                <a:lnTo>
                  <a:pt x="6066" y="15718"/>
                </a:lnTo>
                <a:lnTo>
                  <a:pt x="6065" y="15821"/>
                </a:lnTo>
                <a:lnTo>
                  <a:pt x="6065" y="15925"/>
                </a:lnTo>
                <a:lnTo>
                  <a:pt x="6066" y="16032"/>
                </a:lnTo>
                <a:lnTo>
                  <a:pt x="6069" y="16137"/>
                </a:lnTo>
                <a:lnTo>
                  <a:pt x="6073" y="16245"/>
                </a:lnTo>
                <a:lnTo>
                  <a:pt x="6079" y="16353"/>
                </a:lnTo>
                <a:lnTo>
                  <a:pt x="6086" y="16462"/>
                </a:lnTo>
                <a:lnTo>
                  <a:pt x="6094" y="16572"/>
                </a:lnTo>
                <a:lnTo>
                  <a:pt x="6105" y="16682"/>
                </a:lnTo>
                <a:lnTo>
                  <a:pt x="6116" y="16794"/>
                </a:lnTo>
                <a:lnTo>
                  <a:pt x="6318" y="16485"/>
                </a:lnTo>
                <a:lnTo>
                  <a:pt x="6517" y="16188"/>
                </a:lnTo>
                <a:lnTo>
                  <a:pt x="6712" y="15902"/>
                </a:lnTo>
                <a:lnTo>
                  <a:pt x="6906" y="15627"/>
                </a:lnTo>
                <a:lnTo>
                  <a:pt x="7096" y="15362"/>
                </a:lnTo>
                <a:lnTo>
                  <a:pt x="7284" y="15109"/>
                </a:lnTo>
                <a:lnTo>
                  <a:pt x="7469" y="14866"/>
                </a:lnTo>
                <a:lnTo>
                  <a:pt x="7652" y="14632"/>
                </a:lnTo>
                <a:lnTo>
                  <a:pt x="7832" y="14408"/>
                </a:lnTo>
                <a:lnTo>
                  <a:pt x="8008" y="14195"/>
                </a:lnTo>
                <a:lnTo>
                  <a:pt x="8182" y="13991"/>
                </a:lnTo>
                <a:lnTo>
                  <a:pt x="8353" y="13795"/>
                </a:lnTo>
                <a:lnTo>
                  <a:pt x="8522" y="13609"/>
                </a:lnTo>
                <a:lnTo>
                  <a:pt x="8688" y="13432"/>
                </a:lnTo>
                <a:lnTo>
                  <a:pt x="8850" y="13263"/>
                </a:lnTo>
                <a:lnTo>
                  <a:pt x="9010" y="13103"/>
                </a:lnTo>
                <a:lnTo>
                  <a:pt x="9167" y="12951"/>
                </a:lnTo>
                <a:lnTo>
                  <a:pt x="9321" y="12806"/>
                </a:lnTo>
                <a:lnTo>
                  <a:pt x="9473" y="12670"/>
                </a:lnTo>
                <a:lnTo>
                  <a:pt x="9621" y="12542"/>
                </a:lnTo>
                <a:lnTo>
                  <a:pt x="9767" y="12421"/>
                </a:lnTo>
                <a:lnTo>
                  <a:pt x="9909" y="12306"/>
                </a:lnTo>
                <a:lnTo>
                  <a:pt x="10049" y="12198"/>
                </a:lnTo>
                <a:lnTo>
                  <a:pt x="10185" y="12097"/>
                </a:lnTo>
                <a:lnTo>
                  <a:pt x="10319" y="12003"/>
                </a:lnTo>
                <a:lnTo>
                  <a:pt x="10450" y="11914"/>
                </a:lnTo>
                <a:lnTo>
                  <a:pt x="10578" y="11832"/>
                </a:lnTo>
                <a:lnTo>
                  <a:pt x="10703" y="11756"/>
                </a:lnTo>
                <a:lnTo>
                  <a:pt x="10824" y="11685"/>
                </a:lnTo>
                <a:lnTo>
                  <a:pt x="10943" y="11619"/>
                </a:lnTo>
                <a:lnTo>
                  <a:pt x="11060" y="11559"/>
                </a:lnTo>
                <a:lnTo>
                  <a:pt x="11172" y="11504"/>
                </a:lnTo>
                <a:lnTo>
                  <a:pt x="11021" y="11635"/>
                </a:lnTo>
                <a:lnTo>
                  <a:pt x="10871" y="11769"/>
                </a:lnTo>
                <a:lnTo>
                  <a:pt x="10721" y="11905"/>
                </a:lnTo>
                <a:lnTo>
                  <a:pt x="10573" y="12042"/>
                </a:lnTo>
                <a:lnTo>
                  <a:pt x="10425" y="12182"/>
                </a:lnTo>
                <a:lnTo>
                  <a:pt x="10277" y="12324"/>
                </a:lnTo>
                <a:lnTo>
                  <a:pt x="10131" y="12468"/>
                </a:lnTo>
                <a:lnTo>
                  <a:pt x="9985" y="12615"/>
                </a:lnTo>
                <a:lnTo>
                  <a:pt x="9840" y="12763"/>
                </a:lnTo>
                <a:lnTo>
                  <a:pt x="9696" y="12914"/>
                </a:lnTo>
                <a:lnTo>
                  <a:pt x="9552" y="13067"/>
                </a:lnTo>
                <a:lnTo>
                  <a:pt x="9410" y="13222"/>
                </a:lnTo>
                <a:lnTo>
                  <a:pt x="9268" y="13380"/>
                </a:lnTo>
                <a:lnTo>
                  <a:pt x="9127" y="13540"/>
                </a:lnTo>
                <a:lnTo>
                  <a:pt x="8986" y="13703"/>
                </a:lnTo>
                <a:lnTo>
                  <a:pt x="8847" y="13868"/>
                </a:lnTo>
                <a:lnTo>
                  <a:pt x="8709" y="14035"/>
                </a:lnTo>
                <a:lnTo>
                  <a:pt x="8571" y="14206"/>
                </a:lnTo>
                <a:lnTo>
                  <a:pt x="8434" y="14379"/>
                </a:lnTo>
                <a:lnTo>
                  <a:pt x="8299" y="14554"/>
                </a:lnTo>
                <a:lnTo>
                  <a:pt x="8163" y="14731"/>
                </a:lnTo>
                <a:lnTo>
                  <a:pt x="8030" y="14912"/>
                </a:lnTo>
                <a:lnTo>
                  <a:pt x="7896" y="15094"/>
                </a:lnTo>
                <a:lnTo>
                  <a:pt x="7765" y="15281"/>
                </a:lnTo>
                <a:lnTo>
                  <a:pt x="7633" y="15470"/>
                </a:lnTo>
                <a:lnTo>
                  <a:pt x="7503" y="15661"/>
                </a:lnTo>
                <a:lnTo>
                  <a:pt x="7374" y="15856"/>
                </a:lnTo>
                <a:lnTo>
                  <a:pt x="7245" y="16052"/>
                </a:lnTo>
                <a:lnTo>
                  <a:pt x="7118" y="16252"/>
                </a:lnTo>
                <a:lnTo>
                  <a:pt x="6992" y="16456"/>
                </a:lnTo>
                <a:lnTo>
                  <a:pt x="6867" y="16661"/>
                </a:lnTo>
                <a:lnTo>
                  <a:pt x="6743" y="16870"/>
                </a:lnTo>
                <a:lnTo>
                  <a:pt x="7119" y="16791"/>
                </a:lnTo>
                <a:lnTo>
                  <a:pt x="7483" y="16704"/>
                </a:lnTo>
                <a:lnTo>
                  <a:pt x="7834" y="16610"/>
                </a:lnTo>
                <a:lnTo>
                  <a:pt x="8172" y="16506"/>
                </a:lnTo>
                <a:lnTo>
                  <a:pt x="8498" y="16396"/>
                </a:lnTo>
                <a:lnTo>
                  <a:pt x="8811" y="16276"/>
                </a:lnTo>
                <a:lnTo>
                  <a:pt x="9110" y="16150"/>
                </a:lnTo>
                <a:lnTo>
                  <a:pt x="9397" y="16015"/>
                </a:lnTo>
                <a:lnTo>
                  <a:pt x="9670" y="15873"/>
                </a:lnTo>
                <a:lnTo>
                  <a:pt x="9932" y="15722"/>
                </a:lnTo>
                <a:lnTo>
                  <a:pt x="10180" y="15563"/>
                </a:lnTo>
                <a:lnTo>
                  <a:pt x="10416" y="15396"/>
                </a:lnTo>
                <a:lnTo>
                  <a:pt x="10638" y="15222"/>
                </a:lnTo>
                <a:lnTo>
                  <a:pt x="10848" y="15040"/>
                </a:lnTo>
                <a:lnTo>
                  <a:pt x="11045" y="14849"/>
                </a:lnTo>
                <a:lnTo>
                  <a:pt x="11229" y="14651"/>
                </a:lnTo>
                <a:lnTo>
                  <a:pt x="11400" y="14444"/>
                </a:lnTo>
                <a:lnTo>
                  <a:pt x="11559" y="14229"/>
                </a:lnTo>
                <a:lnTo>
                  <a:pt x="11704" y="14007"/>
                </a:lnTo>
                <a:lnTo>
                  <a:pt x="11838" y="13776"/>
                </a:lnTo>
                <a:lnTo>
                  <a:pt x="11958" y="13538"/>
                </a:lnTo>
                <a:lnTo>
                  <a:pt x="12065" y="13291"/>
                </a:lnTo>
                <a:lnTo>
                  <a:pt x="12159" y="13037"/>
                </a:lnTo>
                <a:lnTo>
                  <a:pt x="12240" y="12775"/>
                </a:lnTo>
                <a:lnTo>
                  <a:pt x="12309" y="12505"/>
                </a:lnTo>
                <a:lnTo>
                  <a:pt x="12365" y="12227"/>
                </a:lnTo>
                <a:lnTo>
                  <a:pt x="12407" y="11941"/>
                </a:lnTo>
                <a:lnTo>
                  <a:pt x="12438" y="11647"/>
                </a:lnTo>
                <a:lnTo>
                  <a:pt x="12456" y="11344"/>
                </a:lnTo>
                <a:lnTo>
                  <a:pt x="12460" y="11034"/>
                </a:lnTo>
                <a:lnTo>
                  <a:pt x="12452" y="10717"/>
                </a:lnTo>
                <a:lnTo>
                  <a:pt x="12431" y="10391"/>
                </a:lnTo>
                <a:lnTo>
                  <a:pt x="12430" y="10377"/>
                </a:lnTo>
                <a:lnTo>
                  <a:pt x="12427" y="10365"/>
                </a:lnTo>
                <a:lnTo>
                  <a:pt x="12424" y="10352"/>
                </a:lnTo>
                <a:lnTo>
                  <a:pt x="12421" y="10340"/>
                </a:lnTo>
                <a:lnTo>
                  <a:pt x="12417" y="10328"/>
                </a:lnTo>
                <a:lnTo>
                  <a:pt x="12413" y="10316"/>
                </a:lnTo>
                <a:lnTo>
                  <a:pt x="12408" y="10304"/>
                </a:lnTo>
                <a:lnTo>
                  <a:pt x="12402" y="10294"/>
                </a:lnTo>
                <a:lnTo>
                  <a:pt x="12397" y="10282"/>
                </a:lnTo>
                <a:lnTo>
                  <a:pt x="12391" y="10272"/>
                </a:lnTo>
                <a:lnTo>
                  <a:pt x="12383" y="10262"/>
                </a:lnTo>
                <a:lnTo>
                  <a:pt x="12376" y="10252"/>
                </a:lnTo>
                <a:lnTo>
                  <a:pt x="12368" y="10242"/>
                </a:lnTo>
                <a:lnTo>
                  <a:pt x="12360" y="10234"/>
                </a:lnTo>
                <a:lnTo>
                  <a:pt x="12351" y="10225"/>
                </a:lnTo>
                <a:lnTo>
                  <a:pt x="12342" y="10217"/>
                </a:lnTo>
                <a:lnTo>
                  <a:pt x="12333" y="10210"/>
                </a:lnTo>
                <a:lnTo>
                  <a:pt x="12323" y="10202"/>
                </a:lnTo>
                <a:lnTo>
                  <a:pt x="12313" y="10195"/>
                </a:lnTo>
                <a:lnTo>
                  <a:pt x="12302" y="10188"/>
                </a:lnTo>
                <a:lnTo>
                  <a:pt x="12292" y="10182"/>
                </a:lnTo>
                <a:lnTo>
                  <a:pt x="12280" y="10177"/>
                </a:lnTo>
                <a:lnTo>
                  <a:pt x="12269" y="10173"/>
                </a:lnTo>
                <a:lnTo>
                  <a:pt x="12257" y="10168"/>
                </a:lnTo>
                <a:lnTo>
                  <a:pt x="12246" y="10164"/>
                </a:lnTo>
                <a:lnTo>
                  <a:pt x="12234" y="10161"/>
                </a:lnTo>
                <a:lnTo>
                  <a:pt x="12221" y="10159"/>
                </a:lnTo>
                <a:lnTo>
                  <a:pt x="12209" y="10157"/>
                </a:lnTo>
                <a:lnTo>
                  <a:pt x="12196" y="10155"/>
                </a:lnTo>
                <a:lnTo>
                  <a:pt x="12184" y="10155"/>
                </a:lnTo>
                <a:lnTo>
                  <a:pt x="12171" y="10155"/>
                </a:lnTo>
                <a:lnTo>
                  <a:pt x="12158" y="10155"/>
                </a:lnTo>
                <a:lnTo>
                  <a:pt x="11878" y="10177"/>
                </a:lnTo>
                <a:lnTo>
                  <a:pt x="11603" y="10204"/>
                </a:lnTo>
                <a:lnTo>
                  <a:pt x="11335" y="10239"/>
                </a:lnTo>
                <a:lnTo>
                  <a:pt x="11073" y="10281"/>
                </a:lnTo>
                <a:lnTo>
                  <a:pt x="10816" y="10329"/>
                </a:lnTo>
                <a:lnTo>
                  <a:pt x="10566" y="10382"/>
                </a:lnTo>
                <a:lnTo>
                  <a:pt x="10321" y="10443"/>
                </a:lnTo>
                <a:lnTo>
                  <a:pt x="10083" y="10509"/>
                </a:lnTo>
                <a:lnTo>
                  <a:pt x="9851" y="10582"/>
                </a:lnTo>
                <a:lnTo>
                  <a:pt x="9625" y="10661"/>
                </a:lnTo>
                <a:lnTo>
                  <a:pt x="9405" y="10746"/>
                </a:lnTo>
                <a:lnTo>
                  <a:pt x="9192" y="10838"/>
                </a:lnTo>
                <a:lnTo>
                  <a:pt x="8986" y="10935"/>
                </a:lnTo>
                <a:lnTo>
                  <a:pt x="8785" y="11038"/>
                </a:lnTo>
                <a:lnTo>
                  <a:pt x="8592" y="11148"/>
                </a:lnTo>
                <a:lnTo>
                  <a:pt x="8405" y="11264"/>
                </a:lnTo>
                <a:lnTo>
                  <a:pt x="8224" y="11385"/>
                </a:lnTo>
                <a:lnTo>
                  <a:pt x="8051" y="11512"/>
                </a:lnTo>
                <a:lnTo>
                  <a:pt x="7884" y="11646"/>
                </a:lnTo>
                <a:lnTo>
                  <a:pt x="7725" y="11784"/>
                </a:lnTo>
                <a:lnTo>
                  <a:pt x="7571" y="11928"/>
                </a:lnTo>
                <a:lnTo>
                  <a:pt x="7425" y="12079"/>
                </a:lnTo>
                <a:lnTo>
                  <a:pt x="7286" y="12235"/>
                </a:lnTo>
                <a:lnTo>
                  <a:pt x="7155" y="12396"/>
                </a:lnTo>
                <a:lnTo>
                  <a:pt x="7030" y="12564"/>
                </a:lnTo>
                <a:lnTo>
                  <a:pt x="6913" y="12736"/>
                </a:lnTo>
                <a:lnTo>
                  <a:pt x="6803" y="12915"/>
                </a:lnTo>
                <a:lnTo>
                  <a:pt x="6700" y="13099"/>
                </a:lnTo>
                <a:lnTo>
                  <a:pt x="6605" y="13287"/>
                </a:lnTo>
                <a:lnTo>
                  <a:pt x="6517" y="13481"/>
                </a:lnTo>
                <a:lnTo>
                  <a:pt x="6437" y="13682"/>
                </a:lnTo>
                <a:lnTo>
                  <a:pt x="6365" y="13886"/>
                </a:lnTo>
                <a:close/>
                <a:moveTo>
                  <a:pt x="6530" y="1553"/>
                </a:moveTo>
                <a:lnTo>
                  <a:pt x="6521" y="1467"/>
                </a:lnTo>
                <a:lnTo>
                  <a:pt x="6518" y="1383"/>
                </a:lnTo>
                <a:lnTo>
                  <a:pt x="6517" y="1302"/>
                </a:lnTo>
                <a:lnTo>
                  <a:pt x="6521" y="1223"/>
                </a:lnTo>
                <a:lnTo>
                  <a:pt x="6527" y="1146"/>
                </a:lnTo>
                <a:lnTo>
                  <a:pt x="6538" y="1071"/>
                </a:lnTo>
                <a:lnTo>
                  <a:pt x="6553" y="998"/>
                </a:lnTo>
                <a:lnTo>
                  <a:pt x="6571" y="929"/>
                </a:lnTo>
                <a:lnTo>
                  <a:pt x="6592" y="860"/>
                </a:lnTo>
                <a:lnTo>
                  <a:pt x="6616" y="795"/>
                </a:lnTo>
                <a:lnTo>
                  <a:pt x="6643" y="733"/>
                </a:lnTo>
                <a:lnTo>
                  <a:pt x="6675" y="672"/>
                </a:lnTo>
                <a:lnTo>
                  <a:pt x="6709" y="614"/>
                </a:lnTo>
                <a:lnTo>
                  <a:pt x="6747" y="558"/>
                </a:lnTo>
                <a:lnTo>
                  <a:pt x="6788" y="504"/>
                </a:lnTo>
                <a:lnTo>
                  <a:pt x="6832" y="453"/>
                </a:lnTo>
                <a:lnTo>
                  <a:pt x="6880" y="405"/>
                </a:lnTo>
                <a:lnTo>
                  <a:pt x="6930" y="360"/>
                </a:lnTo>
                <a:lnTo>
                  <a:pt x="6984" y="316"/>
                </a:lnTo>
                <a:lnTo>
                  <a:pt x="7040" y="275"/>
                </a:lnTo>
                <a:lnTo>
                  <a:pt x="7099" y="237"/>
                </a:lnTo>
                <a:lnTo>
                  <a:pt x="7162" y="202"/>
                </a:lnTo>
                <a:lnTo>
                  <a:pt x="7228" y="170"/>
                </a:lnTo>
                <a:lnTo>
                  <a:pt x="7296" y="139"/>
                </a:lnTo>
                <a:lnTo>
                  <a:pt x="7367" y="112"/>
                </a:lnTo>
                <a:lnTo>
                  <a:pt x="7441" y="88"/>
                </a:lnTo>
                <a:lnTo>
                  <a:pt x="7518" y="66"/>
                </a:lnTo>
                <a:lnTo>
                  <a:pt x="7598" y="47"/>
                </a:lnTo>
                <a:lnTo>
                  <a:pt x="7679" y="31"/>
                </a:lnTo>
                <a:lnTo>
                  <a:pt x="7765" y="18"/>
                </a:lnTo>
                <a:lnTo>
                  <a:pt x="7852" y="7"/>
                </a:lnTo>
                <a:lnTo>
                  <a:pt x="7942" y="0"/>
                </a:lnTo>
                <a:lnTo>
                  <a:pt x="7949" y="0"/>
                </a:lnTo>
                <a:lnTo>
                  <a:pt x="7954" y="0"/>
                </a:lnTo>
                <a:lnTo>
                  <a:pt x="7960" y="2"/>
                </a:lnTo>
                <a:lnTo>
                  <a:pt x="7965" y="3"/>
                </a:lnTo>
                <a:lnTo>
                  <a:pt x="7971" y="5"/>
                </a:lnTo>
                <a:lnTo>
                  <a:pt x="7976" y="8"/>
                </a:lnTo>
                <a:lnTo>
                  <a:pt x="7980" y="12"/>
                </a:lnTo>
                <a:lnTo>
                  <a:pt x="7985" y="15"/>
                </a:lnTo>
                <a:lnTo>
                  <a:pt x="7990" y="19"/>
                </a:lnTo>
                <a:lnTo>
                  <a:pt x="7993" y="23"/>
                </a:lnTo>
                <a:lnTo>
                  <a:pt x="7996" y="27"/>
                </a:lnTo>
                <a:lnTo>
                  <a:pt x="7999" y="33"/>
                </a:lnTo>
                <a:lnTo>
                  <a:pt x="8001" y="38"/>
                </a:lnTo>
                <a:lnTo>
                  <a:pt x="8003" y="43"/>
                </a:lnTo>
                <a:lnTo>
                  <a:pt x="8005" y="50"/>
                </a:lnTo>
                <a:lnTo>
                  <a:pt x="8005" y="55"/>
                </a:lnTo>
                <a:lnTo>
                  <a:pt x="8011" y="132"/>
                </a:lnTo>
                <a:lnTo>
                  <a:pt x="8013" y="206"/>
                </a:lnTo>
                <a:lnTo>
                  <a:pt x="8012" y="278"/>
                </a:lnTo>
                <a:lnTo>
                  <a:pt x="8007" y="349"/>
                </a:lnTo>
                <a:lnTo>
                  <a:pt x="8000" y="418"/>
                </a:lnTo>
                <a:lnTo>
                  <a:pt x="7991" y="485"/>
                </a:lnTo>
                <a:lnTo>
                  <a:pt x="7977" y="549"/>
                </a:lnTo>
                <a:lnTo>
                  <a:pt x="7961" y="613"/>
                </a:lnTo>
                <a:lnTo>
                  <a:pt x="7942" y="675"/>
                </a:lnTo>
                <a:lnTo>
                  <a:pt x="7920" y="734"/>
                </a:lnTo>
                <a:lnTo>
                  <a:pt x="7895" y="792"/>
                </a:lnTo>
                <a:lnTo>
                  <a:pt x="7867" y="847"/>
                </a:lnTo>
                <a:lnTo>
                  <a:pt x="7836" y="901"/>
                </a:lnTo>
                <a:lnTo>
                  <a:pt x="7801" y="953"/>
                </a:lnTo>
                <a:lnTo>
                  <a:pt x="7765" y="1003"/>
                </a:lnTo>
                <a:lnTo>
                  <a:pt x="7725" y="1051"/>
                </a:lnTo>
                <a:lnTo>
                  <a:pt x="7682" y="1098"/>
                </a:lnTo>
                <a:lnTo>
                  <a:pt x="7635" y="1143"/>
                </a:lnTo>
                <a:lnTo>
                  <a:pt x="7587" y="1185"/>
                </a:lnTo>
                <a:lnTo>
                  <a:pt x="7534" y="1226"/>
                </a:lnTo>
                <a:lnTo>
                  <a:pt x="7480" y="1265"/>
                </a:lnTo>
                <a:lnTo>
                  <a:pt x="7421" y="1302"/>
                </a:lnTo>
                <a:lnTo>
                  <a:pt x="7360" y="1337"/>
                </a:lnTo>
                <a:lnTo>
                  <a:pt x="7296" y="1371"/>
                </a:lnTo>
                <a:lnTo>
                  <a:pt x="7230" y="1402"/>
                </a:lnTo>
                <a:lnTo>
                  <a:pt x="7159" y="1432"/>
                </a:lnTo>
                <a:lnTo>
                  <a:pt x="7086" y="1459"/>
                </a:lnTo>
                <a:lnTo>
                  <a:pt x="7010" y="1486"/>
                </a:lnTo>
                <a:lnTo>
                  <a:pt x="6931" y="1510"/>
                </a:lnTo>
                <a:lnTo>
                  <a:pt x="6849" y="1532"/>
                </a:lnTo>
                <a:lnTo>
                  <a:pt x="6764" y="1552"/>
                </a:lnTo>
                <a:lnTo>
                  <a:pt x="6676" y="1571"/>
                </a:lnTo>
                <a:lnTo>
                  <a:pt x="6705" y="1521"/>
                </a:lnTo>
                <a:lnTo>
                  <a:pt x="6733" y="1474"/>
                </a:lnTo>
                <a:lnTo>
                  <a:pt x="6764" y="1427"/>
                </a:lnTo>
                <a:lnTo>
                  <a:pt x="6793" y="1379"/>
                </a:lnTo>
                <a:lnTo>
                  <a:pt x="6823" y="1334"/>
                </a:lnTo>
                <a:lnTo>
                  <a:pt x="6853" y="1287"/>
                </a:lnTo>
                <a:lnTo>
                  <a:pt x="6884" y="1243"/>
                </a:lnTo>
                <a:lnTo>
                  <a:pt x="6914" y="1199"/>
                </a:lnTo>
                <a:lnTo>
                  <a:pt x="6946" y="1156"/>
                </a:lnTo>
                <a:lnTo>
                  <a:pt x="6976" y="1112"/>
                </a:lnTo>
                <a:lnTo>
                  <a:pt x="7008" y="1070"/>
                </a:lnTo>
                <a:lnTo>
                  <a:pt x="7039" y="1029"/>
                </a:lnTo>
                <a:lnTo>
                  <a:pt x="7071" y="988"/>
                </a:lnTo>
                <a:lnTo>
                  <a:pt x="7103" y="948"/>
                </a:lnTo>
                <a:lnTo>
                  <a:pt x="7135" y="908"/>
                </a:lnTo>
                <a:lnTo>
                  <a:pt x="7168" y="869"/>
                </a:lnTo>
                <a:lnTo>
                  <a:pt x="7233" y="792"/>
                </a:lnTo>
                <a:lnTo>
                  <a:pt x="7299" y="717"/>
                </a:lnTo>
                <a:lnTo>
                  <a:pt x="7366" y="645"/>
                </a:lnTo>
                <a:lnTo>
                  <a:pt x="7434" y="576"/>
                </a:lnTo>
                <a:lnTo>
                  <a:pt x="7502" y="507"/>
                </a:lnTo>
                <a:lnTo>
                  <a:pt x="7571" y="442"/>
                </a:lnTo>
                <a:lnTo>
                  <a:pt x="7642" y="377"/>
                </a:lnTo>
                <a:lnTo>
                  <a:pt x="7712" y="315"/>
                </a:lnTo>
                <a:lnTo>
                  <a:pt x="7685" y="329"/>
                </a:lnTo>
                <a:lnTo>
                  <a:pt x="7658" y="343"/>
                </a:lnTo>
                <a:lnTo>
                  <a:pt x="7630" y="358"/>
                </a:lnTo>
                <a:lnTo>
                  <a:pt x="7602" y="374"/>
                </a:lnTo>
                <a:lnTo>
                  <a:pt x="7572" y="392"/>
                </a:lnTo>
                <a:lnTo>
                  <a:pt x="7543" y="411"/>
                </a:lnTo>
                <a:lnTo>
                  <a:pt x="7512" y="432"/>
                </a:lnTo>
                <a:lnTo>
                  <a:pt x="7481" y="454"/>
                </a:lnTo>
                <a:lnTo>
                  <a:pt x="7448" y="478"/>
                </a:lnTo>
                <a:lnTo>
                  <a:pt x="7416" y="503"/>
                </a:lnTo>
                <a:lnTo>
                  <a:pt x="7383" y="530"/>
                </a:lnTo>
                <a:lnTo>
                  <a:pt x="7348" y="559"/>
                </a:lnTo>
                <a:lnTo>
                  <a:pt x="7314" y="588"/>
                </a:lnTo>
                <a:lnTo>
                  <a:pt x="7279" y="620"/>
                </a:lnTo>
                <a:lnTo>
                  <a:pt x="7242" y="654"/>
                </a:lnTo>
                <a:lnTo>
                  <a:pt x="7205" y="690"/>
                </a:lnTo>
                <a:lnTo>
                  <a:pt x="7169" y="728"/>
                </a:lnTo>
                <a:lnTo>
                  <a:pt x="7131" y="767"/>
                </a:lnTo>
                <a:lnTo>
                  <a:pt x="7092" y="808"/>
                </a:lnTo>
                <a:lnTo>
                  <a:pt x="7052" y="852"/>
                </a:lnTo>
                <a:lnTo>
                  <a:pt x="7012" y="897"/>
                </a:lnTo>
                <a:lnTo>
                  <a:pt x="6971" y="945"/>
                </a:lnTo>
                <a:lnTo>
                  <a:pt x="6930" y="995"/>
                </a:lnTo>
                <a:lnTo>
                  <a:pt x="6888" y="1047"/>
                </a:lnTo>
                <a:lnTo>
                  <a:pt x="6846" y="1102"/>
                </a:lnTo>
                <a:lnTo>
                  <a:pt x="6802" y="1159"/>
                </a:lnTo>
                <a:lnTo>
                  <a:pt x="6759" y="1218"/>
                </a:lnTo>
                <a:lnTo>
                  <a:pt x="6714" y="1280"/>
                </a:lnTo>
                <a:lnTo>
                  <a:pt x="6668" y="1344"/>
                </a:lnTo>
                <a:lnTo>
                  <a:pt x="6623" y="1411"/>
                </a:lnTo>
                <a:lnTo>
                  <a:pt x="6576" y="1480"/>
                </a:lnTo>
                <a:lnTo>
                  <a:pt x="6530" y="1553"/>
                </a:lnTo>
                <a:close/>
                <a:moveTo>
                  <a:pt x="6071" y="3629"/>
                </a:moveTo>
                <a:lnTo>
                  <a:pt x="6069" y="3584"/>
                </a:lnTo>
                <a:lnTo>
                  <a:pt x="6067" y="3540"/>
                </a:lnTo>
                <a:lnTo>
                  <a:pt x="6066" y="3494"/>
                </a:lnTo>
                <a:lnTo>
                  <a:pt x="6066" y="3450"/>
                </a:lnTo>
                <a:lnTo>
                  <a:pt x="6066" y="3407"/>
                </a:lnTo>
                <a:lnTo>
                  <a:pt x="6067" y="3363"/>
                </a:lnTo>
                <a:lnTo>
                  <a:pt x="6068" y="3320"/>
                </a:lnTo>
                <a:lnTo>
                  <a:pt x="6070" y="3278"/>
                </a:lnTo>
                <a:lnTo>
                  <a:pt x="6073" y="3236"/>
                </a:lnTo>
                <a:lnTo>
                  <a:pt x="6078" y="3194"/>
                </a:lnTo>
                <a:lnTo>
                  <a:pt x="6082" y="3153"/>
                </a:lnTo>
                <a:lnTo>
                  <a:pt x="6086" y="3111"/>
                </a:lnTo>
                <a:lnTo>
                  <a:pt x="6092" y="3071"/>
                </a:lnTo>
                <a:lnTo>
                  <a:pt x="6098" y="3031"/>
                </a:lnTo>
                <a:lnTo>
                  <a:pt x="6105" y="2991"/>
                </a:lnTo>
                <a:lnTo>
                  <a:pt x="6112" y="2952"/>
                </a:lnTo>
                <a:lnTo>
                  <a:pt x="6121" y="2913"/>
                </a:lnTo>
                <a:lnTo>
                  <a:pt x="6129" y="2875"/>
                </a:lnTo>
                <a:lnTo>
                  <a:pt x="6139" y="2837"/>
                </a:lnTo>
                <a:lnTo>
                  <a:pt x="6149" y="2799"/>
                </a:lnTo>
                <a:lnTo>
                  <a:pt x="6160" y="2762"/>
                </a:lnTo>
                <a:lnTo>
                  <a:pt x="6171" y="2726"/>
                </a:lnTo>
                <a:lnTo>
                  <a:pt x="6183" y="2690"/>
                </a:lnTo>
                <a:lnTo>
                  <a:pt x="6195" y="2654"/>
                </a:lnTo>
                <a:lnTo>
                  <a:pt x="6209" y="2618"/>
                </a:lnTo>
                <a:lnTo>
                  <a:pt x="6223" y="2583"/>
                </a:lnTo>
                <a:lnTo>
                  <a:pt x="6237" y="2548"/>
                </a:lnTo>
                <a:lnTo>
                  <a:pt x="6252" y="2515"/>
                </a:lnTo>
                <a:lnTo>
                  <a:pt x="6268" y="2481"/>
                </a:lnTo>
                <a:lnTo>
                  <a:pt x="6285" y="2448"/>
                </a:lnTo>
                <a:lnTo>
                  <a:pt x="6301" y="2416"/>
                </a:lnTo>
                <a:lnTo>
                  <a:pt x="6319" y="2383"/>
                </a:lnTo>
                <a:lnTo>
                  <a:pt x="6247" y="2274"/>
                </a:lnTo>
                <a:lnTo>
                  <a:pt x="6175" y="2170"/>
                </a:lnTo>
                <a:lnTo>
                  <a:pt x="6106" y="2069"/>
                </a:lnTo>
                <a:lnTo>
                  <a:pt x="6037" y="1972"/>
                </a:lnTo>
                <a:lnTo>
                  <a:pt x="5968" y="1879"/>
                </a:lnTo>
                <a:lnTo>
                  <a:pt x="5901" y="1789"/>
                </a:lnTo>
                <a:lnTo>
                  <a:pt x="5834" y="1704"/>
                </a:lnTo>
                <a:lnTo>
                  <a:pt x="5769" y="1622"/>
                </a:lnTo>
                <a:lnTo>
                  <a:pt x="5704" y="1543"/>
                </a:lnTo>
                <a:lnTo>
                  <a:pt x="5640" y="1467"/>
                </a:lnTo>
                <a:lnTo>
                  <a:pt x="5578" y="1395"/>
                </a:lnTo>
                <a:lnTo>
                  <a:pt x="5517" y="1325"/>
                </a:lnTo>
                <a:lnTo>
                  <a:pt x="5456" y="1260"/>
                </a:lnTo>
                <a:lnTo>
                  <a:pt x="5396" y="1197"/>
                </a:lnTo>
                <a:lnTo>
                  <a:pt x="5339" y="1137"/>
                </a:lnTo>
                <a:lnTo>
                  <a:pt x="5281" y="1080"/>
                </a:lnTo>
                <a:lnTo>
                  <a:pt x="5224" y="1026"/>
                </a:lnTo>
                <a:lnTo>
                  <a:pt x="5169" y="975"/>
                </a:lnTo>
                <a:lnTo>
                  <a:pt x="5115" y="927"/>
                </a:lnTo>
                <a:lnTo>
                  <a:pt x="5061" y="880"/>
                </a:lnTo>
                <a:lnTo>
                  <a:pt x="5009" y="837"/>
                </a:lnTo>
                <a:lnTo>
                  <a:pt x="4958" y="797"/>
                </a:lnTo>
                <a:lnTo>
                  <a:pt x="4908" y="758"/>
                </a:lnTo>
                <a:lnTo>
                  <a:pt x="4858" y="722"/>
                </a:lnTo>
                <a:lnTo>
                  <a:pt x="4810" y="689"/>
                </a:lnTo>
                <a:lnTo>
                  <a:pt x="4763" y="657"/>
                </a:lnTo>
                <a:lnTo>
                  <a:pt x="4716" y="627"/>
                </a:lnTo>
                <a:lnTo>
                  <a:pt x="4671" y="600"/>
                </a:lnTo>
                <a:lnTo>
                  <a:pt x="4627" y="575"/>
                </a:lnTo>
                <a:lnTo>
                  <a:pt x="4585" y="550"/>
                </a:lnTo>
                <a:lnTo>
                  <a:pt x="4543" y="529"/>
                </a:lnTo>
                <a:lnTo>
                  <a:pt x="4502" y="509"/>
                </a:lnTo>
                <a:lnTo>
                  <a:pt x="4558" y="558"/>
                </a:lnTo>
                <a:lnTo>
                  <a:pt x="4613" y="607"/>
                </a:lnTo>
                <a:lnTo>
                  <a:pt x="4669" y="658"/>
                </a:lnTo>
                <a:lnTo>
                  <a:pt x="4724" y="709"/>
                </a:lnTo>
                <a:lnTo>
                  <a:pt x="4778" y="760"/>
                </a:lnTo>
                <a:lnTo>
                  <a:pt x="4833" y="813"/>
                </a:lnTo>
                <a:lnTo>
                  <a:pt x="4888" y="867"/>
                </a:lnTo>
                <a:lnTo>
                  <a:pt x="4941" y="920"/>
                </a:lnTo>
                <a:lnTo>
                  <a:pt x="4996" y="975"/>
                </a:lnTo>
                <a:lnTo>
                  <a:pt x="5049" y="1031"/>
                </a:lnTo>
                <a:lnTo>
                  <a:pt x="5102" y="1088"/>
                </a:lnTo>
                <a:lnTo>
                  <a:pt x="5155" y="1146"/>
                </a:lnTo>
                <a:lnTo>
                  <a:pt x="5207" y="1204"/>
                </a:lnTo>
                <a:lnTo>
                  <a:pt x="5260" y="1263"/>
                </a:lnTo>
                <a:lnTo>
                  <a:pt x="5311" y="1324"/>
                </a:lnTo>
                <a:lnTo>
                  <a:pt x="5364" y="1385"/>
                </a:lnTo>
                <a:lnTo>
                  <a:pt x="5414" y="1447"/>
                </a:lnTo>
                <a:lnTo>
                  <a:pt x="5466" y="1510"/>
                </a:lnTo>
                <a:lnTo>
                  <a:pt x="5516" y="1574"/>
                </a:lnTo>
                <a:lnTo>
                  <a:pt x="5567" y="1638"/>
                </a:lnTo>
                <a:lnTo>
                  <a:pt x="5616" y="1705"/>
                </a:lnTo>
                <a:lnTo>
                  <a:pt x="5667" y="1771"/>
                </a:lnTo>
                <a:lnTo>
                  <a:pt x="5716" y="1840"/>
                </a:lnTo>
                <a:lnTo>
                  <a:pt x="5764" y="1908"/>
                </a:lnTo>
                <a:lnTo>
                  <a:pt x="5813" y="1978"/>
                </a:lnTo>
                <a:lnTo>
                  <a:pt x="5861" y="2050"/>
                </a:lnTo>
                <a:lnTo>
                  <a:pt x="5909" y="2121"/>
                </a:lnTo>
                <a:lnTo>
                  <a:pt x="5957" y="2194"/>
                </a:lnTo>
                <a:lnTo>
                  <a:pt x="6004" y="2269"/>
                </a:lnTo>
                <a:lnTo>
                  <a:pt x="6050" y="2344"/>
                </a:lnTo>
                <a:lnTo>
                  <a:pt x="6098" y="2420"/>
                </a:lnTo>
                <a:lnTo>
                  <a:pt x="6143" y="2498"/>
                </a:lnTo>
                <a:lnTo>
                  <a:pt x="6003" y="2468"/>
                </a:lnTo>
                <a:lnTo>
                  <a:pt x="5868" y="2436"/>
                </a:lnTo>
                <a:lnTo>
                  <a:pt x="5739" y="2401"/>
                </a:lnTo>
                <a:lnTo>
                  <a:pt x="5613" y="2363"/>
                </a:lnTo>
                <a:lnTo>
                  <a:pt x="5493" y="2322"/>
                </a:lnTo>
                <a:lnTo>
                  <a:pt x="5376" y="2277"/>
                </a:lnTo>
                <a:lnTo>
                  <a:pt x="5266" y="2231"/>
                </a:lnTo>
                <a:lnTo>
                  <a:pt x="5160" y="2180"/>
                </a:lnTo>
                <a:lnTo>
                  <a:pt x="5058" y="2128"/>
                </a:lnTo>
                <a:lnTo>
                  <a:pt x="4961" y="2072"/>
                </a:lnTo>
                <a:lnTo>
                  <a:pt x="4870" y="2013"/>
                </a:lnTo>
                <a:lnTo>
                  <a:pt x="4783" y="1952"/>
                </a:lnTo>
                <a:lnTo>
                  <a:pt x="4700" y="1886"/>
                </a:lnTo>
                <a:lnTo>
                  <a:pt x="4622" y="1819"/>
                </a:lnTo>
                <a:lnTo>
                  <a:pt x="4549" y="1748"/>
                </a:lnTo>
                <a:lnTo>
                  <a:pt x="4481" y="1675"/>
                </a:lnTo>
                <a:lnTo>
                  <a:pt x="4417" y="1598"/>
                </a:lnTo>
                <a:lnTo>
                  <a:pt x="4359" y="1519"/>
                </a:lnTo>
                <a:lnTo>
                  <a:pt x="4304" y="1437"/>
                </a:lnTo>
                <a:lnTo>
                  <a:pt x="4255" y="1352"/>
                </a:lnTo>
                <a:lnTo>
                  <a:pt x="4211" y="1263"/>
                </a:lnTo>
                <a:lnTo>
                  <a:pt x="4171" y="1171"/>
                </a:lnTo>
                <a:lnTo>
                  <a:pt x="4136" y="1078"/>
                </a:lnTo>
                <a:lnTo>
                  <a:pt x="4106" y="981"/>
                </a:lnTo>
                <a:lnTo>
                  <a:pt x="4080" y="880"/>
                </a:lnTo>
                <a:lnTo>
                  <a:pt x="4059" y="777"/>
                </a:lnTo>
                <a:lnTo>
                  <a:pt x="4044" y="671"/>
                </a:lnTo>
                <a:lnTo>
                  <a:pt x="4033" y="562"/>
                </a:lnTo>
                <a:lnTo>
                  <a:pt x="4026" y="450"/>
                </a:lnTo>
                <a:lnTo>
                  <a:pt x="4025" y="335"/>
                </a:lnTo>
                <a:lnTo>
                  <a:pt x="4028" y="217"/>
                </a:lnTo>
                <a:lnTo>
                  <a:pt x="4035" y="97"/>
                </a:lnTo>
                <a:lnTo>
                  <a:pt x="4036" y="88"/>
                </a:lnTo>
                <a:lnTo>
                  <a:pt x="4039" y="78"/>
                </a:lnTo>
                <a:lnTo>
                  <a:pt x="4042" y="69"/>
                </a:lnTo>
                <a:lnTo>
                  <a:pt x="4046" y="60"/>
                </a:lnTo>
                <a:lnTo>
                  <a:pt x="4050" y="53"/>
                </a:lnTo>
                <a:lnTo>
                  <a:pt x="4056" y="45"/>
                </a:lnTo>
                <a:lnTo>
                  <a:pt x="4062" y="38"/>
                </a:lnTo>
                <a:lnTo>
                  <a:pt x="4068" y="32"/>
                </a:lnTo>
                <a:lnTo>
                  <a:pt x="4075" y="26"/>
                </a:lnTo>
                <a:lnTo>
                  <a:pt x="4084" y="22"/>
                </a:lnTo>
                <a:lnTo>
                  <a:pt x="4091" y="18"/>
                </a:lnTo>
                <a:lnTo>
                  <a:pt x="4099" y="14"/>
                </a:lnTo>
                <a:lnTo>
                  <a:pt x="4109" y="12"/>
                </a:lnTo>
                <a:lnTo>
                  <a:pt x="4117" y="9"/>
                </a:lnTo>
                <a:lnTo>
                  <a:pt x="4127" y="9"/>
                </a:lnTo>
                <a:lnTo>
                  <a:pt x="4136" y="9"/>
                </a:lnTo>
                <a:lnTo>
                  <a:pt x="4273" y="20"/>
                </a:lnTo>
                <a:lnTo>
                  <a:pt x="4405" y="36"/>
                </a:lnTo>
                <a:lnTo>
                  <a:pt x="4533" y="55"/>
                </a:lnTo>
                <a:lnTo>
                  <a:pt x="4659" y="78"/>
                </a:lnTo>
                <a:lnTo>
                  <a:pt x="4779" y="106"/>
                </a:lnTo>
                <a:lnTo>
                  <a:pt x="4896" y="138"/>
                </a:lnTo>
                <a:lnTo>
                  <a:pt x="5009" y="173"/>
                </a:lnTo>
                <a:lnTo>
                  <a:pt x="5118" y="213"/>
                </a:lnTo>
                <a:lnTo>
                  <a:pt x="5223" y="256"/>
                </a:lnTo>
                <a:lnTo>
                  <a:pt x="5324" y="304"/>
                </a:lnTo>
                <a:lnTo>
                  <a:pt x="5420" y="355"/>
                </a:lnTo>
                <a:lnTo>
                  <a:pt x="5512" y="410"/>
                </a:lnTo>
                <a:lnTo>
                  <a:pt x="5600" y="469"/>
                </a:lnTo>
                <a:lnTo>
                  <a:pt x="5684" y="532"/>
                </a:lnTo>
                <a:lnTo>
                  <a:pt x="5763" y="599"/>
                </a:lnTo>
                <a:lnTo>
                  <a:pt x="5839" y="668"/>
                </a:lnTo>
                <a:lnTo>
                  <a:pt x="5909" y="742"/>
                </a:lnTo>
                <a:lnTo>
                  <a:pt x="5975" y="820"/>
                </a:lnTo>
                <a:lnTo>
                  <a:pt x="6037" y="901"/>
                </a:lnTo>
                <a:lnTo>
                  <a:pt x="6092" y="986"/>
                </a:lnTo>
                <a:lnTo>
                  <a:pt x="6145" y="1073"/>
                </a:lnTo>
                <a:lnTo>
                  <a:pt x="6192" y="1165"/>
                </a:lnTo>
                <a:lnTo>
                  <a:pt x="6234" y="1260"/>
                </a:lnTo>
                <a:lnTo>
                  <a:pt x="6272" y="1359"/>
                </a:lnTo>
                <a:lnTo>
                  <a:pt x="6305" y="1460"/>
                </a:lnTo>
                <a:lnTo>
                  <a:pt x="6332" y="1566"/>
                </a:lnTo>
                <a:lnTo>
                  <a:pt x="6355" y="1674"/>
                </a:lnTo>
                <a:lnTo>
                  <a:pt x="6373" y="1786"/>
                </a:lnTo>
                <a:lnTo>
                  <a:pt x="6385" y="1901"/>
                </a:lnTo>
                <a:lnTo>
                  <a:pt x="6392" y="2019"/>
                </a:lnTo>
                <a:lnTo>
                  <a:pt x="6394" y="2140"/>
                </a:lnTo>
                <a:lnTo>
                  <a:pt x="6391" y="2265"/>
                </a:lnTo>
                <a:lnTo>
                  <a:pt x="6427" y="2213"/>
                </a:lnTo>
                <a:lnTo>
                  <a:pt x="6463" y="2164"/>
                </a:lnTo>
                <a:lnTo>
                  <a:pt x="6502" y="2115"/>
                </a:lnTo>
                <a:lnTo>
                  <a:pt x="6543" y="2068"/>
                </a:lnTo>
                <a:lnTo>
                  <a:pt x="6585" y="2022"/>
                </a:lnTo>
                <a:lnTo>
                  <a:pt x="6629" y="1978"/>
                </a:lnTo>
                <a:lnTo>
                  <a:pt x="6675" y="1935"/>
                </a:lnTo>
                <a:lnTo>
                  <a:pt x="6722" y="1893"/>
                </a:lnTo>
                <a:lnTo>
                  <a:pt x="6770" y="1853"/>
                </a:lnTo>
                <a:lnTo>
                  <a:pt x="6821" y="1814"/>
                </a:lnTo>
                <a:lnTo>
                  <a:pt x="6873" y="1777"/>
                </a:lnTo>
                <a:lnTo>
                  <a:pt x="6927" y="1740"/>
                </a:lnTo>
                <a:lnTo>
                  <a:pt x="6983" y="1705"/>
                </a:lnTo>
                <a:lnTo>
                  <a:pt x="7039" y="1672"/>
                </a:lnTo>
                <a:lnTo>
                  <a:pt x="7098" y="1641"/>
                </a:lnTo>
                <a:lnTo>
                  <a:pt x="7158" y="1610"/>
                </a:lnTo>
                <a:lnTo>
                  <a:pt x="7219" y="1581"/>
                </a:lnTo>
                <a:lnTo>
                  <a:pt x="7283" y="1553"/>
                </a:lnTo>
                <a:lnTo>
                  <a:pt x="7347" y="1527"/>
                </a:lnTo>
                <a:lnTo>
                  <a:pt x="7414" y="1502"/>
                </a:lnTo>
                <a:lnTo>
                  <a:pt x="7482" y="1479"/>
                </a:lnTo>
                <a:lnTo>
                  <a:pt x="7551" y="1458"/>
                </a:lnTo>
                <a:lnTo>
                  <a:pt x="7622" y="1438"/>
                </a:lnTo>
                <a:lnTo>
                  <a:pt x="7694" y="1419"/>
                </a:lnTo>
                <a:lnTo>
                  <a:pt x="7768" y="1402"/>
                </a:lnTo>
                <a:lnTo>
                  <a:pt x="7842" y="1387"/>
                </a:lnTo>
                <a:lnTo>
                  <a:pt x="7919" y="1373"/>
                </a:lnTo>
                <a:lnTo>
                  <a:pt x="7997" y="1360"/>
                </a:lnTo>
                <a:lnTo>
                  <a:pt x="8077" y="1350"/>
                </a:lnTo>
                <a:lnTo>
                  <a:pt x="8158" y="1340"/>
                </a:lnTo>
                <a:lnTo>
                  <a:pt x="8240" y="1332"/>
                </a:lnTo>
                <a:lnTo>
                  <a:pt x="8323" y="1325"/>
                </a:lnTo>
                <a:lnTo>
                  <a:pt x="8333" y="1325"/>
                </a:lnTo>
                <a:lnTo>
                  <a:pt x="8343" y="1326"/>
                </a:lnTo>
                <a:lnTo>
                  <a:pt x="8351" y="1327"/>
                </a:lnTo>
                <a:lnTo>
                  <a:pt x="8361" y="1331"/>
                </a:lnTo>
                <a:lnTo>
                  <a:pt x="8369" y="1334"/>
                </a:lnTo>
                <a:lnTo>
                  <a:pt x="8376" y="1338"/>
                </a:lnTo>
                <a:lnTo>
                  <a:pt x="8385" y="1343"/>
                </a:lnTo>
                <a:lnTo>
                  <a:pt x="8391" y="1349"/>
                </a:lnTo>
                <a:lnTo>
                  <a:pt x="8398" y="1355"/>
                </a:lnTo>
                <a:lnTo>
                  <a:pt x="8404" y="1361"/>
                </a:lnTo>
                <a:lnTo>
                  <a:pt x="8409" y="1369"/>
                </a:lnTo>
                <a:lnTo>
                  <a:pt x="8414" y="1377"/>
                </a:lnTo>
                <a:lnTo>
                  <a:pt x="8417" y="1385"/>
                </a:lnTo>
                <a:lnTo>
                  <a:pt x="8421" y="1394"/>
                </a:lnTo>
                <a:lnTo>
                  <a:pt x="8423" y="1403"/>
                </a:lnTo>
                <a:lnTo>
                  <a:pt x="8425" y="1413"/>
                </a:lnTo>
                <a:lnTo>
                  <a:pt x="8432" y="1534"/>
                </a:lnTo>
                <a:lnTo>
                  <a:pt x="8435" y="1651"/>
                </a:lnTo>
                <a:lnTo>
                  <a:pt x="8433" y="1766"/>
                </a:lnTo>
                <a:lnTo>
                  <a:pt x="8427" y="1878"/>
                </a:lnTo>
                <a:lnTo>
                  <a:pt x="8416" y="1987"/>
                </a:lnTo>
                <a:lnTo>
                  <a:pt x="8400" y="2093"/>
                </a:lnTo>
                <a:lnTo>
                  <a:pt x="8380" y="2196"/>
                </a:lnTo>
                <a:lnTo>
                  <a:pt x="8354" y="2296"/>
                </a:lnTo>
                <a:lnTo>
                  <a:pt x="8324" y="2393"/>
                </a:lnTo>
                <a:lnTo>
                  <a:pt x="8289" y="2488"/>
                </a:lnTo>
                <a:lnTo>
                  <a:pt x="8249" y="2579"/>
                </a:lnTo>
                <a:lnTo>
                  <a:pt x="8205" y="2668"/>
                </a:lnTo>
                <a:lnTo>
                  <a:pt x="8156" y="2753"/>
                </a:lnTo>
                <a:lnTo>
                  <a:pt x="8101" y="2835"/>
                </a:lnTo>
                <a:lnTo>
                  <a:pt x="8042" y="2915"/>
                </a:lnTo>
                <a:lnTo>
                  <a:pt x="7979" y="2991"/>
                </a:lnTo>
                <a:lnTo>
                  <a:pt x="7911" y="3065"/>
                </a:lnTo>
                <a:lnTo>
                  <a:pt x="7838" y="3136"/>
                </a:lnTo>
                <a:lnTo>
                  <a:pt x="7760" y="3203"/>
                </a:lnTo>
                <a:lnTo>
                  <a:pt x="7677" y="3268"/>
                </a:lnTo>
                <a:lnTo>
                  <a:pt x="7590" y="3330"/>
                </a:lnTo>
                <a:lnTo>
                  <a:pt x="7499" y="3389"/>
                </a:lnTo>
                <a:lnTo>
                  <a:pt x="7402" y="3445"/>
                </a:lnTo>
                <a:lnTo>
                  <a:pt x="7300" y="3497"/>
                </a:lnTo>
                <a:lnTo>
                  <a:pt x="7194" y="3547"/>
                </a:lnTo>
                <a:lnTo>
                  <a:pt x="7082" y="3594"/>
                </a:lnTo>
                <a:lnTo>
                  <a:pt x="6967" y="3638"/>
                </a:lnTo>
                <a:lnTo>
                  <a:pt x="6847" y="3679"/>
                </a:lnTo>
                <a:lnTo>
                  <a:pt x="6721" y="3718"/>
                </a:lnTo>
                <a:lnTo>
                  <a:pt x="6592" y="3753"/>
                </a:lnTo>
                <a:lnTo>
                  <a:pt x="6456" y="3784"/>
                </a:lnTo>
                <a:lnTo>
                  <a:pt x="6317" y="3814"/>
                </a:lnTo>
                <a:lnTo>
                  <a:pt x="6362" y="3737"/>
                </a:lnTo>
                <a:lnTo>
                  <a:pt x="6409" y="3660"/>
                </a:lnTo>
                <a:lnTo>
                  <a:pt x="6456" y="3585"/>
                </a:lnTo>
                <a:lnTo>
                  <a:pt x="6503" y="3511"/>
                </a:lnTo>
                <a:lnTo>
                  <a:pt x="6551" y="3438"/>
                </a:lnTo>
                <a:lnTo>
                  <a:pt x="6599" y="3366"/>
                </a:lnTo>
                <a:lnTo>
                  <a:pt x="6646" y="3295"/>
                </a:lnTo>
                <a:lnTo>
                  <a:pt x="6696" y="3225"/>
                </a:lnTo>
                <a:lnTo>
                  <a:pt x="6744" y="3156"/>
                </a:lnTo>
                <a:lnTo>
                  <a:pt x="6793" y="3088"/>
                </a:lnTo>
                <a:lnTo>
                  <a:pt x="6843" y="3022"/>
                </a:lnTo>
                <a:lnTo>
                  <a:pt x="6893" y="2955"/>
                </a:lnTo>
                <a:lnTo>
                  <a:pt x="6944" y="2890"/>
                </a:lnTo>
                <a:lnTo>
                  <a:pt x="6994" y="2827"/>
                </a:lnTo>
                <a:lnTo>
                  <a:pt x="7045" y="2764"/>
                </a:lnTo>
                <a:lnTo>
                  <a:pt x="7096" y="2701"/>
                </a:lnTo>
                <a:lnTo>
                  <a:pt x="7148" y="2640"/>
                </a:lnTo>
                <a:lnTo>
                  <a:pt x="7200" y="2580"/>
                </a:lnTo>
                <a:lnTo>
                  <a:pt x="7253" y="2521"/>
                </a:lnTo>
                <a:lnTo>
                  <a:pt x="7305" y="2462"/>
                </a:lnTo>
                <a:lnTo>
                  <a:pt x="7358" y="2405"/>
                </a:lnTo>
                <a:lnTo>
                  <a:pt x="7410" y="2348"/>
                </a:lnTo>
                <a:lnTo>
                  <a:pt x="7464" y="2292"/>
                </a:lnTo>
                <a:lnTo>
                  <a:pt x="7518" y="2237"/>
                </a:lnTo>
                <a:lnTo>
                  <a:pt x="7572" y="2183"/>
                </a:lnTo>
                <a:lnTo>
                  <a:pt x="7627" y="2130"/>
                </a:lnTo>
                <a:lnTo>
                  <a:pt x="7681" y="2077"/>
                </a:lnTo>
                <a:lnTo>
                  <a:pt x="7736" y="2025"/>
                </a:lnTo>
                <a:lnTo>
                  <a:pt x="7791" y="1974"/>
                </a:lnTo>
                <a:lnTo>
                  <a:pt x="7847" y="1924"/>
                </a:lnTo>
                <a:lnTo>
                  <a:pt x="7902" y="1875"/>
                </a:lnTo>
                <a:lnTo>
                  <a:pt x="7958" y="1825"/>
                </a:lnTo>
                <a:lnTo>
                  <a:pt x="7917" y="1845"/>
                </a:lnTo>
                <a:lnTo>
                  <a:pt x="7875" y="1867"/>
                </a:lnTo>
                <a:lnTo>
                  <a:pt x="7831" y="1892"/>
                </a:lnTo>
                <a:lnTo>
                  <a:pt x="7787" y="1917"/>
                </a:lnTo>
                <a:lnTo>
                  <a:pt x="7742" y="1945"/>
                </a:lnTo>
                <a:lnTo>
                  <a:pt x="7694" y="1975"/>
                </a:lnTo>
                <a:lnTo>
                  <a:pt x="7647" y="2006"/>
                </a:lnTo>
                <a:lnTo>
                  <a:pt x="7599" y="2041"/>
                </a:lnTo>
                <a:lnTo>
                  <a:pt x="7548" y="2078"/>
                </a:lnTo>
                <a:lnTo>
                  <a:pt x="7498" y="2117"/>
                </a:lnTo>
                <a:lnTo>
                  <a:pt x="7445" y="2158"/>
                </a:lnTo>
                <a:lnTo>
                  <a:pt x="7393" y="2203"/>
                </a:lnTo>
                <a:lnTo>
                  <a:pt x="7339" y="2249"/>
                </a:lnTo>
                <a:lnTo>
                  <a:pt x="7283" y="2299"/>
                </a:lnTo>
                <a:lnTo>
                  <a:pt x="7228" y="2350"/>
                </a:lnTo>
                <a:lnTo>
                  <a:pt x="7171" y="2405"/>
                </a:lnTo>
                <a:lnTo>
                  <a:pt x="7112" y="2463"/>
                </a:lnTo>
                <a:lnTo>
                  <a:pt x="7053" y="2524"/>
                </a:lnTo>
                <a:lnTo>
                  <a:pt x="6993" y="2587"/>
                </a:lnTo>
                <a:lnTo>
                  <a:pt x="6931" y="2655"/>
                </a:lnTo>
                <a:lnTo>
                  <a:pt x="6869" y="2725"/>
                </a:lnTo>
                <a:lnTo>
                  <a:pt x="6806" y="2798"/>
                </a:lnTo>
                <a:lnTo>
                  <a:pt x="6742" y="2875"/>
                </a:lnTo>
                <a:lnTo>
                  <a:pt x="6677" y="2956"/>
                </a:lnTo>
                <a:lnTo>
                  <a:pt x="6611" y="3040"/>
                </a:lnTo>
                <a:lnTo>
                  <a:pt x="6543" y="3127"/>
                </a:lnTo>
                <a:lnTo>
                  <a:pt x="6475" y="3219"/>
                </a:lnTo>
                <a:lnTo>
                  <a:pt x="6406" y="3314"/>
                </a:lnTo>
                <a:lnTo>
                  <a:pt x="6335" y="3413"/>
                </a:lnTo>
                <a:lnTo>
                  <a:pt x="6264" y="3515"/>
                </a:lnTo>
                <a:lnTo>
                  <a:pt x="6192" y="3623"/>
                </a:lnTo>
                <a:lnTo>
                  <a:pt x="6119" y="3734"/>
                </a:lnTo>
                <a:lnTo>
                  <a:pt x="6147" y="3801"/>
                </a:lnTo>
                <a:lnTo>
                  <a:pt x="6173" y="3871"/>
                </a:lnTo>
                <a:lnTo>
                  <a:pt x="6198" y="3940"/>
                </a:lnTo>
                <a:lnTo>
                  <a:pt x="6223" y="4012"/>
                </a:lnTo>
                <a:lnTo>
                  <a:pt x="6245" y="4084"/>
                </a:lnTo>
                <a:lnTo>
                  <a:pt x="6266" y="4157"/>
                </a:lnTo>
                <a:lnTo>
                  <a:pt x="6285" y="4231"/>
                </a:lnTo>
                <a:lnTo>
                  <a:pt x="6303" y="4307"/>
                </a:lnTo>
                <a:lnTo>
                  <a:pt x="6319" y="4383"/>
                </a:lnTo>
                <a:lnTo>
                  <a:pt x="6333" y="4460"/>
                </a:lnTo>
                <a:lnTo>
                  <a:pt x="6347" y="4539"/>
                </a:lnTo>
                <a:lnTo>
                  <a:pt x="6358" y="4618"/>
                </a:lnTo>
                <a:lnTo>
                  <a:pt x="6368" y="4698"/>
                </a:lnTo>
                <a:lnTo>
                  <a:pt x="6376" y="4779"/>
                </a:lnTo>
                <a:lnTo>
                  <a:pt x="6383" y="4862"/>
                </a:lnTo>
                <a:lnTo>
                  <a:pt x="6389" y="4945"/>
                </a:lnTo>
                <a:lnTo>
                  <a:pt x="6440" y="4842"/>
                </a:lnTo>
                <a:lnTo>
                  <a:pt x="6495" y="4740"/>
                </a:lnTo>
                <a:lnTo>
                  <a:pt x="6555" y="4642"/>
                </a:lnTo>
                <a:lnTo>
                  <a:pt x="6617" y="4548"/>
                </a:lnTo>
                <a:lnTo>
                  <a:pt x="6683" y="4455"/>
                </a:lnTo>
                <a:lnTo>
                  <a:pt x="6752" y="4365"/>
                </a:lnTo>
                <a:lnTo>
                  <a:pt x="6826" y="4279"/>
                </a:lnTo>
                <a:lnTo>
                  <a:pt x="6903" y="4194"/>
                </a:lnTo>
                <a:lnTo>
                  <a:pt x="6984" y="4113"/>
                </a:lnTo>
                <a:lnTo>
                  <a:pt x="7067" y="4034"/>
                </a:lnTo>
                <a:lnTo>
                  <a:pt x="7154" y="3958"/>
                </a:lnTo>
                <a:lnTo>
                  <a:pt x="7245" y="3885"/>
                </a:lnTo>
                <a:lnTo>
                  <a:pt x="7339" y="3816"/>
                </a:lnTo>
                <a:lnTo>
                  <a:pt x="7437" y="3748"/>
                </a:lnTo>
                <a:lnTo>
                  <a:pt x="7537" y="3684"/>
                </a:lnTo>
                <a:lnTo>
                  <a:pt x="7641" y="3623"/>
                </a:lnTo>
                <a:lnTo>
                  <a:pt x="7748" y="3565"/>
                </a:lnTo>
                <a:lnTo>
                  <a:pt x="7858" y="3509"/>
                </a:lnTo>
                <a:lnTo>
                  <a:pt x="7972" y="3457"/>
                </a:lnTo>
                <a:lnTo>
                  <a:pt x="8089" y="3408"/>
                </a:lnTo>
                <a:lnTo>
                  <a:pt x="8209" y="3361"/>
                </a:lnTo>
                <a:lnTo>
                  <a:pt x="8332" y="3318"/>
                </a:lnTo>
                <a:lnTo>
                  <a:pt x="8458" y="3278"/>
                </a:lnTo>
                <a:lnTo>
                  <a:pt x="8588" y="3241"/>
                </a:lnTo>
                <a:lnTo>
                  <a:pt x="8720" y="3207"/>
                </a:lnTo>
                <a:lnTo>
                  <a:pt x="8856" y="3176"/>
                </a:lnTo>
                <a:lnTo>
                  <a:pt x="8993" y="3148"/>
                </a:lnTo>
                <a:lnTo>
                  <a:pt x="9135" y="3124"/>
                </a:lnTo>
                <a:lnTo>
                  <a:pt x="9279" y="3103"/>
                </a:lnTo>
                <a:lnTo>
                  <a:pt x="9426" y="3085"/>
                </a:lnTo>
                <a:lnTo>
                  <a:pt x="9577" y="3069"/>
                </a:lnTo>
                <a:lnTo>
                  <a:pt x="9729" y="3058"/>
                </a:lnTo>
                <a:lnTo>
                  <a:pt x="9745" y="3058"/>
                </a:lnTo>
                <a:lnTo>
                  <a:pt x="9761" y="3059"/>
                </a:lnTo>
                <a:lnTo>
                  <a:pt x="9775" y="3062"/>
                </a:lnTo>
                <a:lnTo>
                  <a:pt x="9789" y="3066"/>
                </a:lnTo>
                <a:lnTo>
                  <a:pt x="9803" y="3071"/>
                </a:lnTo>
                <a:lnTo>
                  <a:pt x="9816" y="3079"/>
                </a:lnTo>
                <a:lnTo>
                  <a:pt x="9829" y="3086"/>
                </a:lnTo>
                <a:lnTo>
                  <a:pt x="9841" y="3096"/>
                </a:lnTo>
                <a:lnTo>
                  <a:pt x="9851" y="3105"/>
                </a:lnTo>
                <a:lnTo>
                  <a:pt x="9861" y="3117"/>
                </a:lnTo>
                <a:lnTo>
                  <a:pt x="9869" y="3128"/>
                </a:lnTo>
                <a:lnTo>
                  <a:pt x="9876" y="3141"/>
                </a:lnTo>
                <a:lnTo>
                  <a:pt x="9883" y="3155"/>
                </a:lnTo>
                <a:lnTo>
                  <a:pt x="9888" y="3169"/>
                </a:lnTo>
                <a:lnTo>
                  <a:pt x="9891" y="3184"/>
                </a:lnTo>
                <a:lnTo>
                  <a:pt x="9893" y="3200"/>
                </a:lnTo>
                <a:lnTo>
                  <a:pt x="9906" y="3396"/>
                </a:lnTo>
                <a:lnTo>
                  <a:pt x="9911" y="3587"/>
                </a:lnTo>
                <a:lnTo>
                  <a:pt x="9908" y="3774"/>
                </a:lnTo>
                <a:lnTo>
                  <a:pt x="9898" y="3955"/>
                </a:lnTo>
                <a:lnTo>
                  <a:pt x="9879" y="4132"/>
                </a:lnTo>
                <a:lnTo>
                  <a:pt x="9854" y="4304"/>
                </a:lnTo>
                <a:lnTo>
                  <a:pt x="9821" y="4472"/>
                </a:lnTo>
                <a:lnTo>
                  <a:pt x="9779" y="4634"/>
                </a:lnTo>
                <a:lnTo>
                  <a:pt x="9730" y="4792"/>
                </a:lnTo>
                <a:lnTo>
                  <a:pt x="9673" y="4945"/>
                </a:lnTo>
                <a:lnTo>
                  <a:pt x="9609" y="5093"/>
                </a:lnTo>
                <a:lnTo>
                  <a:pt x="9537" y="5236"/>
                </a:lnTo>
                <a:lnTo>
                  <a:pt x="9457" y="5374"/>
                </a:lnTo>
                <a:lnTo>
                  <a:pt x="9370" y="5508"/>
                </a:lnTo>
                <a:lnTo>
                  <a:pt x="9274" y="5637"/>
                </a:lnTo>
                <a:lnTo>
                  <a:pt x="9171" y="5761"/>
                </a:lnTo>
                <a:lnTo>
                  <a:pt x="9061" y="5880"/>
                </a:lnTo>
                <a:lnTo>
                  <a:pt x="8942" y="5995"/>
                </a:lnTo>
                <a:lnTo>
                  <a:pt x="8816" y="6105"/>
                </a:lnTo>
                <a:lnTo>
                  <a:pt x="8681" y="6210"/>
                </a:lnTo>
                <a:lnTo>
                  <a:pt x="8540" y="6310"/>
                </a:lnTo>
                <a:lnTo>
                  <a:pt x="8391" y="6405"/>
                </a:lnTo>
                <a:lnTo>
                  <a:pt x="8233" y="6496"/>
                </a:lnTo>
                <a:lnTo>
                  <a:pt x="8069" y="6582"/>
                </a:lnTo>
                <a:lnTo>
                  <a:pt x="7896" y="6664"/>
                </a:lnTo>
                <a:lnTo>
                  <a:pt x="7716" y="6740"/>
                </a:lnTo>
                <a:lnTo>
                  <a:pt x="7528" y="6811"/>
                </a:lnTo>
                <a:lnTo>
                  <a:pt x="7333" y="6878"/>
                </a:lnTo>
                <a:lnTo>
                  <a:pt x="7130" y="6940"/>
                </a:lnTo>
                <a:lnTo>
                  <a:pt x="6918" y="6997"/>
                </a:lnTo>
                <a:lnTo>
                  <a:pt x="6700" y="7048"/>
                </a:lnTo>
                <a:lnTo>
                  <a:pt x="6473" y="7096"/>
                </a:lnTo>
                <a:lnTo>
                  <a:pt x="6547" y="6970"/>
                </a:lnTo>
                <a:lnTo>
                  <a:pt x="6623" y="6847"/>
                </a:lnTo>
                <a:lnTo>
                  <a:pt x="6699" y="6725"/>
                </a:lnTo>
                <a:lnTo>
                  <a:pt x="6776" y="6605"/>
                </a:lnTo>
                <a:lnTo>
                  <a:pt x="6852" y="6487"/>
                </a:lnTo>
                <a:lnTo>
                  <a:pt x="6930" y="6369"/>
                </a:lnTo>
                <a:lnTo>
                  <a:pt x="7009" y="6255"/>
                </a:lnTo>
                <a:lnTo>
                  <a:pt x="7088" y="6141"/>
                </a:lnTo>
                <a:lnTo>
                  <a:pt x="7167" y="6029"/>
                </a:lnTo>
                <a:lnTo>
                  <a:pt x="7246" y="5918"/>
                </a:lnTo>
                <a:lnTo>
                  <a:pt x="7327" y="5810"/>
                </a:lnTo>
                <a:lnTo>
                  <a:pt x="7408" y="5703"/>
                </a:lnTo>
                <a:lnTo>
                  <a:pt x="7490" y="5598"/>
                </a:lnTo>
                <a:lnTo>
                  <a:pt x="7572" y="5494"/>
                </a:lnTo>
                <a:lnTo>
                  <a:pt x="7655" y="5392"/>
                </a:lnTo>
                <a:lnTo>
                  <a:pt x="7738" y="5291"/>
                </a:lnTo>
                <a:lnTo>
                  <a:pt x="7822" y="5192"/>
                </a:lnTo>
                <a:lnTo>
                  <a:pt x="7907" y="5094"/>
                </a:lnTo>
                <a:lnTo>
                  <a:pt x="7992" y="4998"/>
                </a:lnTo>
                <a:lnTo>
                  <a:pt x="8077" y="4903"/>
                </a:lnTo>
                <a:lnTo>
                  <a:pt x="8162" y="4809"/>
                </a:lnTo>
                <a:lnTo>
                  <a:pt x="8248" y="4717"/>
                </a:lnTo>
                <a:lnTo>
                  <a:pt x="8335" y="4627"/>
                </a:lnTo>
                <a:lnTo>
                  <a:pt x="8423" y="4537"/>
                </a:lnTo>
                <a:lnTo>
                  <a:pt x="8510" y="4449"/>
                </a:lnTo>
                <a:lnTo>
                  <a:pt x="8598" y="4363"/>
                </a:lnTo>
                <a:lnTo>
                  <a:pt x="8688" y="4278"/>
                </a:lnTo>
                <a:lnTo>
                  <a:pt x="8776" y="4193"/>
                </a:lnTo>
                <a:lnTo>
                  <a:pt x="8865" y="4110"/>
                </a:lnTo>
                <a:lnTo>
                  <a:pt x="8956" y="4029"/>
                </a:lnTo>
                <a:lnTo>
                  <a:pt x="9046" y="3949"/>
                </a:lnTo>
                <a:lnTo>
                  <a:pt x="9136" y="3870"/>
                </a:lnTo>
                <a:lnTo>
                  <a:pt x="9069" y="3902"/>
                </a:lnTo>
                <a:lnTo>
                  <a:pt x="9000" y="3939"/>
                </a:lnTo>
                <a:lnTo>
                  <a:pt x="8927" y="3978"/>
                </a:lnTo>
                <a:lnTo>
                  <a:pt x="8855" y="4020"/>
                </a:lnTo>
                <a:lnTo>
                  <a:pt x="8779" y="4067"/>
                </a:lnTo>
                <a:lnTo>
                  <a:pt x="8702" y="4116"/>
                </a:lnTo>
                <a:lnTo>
                  <a:pt x="8623" y="4169"/>
                </a:lnTo>
                <a:lnTo>
                  <a:pt x="8544" y="4226"/>
                </a:lnTo>
                <a:lnTo>
                  <a:pt x="8462" y="4287"/>
                </a:lnTo>
                <a:lnTo>
                  <a:pt x="8377" y="4351"/>
                </a:lnTo>
                <a:lnTo>
                  <a:pt x="8291" y="4420"/>
                </a:lnTo>
                <a:lnTo>
                  <a:pt x="8204" y="4494"/>
                </a:lnTo>
                <a:lnTo>
                  <a:pt x="8115" y="4571"/>
                </a:lnTo>
                <a:lnTo>
                  <a:pt x="8023" y="4653"/>
                </a:lnTo>
                <a:lnTo>
                  <a:pt x="7931" y="4739"/>
                </a:lnTo>
                <a:lnTo>
                  <a:pt x="7836" y="4831"/>
                </a:lnTo>
                <a:lnTo>
                  <a:pt x="7740" y="4927"/>
                </a:lnTo>
                <a:lnTo>
                  <a:pt x="7643" y="5028"/>
                </a:lnTo>
                <a:lnTo>
                  <a:pt x="7543" y="5136"/>
                </a:lnTo>
                <a:lnTo>
                  <a:pt x="7442" y="5248"/>
                </a:lnTo>
                <a:lnTo>
                  <a:pt x="7339" y="5365"/>
                </a:lnTo>
                <a:lnTo>
                  <a:pt x="7234" y="5487"/>
                </a:lnTo>
                <a:lnTo>
                  <a:pt x="7128" y="5616"/>
                </a:lnTo>
                <a:lnTo>
                  <a:pt x="7019" y="5751"/>
                </a:lnTo>
                <a:lnTo>
                  <a:pt x="6910" y="5891"/>
                </a:lnTo>
                <a:lnTo>
                  <a:pt x="6799" y="6037"/>
                </a:lnTo>
                <a:lnTo>
                  <a:pt x="6686" y="6190"/>
                </a:lnTo>
                <a:lnTo>
                  <a:pt x="6572" y="6348"/>
                </a:lnTo>
                <a:lnTo>
                  <a:pt x="6455" y="6514"/>
                </a:lnTo>
                <a:lnTo>
                  <a:pt x="6337" y="6686"/>
                </a:lnTo>
                <a:lnTo>
                  <a:pt x="6217" y="6865"/>
                </a:lnTo>
                <a:lnTo>
                  <a:pt x="6097" y="7051"/>
                </a:lnTo>
                <a:lnTo>
                  <a:pt x="6090" y="6996"/>
                </a:lnTo>
                <a:lnTo>
                  <a:pt x="6085" y="6942"/>
                </a:lnTo>
                <a:lnTo>
                  <a:pt x="6081" y="6888"/>
                </a:lnTo>
                <a:lnTo>
                  <a:pt x="6077" y="6834"/>
                </a:lnTo>
                <a:lnTo>
                  <a:pt x="6073" y="6782"/>
                </a:lnTo>
                <a:lnTo>
                  <a:pt x="6070" y="6729"/>
                </a:lnTo>
                <a:lnTo>
                  <a:pt x="6068" y="6676"/>
                </a:lnTo>
                <a:lnTo>
                  <a:pt x="6067" y="6624"/>
                </a:lnTo>
                <a:lnTo>
                  <a:pt x="6066" y="6572"/>
                </a:lnTo>
                <a:lnTo>
                  <a:pt x="6065" y="6520"/>
                </a:lnTo>
                <a:lnTo>
                  <a:pt x="6065" y="6470"/>
                </a:lnTo>
                <a:lnTo>
                  <a:pt x="6066" y="6419"/>
                </a:lnTo>
                <a:lnTo>
                  <a:pt x="6067" y="6368"/>
                </a:lnTo>
                <a:lnTo>
                  <a:pt x="6068" y="6318"/>
                </a:lnTo>
                <a:lnTo>
                  <a:pt x="6071" y="6268"/>
                </a:lnTo>
                <a:lnTo>
                  <a:pt x="6073" y="6219"/>
                </a:lnTo>
                <a:lnTo>
                  <a:pt x="6078" y="6170"/>
                </a:lnTo>
                <a:lnTo>
                  <a:pt x="6081" y="6121"/>
                </a:lnTo>
                <a:lnTo>
                  <a:pt x="6086" y="6073"/>
                </a:lnTo>
                <a:lnTo>
                  <a:pt x="6090" y="6025"/>
                </a:lnTo>
                <a:lnTo>
                  <a:pt x="6097" y="5977"/>
                </a:lnTo>
                <a:lnTo>
                  <a:pt x="6103" y="5930"/>
                </a:lnTo>
                <a:lnTo>
                  <a:pt x="6109" y="5882"/>
                </a:lnTo>
                <a:lnTo>
                  <a:pt x="6116" y="5836"/>
                </a:lnTo>
                <a:lnTo>
                  <a:pt x="6124" y="5790"/>
                </a:lnTo>
                <a:lnTo>
                  <a:pt x="6132" y="5743"/>
                </a:lnTo>
                <a:lnTo>
                  <a:pt x="6142" y="5698"/>
                </a:lnTo>
                <a:lnTo>
                  <a:pt x="6151" y="5653"/>
                </a:lnTo>
                <a:lnTo>
                  <a:pt x="6161" y="5608"/>
                </a:lnTo>
                <a:lnTo>
                  <a:pt x="6171" y="5563"/>
                </a:lnTo>
                <a:lnTo>
                  <a:pt x="6183" y="5519"/>
                </a:lnTo>
                <a:lnTo>
                  <a:pt x="6194" y="5475"/>
                </a:lnTo>
                <a:lnTo>
                  <a:pt x="6080" y="5307"/>
                </a:lnTo>
                <a:lnTo>
                  <a:pt x="5968" y="5144"/>
                </a:lnTo>
                <a:lnTo>
                  <a:pt x="5857" y="4988"/>
                </a:lnTo>
                <a:lnTo>
                  <a:pt x="5748" y="4837"/>
                </a:lnTo>
                <a:lnTo>
                  <a:pt x="5640" y="4693"/>
                </a:lnTo>
                <a:lnTo>
                  <a:pt x="5534" y="4554"/>
                </a:lnTo>
                <a:lnTo>
                  <a:pt x="5429" y="4421"/>
                </a:lnTo>
                <a:lnTo>
                  <a:pt x="5326" y="4292"/>
                </a:lnTo>
                <a:lnTo>
                  <a:pt x="5225" y="4170"/>
                </a:lnTo>
                <a:lnTo>
                  <a:pt x="5124" y="4052"/>
                </a:lnTo>
                <a:lnTo>
                  <a:pt x="5026" y="3940"/>
                </a:lnTo>
                <a:lnTo>
                  <a:pt x="4929" y="3833"/>
                </a:lnTo>
                <a:lnTo>
                  <a:pt x="4834" y="3729"/>
                </a:lnTo>
                <a:lnTo>
                  <a:pt x="4740" y="3632"/>
                </a:lnTo>
                <a:lnTo>
                  <a:pt x="4648" y="3538"/>
                </a:lnTo>
                <a:lnTo>
                  <a:pt x="4557" y="3450"/>
                </a:lnTo>
                <a:lnTo>
                  <a:pt x="4467" y="3366"/>
                </a:lnTo>
                <a:lnTo>
                  <a:pt x="4380" y="3285"/>
                </a:lnTo>
                <a:lnTo>
                  <a:pt x="4294" y="3210"/>
                </a:lnTo>
                <a:lnTo>
                  <a:pt x="4210" y="3138"/>
                </a:lnTo>
                <a:lnTo>
                  <a:pt x="4127" y="3070"/>
                </a:lnTo>
                <a:lnTo>
                  <a:pt x="4046" y="3006"/>
                </a:lnTo>
                <a:lnTo>
                  <a:pt x="3966" y="2946"/>
                </a:lnTo>
                <a:lnTo>
                  <a:pt x="3888" y="2889"/>
                </a:lnTo>
                <a:lnTo>
                  <a:pt x="3811" y="2836"/>
                </a:lnTo>
                <a:lnTo>
                  <a:pt x="3737" y="2787"/>
                </a:lnTo>
                <a:lnTo>
                  <a:pt x="3664" y="2740"/>
                </a:lnTo>
                <a:lnTo>
                  <a:pt x="3593" y="2697"/>
                </a:lnTo>
                <a:lnTo>
                  <a:pt x="3522" y="2656"/>
                </a:lnTo>
                <a:lnTo>
                  <a:pt x="3455" y="2619"/>
                </a:lnTo>
                <a:lnTo>
                  <a:pt x="3388" y="2584"/>
                </a:lnTo>
                <a:lnTo>
                  <a:pt x="3324" y="2553"/>
                </a:lnTo>
                <a:lnTo>
                  <a:pt x="3414" y="2632"/>
                </a:lnTo>
                <a:lnTo>
                  <a:pt x="3504" y="2712"/>
                </a:lnTo>
                <a:lnTo>
                  <a:pt x="3594" y="2794"/>
                </a:lnTo>
                <a:lnTo>
                  <a:pt x="3684" y="2876"/>
                </a:lnTo>
                <a:lnTo>
                  <a:pt x="3772" y="2961"/>
                </a:lnTo>
                <a:lnTo>
                  <a:pt x="3862" y="3046"/>
                </a:lnTo>
                <a:lnTo>
                  <a:pt x="3949" y="3133"/>
                </a:lnTo>
                <a:lnTo>
                  <a:pt x="4037" y="3221"/>
                </a:lnTo>
                <a:lnTo>
                  <a:pt x="4125" y="3310"/>
                </a:lnTo>
                <a:lnTo>
                  <a:pt x="4211" y="3400"/>
                </a:lnTo>
                <a:lnTo>
                  <a:pt x="4297" y="3493"/>
                </a:lnTo>
                <a:lnTo>
                  <a:pt x="4383" y="3586"/>
                </a:lnTo>
                <a:lnTo>
                  <a:pt x="4468" y="3681"/>
                </a:lnTo>
                <a:lnTo>
                  <a:pt x="4553" y="3778"/>
                </a:lnTo>
                <a:lnTo>
                  <a:pt x="4638" y="3875"/>
                </a:lnTo>
                <a:lnTo>
                  <a:pt x="4722" y="3974"/>
                </a:lnTo>
                <a:lnTo>
                  <a:pt x="4805" y="4075"/>
                </a:lnTo>
                <a:lnTo>
                  <a:pt x="4888" y="4177"/>
                </a:lnTo>
                <a:lnTo>
                  <a:pt x="4970" y="4281"/>
                </a:lnTo>
                <a:lnTo>
                  <a:pt x="5052" y="4386"/>
                </a:lnTo>
                <a:lnTo>
                  <a:pt x="5133" y="4494"/>
                </a:lnTo>
                <a:lnTo>
                  <a:pt x="5214" y="4602"/>
                </a:lnTo>
                <a:lnTo>
                  <a:pt x="5293" y="4712"/>
                </a:lnTo>
                <a:lnTo>
                  <a:pt x="5372" y="4824"/>
                </a:lnTo>
                <a:lnTo>
                  <a:pt x="5451" y="4938"/>
                </a:lnTo>
                <a:lnTo>
                  <a:pt x="5530" y="5053"/>
                </a:lnTo>
                <a:lnTo>
                  <a:pt x="5608" y="5170"/>
                </a:lnTo>
                <a:lnTo>
                  <a:pt x="5684" y="5288"/>
                </a:lnTo>
                <a:lnTo>
                  <a:pt x="5761" y="5409"/>
                </a:lnTo>
                <a:lnTo>
                  <a:pt x="5837" y="5530"/>
                </a:lnTo>
                <a:lnTo>
                  <a:pt x="5913" y="5655"/>
                </a:lnTo>
                <a:lnTo>
                  <a:pt x="5987" y="5780"/>
                </a:lnTo>
                <a:lnTo>
                  <a:pt x="5760" y="5733"/>
                </a:lnTo>
                <a:lnTo>
                  <a:pt x="5542" y="5680"/>
                </a:lnTo>
                <a:lnTo>
                  <a:pt x="5330" y="5623"/>
                </a:lnTo>
                <a:lnTo>
                  <a:pt x="5127" y="5561"/>
                </a:lnTo>
                <a:lnTo>
                  <a:pt x="4932" y="5494"/>
                </a:lnTo>
                <a:lnTo>
                  <a:pt x="4744" y="5423"/>
                </a:lnTo>
                <a:lnTo>
                  <a:pt x="4563" y="5347"/>
                </a:lnTo>
                <a:lnTo>
                  <a:pt x="4391" y="5266"/>
                </a:lnTo>
                <a:lnTo>
                  <a:pt x="4227" y="5180"/>
                </a:lnTo>
                <a:lnTo>
                  <a:pt x="4069" y="5089"/>
                </a:lnTo>
                <a:lnTo>
                  <a:pt x="3920" y="4994"/>
                </a:lnTo>
                <a:lnTo>
                  <a:pt x="3778" y="4893"/>
                </a:lnTo>
                <a:lnTo>
                  <a:pt x="3644" y="4789"/>
                </a:lnTo>
                <a:lnTo>
                  <a:pt x="3518" y="4679"/>
                </a:lnTo>
                <a:lnTo>
                  <a:pt x="3399" y="4564"/>
                </a:lnTo>
                <a:lnTo>
                  <a:pt x="3289" y="4445"/>
                </a:lnTo>
                <a:lnTo>
                  <a:pt x="3186" y="4321"/>
                </a:lnTo>
                <a:lnTo>
                  <a:pt x="3090" y="4192"/>
                </a:lnTo>
                <a:lnTo>
                  <a:pt x="3003" y="4058"/>
                </a:lnTo>
                <a:lnTo>
                  <a:pt x="2923" y="3919"/>
                </a:lnTo>
                <a:lnTo>
                  <a:pt x="2851" y="3777"/>
                </a:lnTo>
                <a:lnTo>
                  <a:pt x="2787" y="3628"/>
                </a:lnTo>
                <a:lnTo>
                  <a:pt x="2730" y="3475"/>
                </a:lnTo>
                <a:lnTo>
                  <a:pt x="2680" y="3317"/>
                </a:lnTo>
                <a:lnTo>
                  <a:pt x="2639" y="3155"/>
                </a:lnTo>
                <a:lnTo>
                  <a:pt x="2606" y="2988"/>
                </a:lnTo>
                <a:lnTo>
                  <a:pt x="2581" y="2816"/>
                </a:lnTo>
                <a:lnTo>
                  <a:pt x="2562" y="2639"/>
                </a:lnTo>
                <a:lnTo>
                  <a:pt x="2551" y="2458"/>
                </a:lnTo>
                <a:lnTo>
                  <a:pt x="2549" y="2271"/>
                </a:lnTo>
                <a:lnTo>
                  <a:pt x="2554" y="2079"/>
                </a:lnTo>
                <a:lnTo>
                  <a:pt x="2567" y="1883"/>
                </a:lnTo>
                <a:lnTo>
                  <a:pt x="2569" y="1868"/>
                </a:lnTo>
                <a:lnTo>
                  <a:pt x="2572" y="1853"/>
                </a:lnTo>
                <a:lnTo>
                  <a:pt x="2577" y="1839"/>
                </a:lnTo>
                <a:lnTo>
                  <a:pt x="2584" y="1825"/>
                </a:lnTo>
                <a:lnTo>
                  <a:pt x="2591" y="1812"/>
                </a:lnTo>
                <a:lnTo>
                  <a:pt x="2599" y="1800"/>
                </a:lnTo>
                <a:lnTo>
                  <a:pt x="2609" y="1789"/>
                </a:lnTo>
                <a:lnTo>
                  <a:pt x="2619" y="1779"/>
                </a:lnTo>
                <a:lnTo>
                  <a:pt x="2631" y="1770"/>
                </a:lnTo>
                <a:lnTo>
                  <a:pt x="2644" y="1762"/>
                </a:lnTo>
                <a:lnTo>
                  <a:pt x="2657" y="1756"/>
                </a:lnTo>
                <a:lnTo>
                  <a:pt x="2671" y="1749"/>
                </a:lnTo>
                <a:lnTo>
                  <a:pt x="2685" y="1745"/>
                </a:lnTo>
                <a:lnTo>
                  <a:pt x="2699" y="1743"/>
                </a:lnTo>
                <a:lnTo>
                  <a:pt x="2715" y="1742"/>
                </a:lnTo>
                <a:lnTo>
                  <a:pt x="2731" y="1742"/>
                </a:lnTo>
                <a:lnTo>
                  <a:pt x="2883" y="1753"/>
                </a:lnTo>
                <a:lnTo>
                  <a:pt x="3034" y="1768"/>
                </a:lnTo>
                <a:lnTo>
                  <a:pt x="3181" y="1786"/>
                </a:lnTo>
                <a:lnTo>
                  <a:pt x="3325" y="1807"/>
                </a:lnTo>
                <a:lnTo>
                  <a:pt x="3467" y="1833"/>
                </a:lnTo>
                <a:lnTo>
                  <a:pt x="3604" y="1860"/>
                </a:lnTo>
                <a:lnTo>
                  <a:pt x="3740" y="1890"/>
                </a:lnTo>
                <a:lnTo>
                  <a:pt x="3872" y="1924"/>
                </a:lnTo>
                <a:lnTo>
                  <a:pt x="4002" y="1962"/>
                </a:lnTo>
                <a:lnTo>
                  <a:pt x="4128" y="2002"/>
                </a:lnTo>
                <a:lnTo>
                  <a:pt x="4251" y="2045"/>
                </a:lnTo>
                <a:lnTo>
                  <a:pt x="4371" y="2092"/>
                </a:lnTo>
                <a:lnTo>
                  <a:pt x="4488" y="2140"/>
                </a:lnTo>
                <a:lnTo>
                  <a:pt x="4602" y="2193"/>
                </a:lnTo>
                <a:lnTo>
                  <a:pt x="4712" y="2248"/>
                </a:lnTo>
                <a:lnTo>
                  <a:pt x="4819" y="2307"/>
                </a:lnTo>
                <a:lnTo>
                  <a:pt x="4923" y="2368"/>
                </a:lnTo>
                <a:lnTo>
                  <a:pt x="5023" y="2432"/>
                </a:lnTo>
                <a:lnTo>
                  <a:pt x="5121" y="2499"/>
                </a:lnTo>
                <a:lnTo>
                  <a:pt x="5215" y="2570"/>
                </a:lnTo>
                <a:lnTo>
                  <a:pt x="5306" y="2642"/>
                </a:lnTo>
                <a:lnTo>
                  <a:pt x="5393" y="2718"/>
                </a:lnTo>
                <a:lnTo>
                  <a:pt x="5476" y="2796"/>
                </a:lnTo>
                <a:lnTo>
                  <a:pt x="5557" y="2878"/>
                </a:lnTo>
                <a:lnTo>
                  <a:pt x="5634" y="2963"/>
                </a:lnTo>
                <a:lnTo>
                  <a:pt x="5707" y="3049"/>
                </a:lnTo>
                <a:lnTo>
                  <a:pt x="5777" y="3139"/>
                </a:lnTo>
                <a:lnTo>
                  <a:pt x="5843" y="3232"/>
                </a:lnTo>
                <a:lnTo>
                  <a:pt x="5905" y="3328"/>
                </a:lnTo>
                <a:lnTo>
                  <a:pt x="5964" y="3426"/>
                </a:lnTo>
                <a:lnTo>
                  <a:pt x="6020" y="3526"/>
                </a:lnTo>
                <a:lnTo>
                  <a:pt x="6071" y="3629"/>
                </a:lnTo>
                <a:close/>
              </a:path>
            </a:pathLst>
          </a:custGeom>
          <a:solidFill>
            <a:srgbClr val="95CF5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2" name="Полилиния 111"/>
          <p:cNvSpPr>
            <a:spLocks/>
          </p:cNvSpPr>
          <p:nvPr/>
        </p:nvSpPr>
        <p:spPr bwMode="auto">
          <a:xfrm>
            <a:off x="9692227" y="2988920"/>
            <a:ext cx="2781250" cy="3073924"/>
          </a:xfrm>
          <a:custGeom>
            <a:avLst/>
            <a:gdLst>
              <a:gd name="connsiteX0" fmla="*/ 61707 w 2781250"/>
              <a:gd name="connsiteY0" fmla="*/ 1287135 h 3073924"/>
              <a:gd name="connsiteX1" fmla="*/ 64481 w 2781250"/>
              <a:gd name="connsiteY1" fmla="*/ 1287135 h 3073924"/>
              <a:gd name="connsiteX2" fmla="*/ 67485 w 2781250"/>
              <a:gd name="connsiteY2" fmla="*/ 1287366 h 3073924"/>
              <a:gd name="connsiteX3" fmla="*/ 153459 w 2781250"/>
              <a:gd name="connsiteY3" fmla="*/ 1294526 h 3073924"/>
              <a:gd name="connsiteX4" fmla="*/ 236891 w 2781250"/>
              <a:gd name="connsiteY4" fmla="*/ 1304227 h 3073924"/>
              <a:gd name="connsiteX5" fmla="*/ 318011 w 2781250"/>
              <a:gd name="connsiteY5" fmla="*/ 1316930 h 3073924"/>
              <a:gd name="connsiteX6" fmla="*/ 396359 w 2781250"/>
              <a:gd name="connsiteY6" fmla="*/ 1331942 h 3073924"/>
              <a:gd name="connsiteX7" fmla="*/ 472395 w 2781250"/>
              <a:gd name="connsiteY7" fmla="*/ 1349958 h 3073924"/>
              <a:gd name="connsiteX8" fmla="*/ 545658 w 2781250"/>
              <a:gd name="connsiteY8" fmla="*/ 1370514 h 3073924"/>
              <a:gd name="connsiteX9" fmla="*/ 616378 w 2781250"/>
              <a:gd name="connsiteY9" fmla="*/ 1394072 h 3073924"/>
              <a:gd name="connsiteX10" fmla="*/ 684094 w 2781250"/>
              <a:gd name="connsiteY10" fmla="*/ 1419709 h 3073924"/>
              <a:gd name="connsiteX11" fmla="*/ 749499 w 2781250"/>
              <a:gd name="connsiteY11" fmla="*/ 1448349 h 3073924"/>
              <a:gd name="connsiteX12" fmla="*/ 812131 w 2781250"/>
              <a:gd name="connsiteY12" fmla="*/ 1479298 h 3073924"/>
              <a:gd name="connsiteX13" fmla="*/ 871758 w 2781250"/>
              <a:gd name="connsiteY13" fmla="*/ 1513019 h 3073924"/>
              <a:gd name="connsiteX14" fmla="*/ 928612 w 2781250"/>
              <a:gd name="connsiteY14" fmla="*/ 1549280 h 3073924"/>
              <a:gd name="connsiteX15" fmla="*/ 982692 w 2781250"/>
              <a:gd name="connsiteY15" fmla="*/ 1587621 h 3073924"/>
              <a:gd name="connsiteX16" fmla="*/ 1033768 w 2781250"/>
              <a:gd name="connsiteY16" fmla="*/ 1628732 h 3073924"/>
              <a:gd name="connsiteX17" fmla="*/ 1082071 w 2781250"/>
              <a:gd name="connsiteY17" fmla="*/ 1672385 h 3073924"/>
              <a:gd name="connsiteX18" fmla="*/ 1127138 w 2781250"/>
              <a:gd name="connsiteY18" fmla="*/ 1718347 h 3073924"/>
              <a:gd name="connsiteX19" fmla="*/ 1169432 w 2781250"/>
              <a:gd name="connsiteY19" fmla="*/ 1766849 h 3073924"/>
              <a:gd name="connsiteX20" fmla="*/ 1208721 w 2781250"/>
              <a:gd name="connsiteY20" fmla="*/ 1817662 h 3073924"/>
              <a:gd name="connsiteX21" fmla="*/ 1244775 w 2781250"/>
              <a:gd name="connsiteY21" fmla="*/ 1870553 h 3073924"/>
              <a:gd name="connsiteX22" fmla="*/ 1277593 w 2781250"/>
              <a:gd name="connsiteY22" fmla="*/ 1926215 h 3073924"/>
              <a:gd name="connsiteX23" fmla="*/ 1307637 w 2781250"/>
              <a:gd name="connsiteY23" fmla="*/ 1983725 h 3073924"/>
              <a:gd name="connsiteX24" fmla="*/ 1333984 w 2781250"/>
              <a:gd name="connsiteY24" fmla="*/ 2043776 h 3073924"/>
              <a:gd name="connsiteX25" fmla="*/ 1357558 w 2781250"/>
              <a:gd name="connsiteY25" fmla="*/ 2106137 h 3073924"/>
              <a:gd name="connsiteX26" fmla="*/ 1377665 w 2781250"/>
              <a:gd name="connsiteY26" fmla="*/ 2170576 h 3073924"/>
              <a:gd name="connsiteX27" fmla="*/ 1394536 w 2781250"/>
              <a:gd name="connsiteY27" fmla="*/ 2237325 h 3073924"/>
              <a:gd name="connsiteX28" fmla="*/ 1407940 w 2781250"/>
              <a:gd name="connsiteY28" fmla="*/ 2306152 h 3073924"/>
              <a:gd name="connsiteX29" fmla="*/ 1418109 w 2781250"/>
              <a:gd name="connsiteY29" fmla="*/ 2377290 h 3073924"/>
              <a:gd name="connsiteX30" fmla="*/ 1420819 w 2781250"/>
              <a:gd name="connsiteY30" fmla="*/ 2407952 h 3073924"/>
              <a:gd name="connsiteX31" fmla="*/ 1423692 w 2781250"/>
              <a:gd name="connsiteY31" fmla="*/ 2398709 h 3073924"/>
              <a:gd name="connsiteX32" fmla="*/ 1447266 w 2781250"/>
              <a:gd name="connsiteY32" fmla="*/ 2336339 h 3073924"/>
              <a:gd name="connsiteX33" fmla="*/ 1473613 w 2781250"/>
              <a:gd name="connsiteY33" fmla="*/ 2276510 h 3073924"/>
              <a:gd name="connsiteX34" fmla="*/ 1503657 w 2781250"/>
              <a:gd name="connsiteY34" fmla="*/ 2218529 h 3073924"/>
              <a:gd name="connsiteX35" fmla="*/ 1536475 w 2781250"/>
              <a:gd name="connsiteY35" fmla="*/ 2163320 h 3073924"/>
              <a:gd name="connsiteX36" fmla="*/ 1572529 w 2781250"/>
              <a:gd name="connsiteY36" fmla="*/ 2109959 h 3073924"/>
              <a:gd name="connsiteX37" fmla="*/ 1611818 w 2781250"/>
              <a:gd name="connsiteY37" fmla="*/ 2059370 h 3073924"/>
              <a:gd name="connsiteX38" fmla="*/ 1654112 w 2781250"/>
              <a:gd name="connsiteY38" fmla="*/ 2010859 h 3073924"/>
              <a:gd name="connsiteX39" fmla="*/ 1699179 w 2781250"/>
              <a:gd name="connsiteY39" fmla="*/ 1964890 h 3073924"/>
              <a:gd name="connsiteX40" fmla="*/ 1747482 w 2781250"/>
              <a:gd name="connsiteY40" fmla="*/ 1921462 h 3073924"/>
              <a:gd name="connsiteX41" fmla="*/ 1798558 w 2781250"/>
              <a:gd name="connsiteY41" fmla="*/ 1880344 h 3073924"/>
              <a:gd name="connsiteX42" fmla="*/ 1852638 w 2781250"/>
              <a:gd name="connsiteY42" fmla="*/ 1841536 h 3073924"/>
              <a:gd name="connsiteX43" fmla="*/ 1909492 w 2781250"/>
              <a:gd name="connsiteY43" fmla="*/ 1805500 h 3073924"/>
              <a:gd name="connsiteX44" fmla="*/ 1969119 w 2781250"/>
              <a:gd name="connsiteY44" fmla="*/ 1772005 h 3073924"/>
              <a:gd name="connsiteX45" fmla="*/ 2031519 w 2781250"/>
              <a:gd name="connsiteY45" fmla="*/ 1740820 h 3073924"/>
              <a:gd name="connsiteX46" fmla="*/ 2096693 w 2781250"/>
              <a:gd name="connsiteY46" fmla="*/ 1712407 h 3073924"/>
              <a:gd name="connsiteX47" fmla="*/ 2164872 w 2781250"/>
              <a:gd name="connsiteY47" fmla="*/ 1686304 h 3073924"/>
              <a:gd name="connsiteX48" fmla="*/ 2235592 w 2781250"/>
              <a:gd name="connsiteY48" fmla="*/ 1663203 h 3073924"/>
              <a:gd name="connsiteX49" fmla="*/ 2308855 w 2781250"/>
              <a:gd name="connsiteY49" fmla="*/ 1642413 h 3073924"/>
              <a:gd name="connsiteX50" fmla="*/ 2384891 w 2781250"/>
              <a:gd name="connsiteY50" fmla="*/ 1624395 h 3073924"/>
              <a:gd name="connsiteX51" fmla="*/ 2463239 w 2781250"/>
              <a:gd name="connsiteY51" fmla="*/ 1609149 h 3073924"/>
              <a:gd name="connsiteX52" fmla="*/ 2544359 w 2781250"/>
              <a:gd name="connsiteY52" fmla="*/ 1596675 h 3073924"/>
              <a:gd name="connsiteX53" fmla="*/ 2627791 w 2781250"/>
              <a:gd name="connsiteY53" fmla="*/ 1586742 h 3073924"/>
              <a:gd name="connsiteX54" fmla="*/ 2713765 w 2781250"/>
              <a:gd name="connsiteY54" fmla="*/ 1579812 h 3073924"/>
              <a:gd name="connsiteX55" fmla="*/ 2716769 w 2781250"/>
              <a:gd name="connsiteY55" fmla="*/ 1579812 h 3073924"/>
              <a:gd name="connsiteX56" fmla="*/ 2719543 w 2781250"/>
              <a:gd name="connsiteY56" fmla="*/ 1579812 h 3073924"/>
              <a:gd name="connsiteX57" fmla="*/ 2722316 w 2781250"/>
              <a:gd name="connsiteY57" fmla="*/ 1580043 h 3073924"/>
              <a:gd name="connsiteX58" fmla="*/ 2725321 w 2781250"/>
              <a:gd name="connsiteY58" fmla="*/ 1580274 h 3073924"/>
              <a:gd name="connsiteX59" fmla="*/ 2727863 w 2781250"/>
              <a:gd name="connsiteY59" fmla="*/ 1580736 h 3073924"/>
              <a:gd name="connsiteX60" fmla="*/ 2730636 w 2781250"/>
              <a:gd name="connsiteY60" fmla="*/ 1581198 h 3073924"/>
              <a:gd name="connsiteX61" fmla="*/ 2733641 w 2781250"/>
              <a:gd name="connsiteY61" fmla="*/ 1581891 h 3073924"/>
              <a:gd name="connsiteX62" fmla="*/ 2735952 w 2781250"/>
              <a:gd name="connsiteY62" fmla="*/ 1582584 h 3073924"/>
              <a:gd name="connsiteX63" fmla="*/ 2738725 w 2781250"/>
              <a:gd name="connsiteY63" fmla="*/ 1583508 h 3073924"/>
              <a:gd name="connsiteX64" fmla="*/ 2741036 w 2781250"/>
              <a:gd name="connsiteY64" fmla="*/ 1584894 h 3073924"/>
              <a:gd name="connsiteX65" fmla="*/ 2743579 w 2781250"/>
              <a:gd name="connsiteY65" fmla="*/ 1586049 h 3073924"/>
              <a:gd name="connsiteX66" fmla="*/ 2745890 w 2781250"/>
              <a:gd name="connsiteY66" fmla="*/ 1587204 h 3073924"/>
              <a:gd name="connsiteX67" fmla="*/ 2748432 w 2781250"/>
              <a:gd name="connsiteY67" fmla="*/ 1588590 h 3073924"/>
              <a:gd name="connsiteX68" fmla="*/ 2750512 w 2781250"/>
              <a:gd name="connsiteY68" fmla="*/ 1590207 h 3073924"/>
              <a:gd name="connsiteX69" fmla="*/ 2752823 w 2781250"/>
              <a:gd name="connsiteY69" fmla="*/ 1591824 h 3073924"/>
              <a:gd name="connsiteX70" fmla="*/ 2754903 w 2781250"/>
              <a:gd name="connsiteY70" fmla="*/ 1593672 h 3073924"/>
              <a:gd name="connsiteX71" fmla="*/ 2756983 w 2781250"/>
              <a:gd name="connsiteY71" fmla="*/ 1595520 h 3073924"/>
              <a:gd name="connsiteX72" fmla="*/ 2758832 w 2781250"/>
              <a:gd name="connsiteY72" fmla="*/ 1597137 h 3073924"/>
              <a:gd name="connsiteX73" fmla="*/ 2760912 w 2781250"/>
              <a:gd name="connsiteY73" fmla="*/ 1599447 h 3073924"/>
              <a:gd name="connsiteX74" fmla="*/ 2762530 w 2781250"/>
              <a:gd name="connsiteY74" fmla="*/ 1601295 h 3073924"/>
              <a:gd name="connsiteX75" fmla="*/ 2764148 w 2781250"/>
              <a:gd name="connsiteY75" fmla="*/ 1603605 h 3073924"/>
              <a:gd name="connsiteX76" fmla="*/ 2765765 w 2781250"/>
              <a:gd name="connsiteY76" fmla="*/ 1605915 h 3073924"/>
              <a:gd name="connsiteX77" fmla="*/ 2767152 w 2781250"/>
              <a:gd name="connsiteY77" fmla="*/ 1608225 h 3073924"/>
              <a:gd name="connsiteX78" fmla="*/ 2768308 w 2781250"/>
              <a:gd name="connsiteY78" fmla="*/ 1610535 h 3073924"/>
              <a:gd name="connsiteX79" fmla="*/ 2769463 w 2781250"/>
              <a:gd name="connsiteY79" fmla="*/ 1613076 h 3073924"/>
              <a:gd name="connsiteX80" fmla="*/ 2770850 w 2781250"/>
              <a:gd name="connsiteY80" fmla="*/ 1615617 h 3073924"/>
              <a:gd name="connsiteX81" fmla="*/ 2771774 w 2781250"/>
              <a:gd name="connsiteY81" fmla="*/ 1618158 h 3073924"/>
              <a:gd name="connsiteX82" fmla="*/ 2772468 w 2781250"/>
              <a:gd name="connsiteY82" fmla="*/ 1620930 h 3073924"/>
              <a:gd name="connsiteX83" fmla="*/ 2773161 w 2781250"/>
              <a:gd name="connsiteY83" fmla="*/ 1623702 h 3073924"/>
              <a:gd name="connsiteX84" fmla="*/ 2773854 w 2781250"/>
              <a:gd name="connsiteY84" fmla="*/ 1626474 h 3073924"/>
              <a:gd name="connsiteX85" fmla="*/ 2774548 w 2781250"/>
              <a:gd name="connsiteY85" fmla="*/ 1629246 h 3073924"/>
              <a:gd name="connsiteX86" fmla="*/ 2774779 w 2781250"/>
              <a:gd name="connsiteY86" fmla="*/ 1632249 h 3073924"/>
              <a:gd name="connsiteX87" fmla="*/ 2779401 w 2781250"/>
              <a:gd name="connsiteY87" fmla="*/ 1704784 h 3073924"/>
              <a:gd name="connsiteX88" fmla="*/ 2781250 w 2781250"/>
              <a:gd name="connsiteY88" fmla="*/ 1775701 h 3073924"/>
              <a:gd name="connsiteX89" fmla="*/ 2780325 w 2781250"/>
              <a:gd name="connsiteY89" fmla="*/ 1844539 h 3073924"/>
              <a:gd name="connsiteX90" fmla="*/ 2776397 w 2781250"/>
              <a:gd name="connsiteY90" fmla="*/ 1911529 h 3073924"/>
              <a:gd name="connsiteX91" fmla="*/ 2769463 w 2781250"/>
              <a:gd name="connsiteY91" fmla="*/ 1977133 h 3073924"/>
              <a:gd name="connsiteX92" fmla="*/ 2759988 w 2781250"/>
              <a:gd name="connsiteY92" fmla="*/ 2040889 h 3073924"/>
              <a:gd name="connsiteX93" fmla="*/ 2747739 w 2781250"/>
              <a:gd name="connsiteY93" fmla="*/ 2102567 h 3073924"/>
              <a:gd name="connsiteX94" fmla="*/ 2732254 w 2781250"/>
              <a:gd name="connsiteY94" fmla="*/ 2162858 h 3073924"/>
              <a:gd name="connsiteX95" fmla="*/ 2713996 w 2781250"/>
              <a:gd name="connsiteY95" fmla="*/ 2221301 h 3073924"/>
              <a:gd name="connsiteX96" fmla="*/ 2692965 w 2781250"/>
              <a:gd name="connsiteY96" fmla="*/ 2277896 h 3073924"/>
              <a:gd name="connsiteX97" fmla="*/ 2668929 w 2781250"/>
              <a:gd name="connsiteY97" fmla="*/ 2332643 h 3073924"/>
              <a:gd name="connsiteX98" fmla="*/ 2642120 w 2781250"/>
              <a:gd name="connsiteY98" fmla="*/ 2385773 h 3073924"/>
              <a:gd name="connsiteX99" fmla="*/ 2612537 w 2781250"/>
              <a:gd name="connsiteY99" fmla="*/ 2436825 h 3073924"/>
              <a:gd name="connsiteX100" fmla="*/ 2580182 w 2781250"/>
              <a:gd name="connsiteY100" fmla="*/ 2486490 h 3073924"/>
              <a:gd name="connsiteX101" fmla="*/ 2544590 w 2781250"/>
              <a:gd name="connsiteY101" fmla="*/ 2534076 h 3073924"/>
              <a:gd name="connsiteX102" fmla="*/ 2506457 w 2781250"/>
              <a:gd name="connsiteY102" fmla="*/ 2579814 h 3073924"/>
              <a:gd name="connsiteX103" fmla="*/ 2465087 w 2781250"/>
              <a:gd name="connsiteY103" fmla="*/ 2624166 h 3073924"/>
              <a:gd name="connsiteX104" fmla="*/ 2421407 w 2781250"/>
              <a:gd name="connsiteY104" fmla="*/ 2666439 h 3073924"/>
              <a:gd name="connsiteX105" fmla="*/ 2374491 w 2781250"/>
              <a:gd name="connsiteY105" fmla="*/ 2707095 h 3073924"/>
              <a:gd name="connsiteX106" fmla="*/ 2324802 w 2781250"/>
              <a:gd name="connsiteY106" fmla="*/ 2746134 h 3073924"/>
              <a:gd name="connsiteX107" fmla="*/ 2272108 w 2781250"/>
              <a:gd name="connsiteY107" fmla="*/ 2783094 h 3073924"/>
              <a:gd name="connsiteX108" fmla="*/ 2216641 w 2781250"/>
              <a:gd name="connsiteY108" fmla="*/ 2818438 h 3073924"/>
              <a:gd name="connsiteX109" fmla="*/ 2158401 w 2781250"/>
              <a:gd name="connsiteY109" fmla="*/ 2851933 h 3073924"/>
              <a:gd name="connsiteX110" fmla="*/ 2097156 w 2781250"/>
              <a:gd name="connsiteY110" fmla="*/ 2883580 h 3073924"/>
              <a:gd name="connsiteX111" fmla="*/ 2032906 w 2781250"/>
              <a:gd name="connsiteY111" fmla="*/ 2913841 h 3073924"/>
              <a:gd name="connsiteX112" fmla="*/ 1966346 w 2781250"/>
              <a:gd name="connsiteY112" fmla="*/ 2942023 h 3073924"/>
              <a:gd name="connsiteX113" fmla="*/ 1896318 w 2781250"/>
              <a:gd name="connsiteY113" fmla="*/ 2968357 h 3073924"/>
              <a:gd name="connsiteX114" fmla="*/ 1823749 w 2781250"/>
              <a:gd name="connsiteY114" fmla="*/ 2992843 h 3073924"/>
              <a:gd name="connsiteX115" fmla="*/ 1748175 w 2781250"/>
              <a:gd name="connsiteY115" fmla="*/ 3015943 h 3073924"/>
              <a:gd name="connsiteX116" fmla="*/ 1670059 w 2781250"/>
              <a:gd name="connsiteY116" fmla="*/ 3036964 h 3073924"/>
              <a:gd name="connsiteX117" fmla="*/ 1588707 w 2781250"/>
              <a:gd name="connsiteY117" fmla="*/ 3056368 h 3073924"/>
              <a:gd name="connsiteX118" fmla="*/ 1504582 w 2781250"/>
              <a:gd name="connsiteY118" fmla="*/ 3073924 h 3073924"/>
              <a:gd name="connsiteX119" fmla="*/ 1532084 w 2781250"/>
              <a:gd name="connsiteY119" fmla="*/ 3027493 h 3073924"/>
              <a:gd name="connsiteX120" fmla="*/ 1560049 w 2781250"/>
              <a:gd name="connsiteY120" fmla="*/ 2981755 h 3073924"/>
              <a:gd name="connsiteX121" fmla="*/ 1588476 w 2781250"/>
              <a:gd name="connsiteY121" fmla="*/ 2936479 h 3073924"/>
              <a:gd name="connsiteX122" fmla="*/ 1616903 w 2781250"/>
              <a:gd name="connsiteY122" fmla="*/ 2891896 h 3073924"/>
              <a:gd name="connsiteX123" fmla="*/ 1645330 w 2781250"/>
              <a:gd name="connsiteY123" fmla="*/ 2848006 h 3073924"/>
              <a:gd name="connsiteX124" fmla="*/ 1674450 w 2781250"/>
              <a:gd name="connsiteY124" fmla="*/ 2805039 h 3073924"/>
              <a:gd name="connsiteX125" fmla="*/ 1703339 w 2781250"/>
              <a:gd name="connsiteY125" fmla="*/ 2762073 h 3073924"/>
              <a:gd name="connsiteX126" fmla="*/ 1732459 w 2781250"/>
              <a:gd name="connsiteY126" fmla="*/ 2720262 h 3073924"/>
              <a:gd name="connsiteX127" fmla="*/ 1762273 w 2781250"/>
              <a:gd name="connsiteY127" fmla="*/ 2678913 h 3073924"/>
              <a:gd name="connsiteX128" fmla="*/ 1791855 w 2781250"/>
              <a:gd name="connsiteY128" fmla="*/ 2638026 h 3073924"/>
              <a:gd name="connsiteX129" fmla="*/ 1821669 w 2781250"/>
              <a:gd name="connsiteY129" fmla="*/ 2597832 h 3073924"/>
              <a:gd name="connsiteX130" fmla="*/ 1851945 w 2781250"/>
              <a:gd name="connsiteY130" fmla="*/ 2558562 h 3073924"/>
              <a:gd name="connsiteX131" fmla="*/ 1882221 w 2781250"/>
              <a:gd name="connsiteY131" fmla="*/ 2519523 h 3073924"/>
              <a:gd name="connsiteX132" fmla="*/ 1912727 w 2781250"/>
              <a:gd name="connsiteY132" fmla="*/ 2481177 h 3073924"/>
              <a:gd name="connsiteX133" fmla="*/ 1943465 w 2781250"/>
              <a:gd name="connsiteY133" fmla="*/ 2443062 h 3073924"/>
              <a:gd name="connsiteX134" fmla="*/ 1974435 w 2781250"/>
              <a:gd name="connsiteY134" fmla="*/ 2405870 h 3073924"/>
              <a:gd name="connsiteX135" fmla="*/ 2005404 w 2781250"/>
              <a:gd name="connsiteY135" fmla="*/ 2369141 h 3073924"/>
              <a:gd name="connsiteX136" fmla="*/ 2036835 w 2781250"/>
              <a:gd name="connsiteY136" fmla="*/ 2332874 h 3073924"/>
              <a:gd name="connsiteX137" fmla="*/ 2068266 w 2781250"/>
              <a:gd name="connsiteY137" fmla="*/ 2297300 h 3073924"/>
              <a:gd name="connsiteX138" fmla="*/ 2099929 w 2781250"/>
              <a:gd name="connsiteY138" fmla="*/ 2262419 h 3073924"/>
              <a:gd name="connsiteX139" fmla="*/ 2131823 w 2781250"/>
              <a:gd name="connsiteY139" fmla="*/ 2227769 h 3073924"/>
              <a:gd name="connsiteX140" fmla="*/ 2163716 w 2781250"/>
              <a:gd name="connsiteY140" fmla="*/ 2193581 h 3073924"/>
              <a:gd name="connsiteX141" fmla="*/ 2196072 w 2781250"/>
              <a:gd name="connsiteY141" fmla="*/ 2160086 h 3073924"/>
              <a:gd name="connsiteX142" fmla="*/ 2228428 w 2781250"/>
              <a:gd name="connsiteY142" fmla="*/ 2127053 h 3073924"/>
              <a:gd name="connsiteX143" fmla="*/ 2261246 w 2781250"/>
              <a:gd name="connsiteY143" fmla="*/ 2094482 h 3073924"/>
              <a:gd name="connsiteX144" fmla="*/ 2293833 w 2781250"/>
              <a:gd name="connsiteY144" fmla="*/ 2062604 h 3073924"/>
              <a:gd name="connsiteX145" fmla="*/ 2326651 w 2781250"/>
              <a:gd name="connsiteY145" fmla="*/ 2030956 h 3073924"/>
              <a:gd name="connsiteX146" fmla="*/ 2359700 w 2781250"/>
              <a:gd name="connsiteY146" fmla="*/ 1999771 h 3073924"/>
              <a:gd name="connsiteX147" fmla="*/ 2393211 w 2781250"/>
              <a:gd name="connsiteY147" fmla="*/ 1969048 h 3073924"/>
              <a:gd name="connsiteX148" fmla="*/ 2426492 w 2781250"/>
              <a:gd name="connsiteY148" fmla="*/ 1938787 h 3073924"/>
              <a:gd name="connsiteX149" fmla="*/ 2460003 w 2781250"/>
              <a:gd name="connsiteY149" fmla="*/ 1909219 h 3073924"/>
              <a:gd name="connsiteX150" fmla="*/ 2493745 w 2781250"/>
              <a:gd name="connsiteY150" fmla="*/ 1880113 h 3073924"/>
              <a:gd name="connsiteX151" fmla="*/ 2468554 w 2781250"/>
              <a:gd name="connsiteY151" fmla="*/ 1892125 h 3073924"/>
              <a:gd name="connsiteX152" fmla="*/ 2442669 w 2781250"/>
              <a:gd name="connsiteY152" fmla="*/ 1905754 h 3073924"/>
              <a:gd name="connsiteX153" fmla="*/ 2416091 w 2781250"/>
              <a:gd name="connsiteY153" fmla="*/ 1920076 h 3073924"/>
              <a:gd name="connsiteX154" fmla="*/ 2388820 w 2781250"/>
              <a:gd name="connsiteY154" fmla="*/ 1936015 h 3073924"/>
              <a:gd name="connsiteX155" fmla="*/ 2361087 w 2781250"/>
              <a:gd name="connsiteY155" fmla="*/ 1953109 h 3073924"/>
              <a:gd name="connsiteX156" fmla="*/ 2332429 w 2781250"/>
              <a:gd name="connsiteY156" fmla="*/ 1971358 h 3073924"/>
              <a:gd name="connsiteX157" fmla="*/ 2303308 w 2781250"/>
              <a:gd name="connsiteY157" fmla="*/ 1990993 h 3073924"/>
              <a:gd name="connsiteX158" fmla="*/ 2273264 w 2781250"/>
              <a:gd name="connsiteY158" fmla="*/ 2012014 h 3073924"/>
              <a:gd name="connsiteX159" fmla="*/ 2242988 w 2781250"/>
              <a:gd name="connsiteY159" fmla="*/ 2034190 h 3073924"/>
              <a:gd name="connsiteX160" fmla="*/ 2211557 w 2781250"/>
              <a:gd name="connsiteY160" fmla="*/ 2058446 h 3073924"/>
              <a:gd name="connsiteX161" fmla="*/ 2179894 w 2781250"/>
              <a:gd name="connsiteY161" fmla="*/ 2083625 h 3073924"/>
              <a:gd name="connsiteX162" fmla="*/ 2147307 w 2781250"/>
              <a:gd name="connsiteY162" fmla="*/ 2110883 h 3073924"/>
              <a:gd name="connsiteX163" fmla="*/ 2114027 w 2781250"/>
              <a:gd name="connsiteY163" fmla="*/ 2139527 h 3073924"/>
              <a:gd name="connsiteX164" fmla="*/ 2080284 w 2781250"/>
              <a:gd name="connsiteY164" fmla="*/ 2169788 h 3073924"/>
              <a:gd name="connsiteX165" fmla="*/ 2045849 w 2781250"/>
              <a:gd name="connsiteY165" fmla="*/ 2201897 h 3073924"/>
              <a:gd name="connsiteX166" fmla="*/ 2010950 w 2781250"/>
              <a:gd name="connsiteY166" fmla="*/ 2235854 h 3073924"/>
              <a:gd name="connsiteX167" fmla="*/ 1975128 w 2781250"/>
              <a:gd name="connsiteY167" fmla="*/ 2271428 h 3073924"/>
              <a:gd name="connsiteX168" fmla="*/ 1938843 w 2781250"/>
              <a:gd name="connsiteY168" fmla="*/ 2309081 h 3073924"/>
              <a:gd name="connsiteX169" fmla="*/ 1901865 w 2781250"/>
              <a:gd name="connsiteY169" fmla="*/ 2348582 h 3073924"/>
              <a:gd name="connsiteX170" fmla="*/ 1864194 w 2781250"/>
              <a:gd name="connsiteY170" fmla="*/ 2389931 h 3073924"/>
              <a:gd name="connsiteX171" fmla="*/ 1826060 w 2781250"/>
              <a:gd name="connsiteY171" fmla="*/ 2433129 h 3073924"/>
              <a:gd name="connsiteX172" fmla="*/ 1787002 w 2781250"/>
              <a:gd name="connsiteY172" fmla="*/ 2478636 h 3073924"/>
              <a:gd name="connsiteX173" fmla="*/ 1747713 w 2781250"/>
              <a:gd name="connsiteY173" fmla="*/ 2526222 h 3073924"/>
              <a:gd name="connsiteX174" fmla="*/ 1707499 w 2781250"/>
              <a:gd name="connsiteY174" fmla="*/ 2576118 h 3073924"/>
              <a:gd name="connsiteX175" fmla="*/ 1666823 w 2781250"/>
              <a:gd name="connsiteY175" fmla="*/ 2627862 h 3073924"/>
              <a:gd name="connsiteX176" fmla="*/ 1625454 w 2781250"/>
              <a:gd name="connsiteY176" fmla="*/ 2682147 h 3073924"/>
              <a:gd name="connsiteX177" fmla="*/ 1583623 w 2781250"/>
              <a:gd name="connsiteY177" fmla="*/ 2738511 h 3073924"/>
              <a:gd name="connsiteX178" fmla="*/ 1540867 w 2781250"/>
              <a:gd name="connsiteY178" fmla="*/ 2797185 h 3073924"/>
              <a:gd name="connsiteX179" fmla="*/ 1497880 w 2781250"/>
              <a:gd name="connsiteY179" fmla="*/ 2858632 h 3073924"/>
              <a:gd name="connsiteX180" fmla="*/ 1453968 w 2781250"/>
              <a:gd name="connsiteY180" fmla="*/ 2922157 h 3073924"/>
              <a:gd name="connsiteX181" fmla="*/ 1409594 w 2781250"/>
              <a:gd name="connsiteY181" fmla="*/ 2988223 h 3073924"/>
              <a:gd name="connsiteX182" fmla="*/ 1364527 w 2781250"/>
              <a:gd name="connsiteY182" fmla="*/ 3056830 h 3073924"/>
              <a:gd name="connsiteX183" fmla="*/ 1357363 w 2781250"/>
              <a:gd name="connsiteY183" fmla="*/ 2975287 h 3073924"/>
              <a:gd name="connsiteX184" fmla="*/ 1353434 w 2781250"/>
              <a:gd name="connsiteY184" fmla="*/ 2896054 h 3073924"/>
              <a:gd name="connsiteX185" fmla="*/ 1353434 w 2781250"/>
              <a:gd name="connsiteY185" fmla="*/ 2818438 h 3073924"/>
              <a:gd name="connsiteX186" fmla="*/ 1356670 w 2781250"/>
              <a:gd name="connsiteY186" fmla="*/ 2743131 h 3073924"/>
              <a:gd name="connsiteX187" fmla="*/ 1362127 w 2781250"/>
              <a:gd name="connsiteY187" fmla="*/ 2681376 h 3073924"/>
              <a:gd name="connsiteX188" fmla="*/ 1327282 w 2781250"/>
              <a:gd name="connsiteY188" fmla="*/ 2629503 h 3073924"/>
              <a:gd name="connsiteX189" fmla="*/ 1283370 w 2781250"/>
              <a:gd name="connsiteY189" fmla="*/ 2565757 h 3073924"/>
              <a:gd name="connsiteX190" fmla="*/ 1240383 w 2781250"/>
              <a:gd name="connsiteY190" fmla="*/ 2504782 h 3073924"/>
              <a:gd name="connsiteX191" fmla="*/ 1197627 w 2781250"/>
              <a:gd name="connsiteY191" fmla="*/ 2445886 h 3073924"/>
              <a:gd name="connsiteX192" fmla="*/ 1155796 w 2781250"/>
              <a:gd name="connsiteY192" fmla="*/ 2389300 h 3073924"/>
              <a:gd name="connsiteX193" fmla="*/ 1114427 w 2781250"/>
              <a:gd name="connsiteY193" fmla="*/ 2335485 h 3073924"/>
              <a:gd name="connsiteX194" fmla="*/ 1073751 w 2781250"/>
              <a:gd name="connsiteY194" fmla="*/ 2283287 h 3073924"/>
              <a:gd name="connsiteX195" fmla="*/ 1033537 w 2781250"/>
              <a:gd name="connsiteY195" fmla="*/ 2233629 h 3073924"/>
              <a:gd name="connsiteX196" fmla="*/ 994248 w 2781250"/>
              <a:gd name="connsiteY196" fmla="*/ 2186051 h 3073924"/>
              <a:gd name="connsiteX197" fmla="*/ 955190 w 2781250"/>
              <a:gd name="connsiteY197" fmla="*/ 2140782 h 3073924"/>
              <a:gd name="connsiteX198" fmla="*/ 917056 w 2781250"/>
              <a:gd name="connsiteY198" fmla="*/ 2097129 h 3073924"/>
              <a:gd name="connsiteX199" fmla="*/ 879385 w 2781250"/>
              <a:gd name="connsiteY199" fmla="*/ 2055786 h 3073924"/>
              <a:gd name="connsiteX200" fmla="*/ 842407 w 2781250"/>
              <a:gd name="connsiteY200" fmla="*/ 2016291 h 3073924"/>
              <a:gd name="connsiteX201" fmla="*/ 806122 w 2781250"/>
              <a:gd name="connsiteY201" fmla="*/ 1978875 h 3073924"/>
              <a:gd name="connsiteX202" fmla="*/ 770300 w 2781250"/>
              <a:gd name="connsiteY202" fmla="*/ 1943076 h 3073924"/>
              <a:gd name="connsiteX203" fmla="*/ 735401 w 2781250"/>
              <a:gd name="connsiteY203" fmla="*/ 1909355 h 3073924"/>
              <a:gd name="connsiteX204" fmla="*/ 700966 w 2781250"/>
              <a:gd name="connsiteY204" fmla="*/ 1877482 h 3073924"/>
              <a:gd name="connsiteX205" fmla="*/ 667223 w 2781250"/>
              <a:gd name="connsiteY205" fmla="*/ 1846994 h 3073924"/>
              <a:gd name="connsiteX206" fmla="*/ 633943 w 2781250"/>
              <a:gd name="connsiteY206" fmla="*/ 1818355 h 3073924"/>
              <a:gd name="connsiteX207" fmla="*/ 601356 w 2781250"/>
              <a:gd name="connsiteY207" fmla="*/ 1791332 h 3073924"/>
              <a:gd name="connsiteX208" fmla="*/ 569462 w 2781250"/>
              <a:gd name="connsiteY208" fmla="*/ 1765695 h 3073924"/>
              <a:gd name="connsiteX209" fmla="*/ 538262 w 2781250"/>
              <a:gd name="connsiteY209" fmla="*/ 1741905 h 3073924"/>
              <a:gd name="connsiteX210" fmla="*/ 507986 w 2781250"/>
              <a:gd name="connsiteY210" fmla="*/ 1719502 h 3073924"/>
              <a:gd name="connsiteX211" fmla="*/ 477942 w 2781250"/>
              <a:gd name="connsiteY211" fmla="*/ 1698484 h 3073924"/>
              <a:gd name="connsiteX212" fmla="*/ 448821 w 2781250"/>
              <a:gd name="connsiteY212" fmla="*/ 1678852 h 3073924"/>
              <a:gd name="connsiteX213" fmla="*/ 420163 w 2781250"/>
              <a:gd name="connsiteY213" fmla="*/ 1660375 h 3073924"/>
              <a:gd name="connsiteX214" fmla="*/ 392430 w 2781250"/>
              <a:gd name="connsiteY214" fmla="*/ 1643514 h 3073924"/>
              <a:gd name="connsiteX215" fmla="*/ 365159 w 2781250"/>
              <a:gd name="connsiteY215" fmla="*/ 1627808 h 3073924"/>
              <a:gd name="connsiteX216" fmla="*/ 338581 w 2781250"/>
              <a:gd name="connsiteY216" fmla="*/ 1613258 h 3073924"/>
              <a:gd name="connsiteX217" fmla="*/ 312696 w 2781250"/>
              <a:gd name="connsiteY217" fmla="*/ 1599862 h 3073924"/>
              <a:gd name="connsiteX218" fmla="*/ 287505 w 2781250"/>
              <a:gd name="connsiteY218" fmla="*/ 1587390 h 3073924"/>
              <a:gd name="connsiteX219" fmla="*/ 321247 w 2781250"/>
              <a:gd name="connsiteY219" fmla="*/ 1616953 h 3073924"/>
              <a:gd name="connsiteX220" fmla="*/ 354758 w 2781250"/>
              <a:gd name="connsiteY220" fmla="*/ 1646517 h 3073924"/>
              <a:gd name="connsiteX221" fmla="*/ 388039 w 2781250"/>
              <a:gd name="connsiteY221" fmla="*/ 1676773 h 3073924"/>
              <a:gd name="connsiteX222" fmla="*/ 421550 w 2781250"/>
              <a:gd name="connsiteY222" fmla="*/ 1707029 h 3073924"/>
              <a:gd name="connsiteX223" fmla="*/ 454599 w 2781250"/>
              <a:gd name="connsiteY223" fmla="*/ 1738210 h 3073924"/>
              <a:gd name="connsiteX224" fmla="*/ 487417 w 2781250"/>
              <a:gd name="connsiteY224" fmla="*/ 1769852 h 3073924"/>
              <a:gd name="connsiteX225" fmla="*/ 520004 w 2781250"/>
              <a:gd name="connsiteY225" fmla="*/ 1801956 h 3073924"/>
              <a:gd name="connsiteX226" fmla="*/ 552822 w 2781250"/>
              <a:gd name="connsiteY226" fmla="*/ 1834291 h 3073924"/>
              <a:gd name="connsiteX227" fmla="*/ 585178 w 2781250"/>
              <a:gd name="connsiteY227" fmla="*/ 1867550 h 3073924"/>
              <a:gd name="connsiteX228" fmla="*/ 617303 w 2781250"/>
              <a:gd name="connsiteY228" fmla="*/ 1901040 h 3073924"/>
              <a:gd name="connsiteX229" fmla="*/ 649427 w 2781250"/>
              <a:gd name="connsiteY229" fmla="*/ 1935223 h 3073924"/>
              <a:gd name="connsiteX230" fmla="*/ 681321 w 2781250"/>
              <a:gd name="connsiteY230" fmla="*/ 1969637 h 3073924"/>
              <a:gd name="connsiteX231" fmla="*/ 712984 w 2781250"/>
              <a:gd name="connsiteY231" fmla="*/ 2004743 h 3073924"/>
              <a:gd name="connsiteX232" fmla="*/ 744415 w 2781250"/>
              <a:gd name="connsiteY232" fmla="*/ 2040543 h 3073924"/>
              <a:gd name="connsiteX233" fmla="*/ 775846 w 2781250"/>
              <a:gd name="connsiteY233" fmla="*/ 2076804 h 3073924"/>
              <a:gd name="connsiteX234" fmla="*/ 806815 w 2781250"/>
              <a:gd name="connsiteY234" fmla="*/ 2113297 h 3073924"/>
              <a:gd name="connsiteX235" fmla="*/ 837785 w 2781250"/>
              <a:gd name="connsiteY235" fmla="*/ 2150713 h 3073924"/>
              <a:gd name="connsiteX236" fmla="*/ 868523 w 2781250"/>
              <a:gd name="connsiteY236" fmla="*/ 2188360 h 3073924"/>
              <a:gd name="connsiteX237" fmla="*/ 899029 w 2781250"/>
              <a:gd name="connsiteY237" fmla="*/ 2226931 h 3073924"/>
              <a:gd name="connsiteX238" fmla="*/ 929305 w 2781250"/>
              <a:gd name="connsiteY238" fmla="*/ 2265734 h 3073924"/>
              <a:gd name="connsiteX239" fmla="*/ 959581 w 2781250"/>
              <a:gd name="connsiteY239" fmla="*/ 2305460 h 3073924"/>
              <a:gd name="connsiteX240" fmla="*/ 989395 w 2781250"/>
              <a:gd name="connsiteY240" fmla="*/ 2345647 h 3073924"/>
              <a:gd name="connsiteX241" fmla="*/ 1018977 w 2781250"/>
              <a:gd name="connsiteY241" fmla="*/ 2386297 h 3073924"/>
              <a:gd name="connsiteX242" fmla="*/ 1048791 w 2781250"/>
              <a:gd name="connsiteY242" fmla="*/ 2427640 h 3073924"/>
              <a:gd name="connsiteX243" fmla="*/ 1077911 w 2781250"/>
              <a:gd name="connsiteY243" fmla="*/ 2469676 h 3073924"/>
              <a:gd name="connsiteX244" fmla="*/ 1106800 w 2781250"/>
              <a:gd name="connsiteY244" fmla="*/ 2512173 h 3073924"/>
              <a:gd name="connsiteX245" fmla="*/ 1135920 w 2781250"/>
              <a:gd name="connsiteY245" fmla="*/ 2555594 h 3073924"/>
              <a:gd name="connsiteX246" fmla="*/ 1164347 w 2781250"/>
              <a:gd name="connsiteY246" fmla="*/ 2599478 h 3073924"/>
              <a:gd name="connsiteX247" fmla="*/ 1192774 w 2781250"/>
              <a:gd name="connsiteY247" fmla="*/ 2643823 h 3073924"/>
              <a:gd name="connsiteX248" fmla="*/ 1221201 w 2781250"/>
              <a:gd name="connsiteY248" fmla="*/ 2688861 h 3073924"/>
              <a:gd name="connsiteX249" fmla="*/ 1249166 w 2781250"/>
              <a:gd name="connsiteY249" fmla="*/ 2734592 h 3073924"/>
              <a:gd name="connsiteX250" fmla="*/ 1276668 w 2781250"/>
              <a:gd name="connsiteY250" fmla="*/ 2781247 h 3073924"/>
              <a:gd name="connsiteX251" fmla="*/ 1192543 w 2781250"/>
              <a:gd name="connsiteY251" fmla="*/ 2763694 h 3073924"/>
              <a:gd name="connsiteX252" fmla="*/ 1111191 w 2781250"/>
              <a:gd name="connsiteY252" fmla="*/ 2744524 h 3073924"/>
              <a:gd name="connsiteX253" fmla="*/ 1032844 w 2781250"/>
              <a:gd name="connsiteY253" fmla="*/ 2723275 h 3073924"/>
              <a:gd name="connsiteX254" fmla="*/ 957501 w 2781250"/>
              <a:gd name="connsiteY254" fmla="*/ 2700409 h 3073924"/>
              <a:gd name="connsiteX255" fmla="*/ 884932 w 2781250"/>
              <a:gd name="connsiteY255" fmla="*/ 2675696 h 3073924"/>
              <a:gd name="connsiteX256" fmla="*/ 814904 w 2781250"/>
              <a:gd name="connsiteY256" fmla="*/ 2649366 h 3073924"/>
              <a:gd name="connsiteX257" fmla="*/ 748344 w 2781250"/>
              <a:gd name="connsiteY257" fmla="*/ 2620958 h 3073924"/>
              <a:gd name="connsiteX258" fmla="*/ 683863 w 2781250"/>
              <a:gd name="connsiteY258" fmla="*/ 2591163 h 3073924"/>
              <a:gd name="connsiteX259" fmla="*/ 622849 w 2781250"/>
              <a:gd name="connsiteY259" fmla="*/ 2559290 h 3073924"/>
              <a:gd name="connsiteX260" fmla="*/ 564609 w 2781250"/>
              <a:gd name="connsiteY260" fmla="*/ 2525800 h 3073924"/>
              <a:gd name="connsiteX261" fmla="*/ 509142 w 2781250"/>
              <a:gd name="connsiteY261" fmla="*/ 2490462 h 3073924"/>
              <a:gd name="connsiteX262" fmla="*/ 456448 w 2781250"/>
              <a:gd name="connsiteY262" fmla="*/ 2453508 h 3073924"/>
              <a:gd name="connsiteX263" fmla="*/ 406759 w 2781250"/>
              <a:gd name="connsiteY263" fmla="*/ 2414706 h 3073924"/>
              <a:gd name="connsiteX264" fmla="*/ 359843 w 2781250"/>
              <a:gd name="connsiteY264" fmla="*/ 2374056 h 3073924"/>
              <a:gd name="connsiteX265" fmla="*/ 316163 w 2781250"/>
              <a:gd name="connsiteY265" fmla="*/ 2331559 h 3073924"/>
              <a:gd name="connsiteX266" fmla="*/ 274793 w 2781250"/>
              <a:gd name="connsiteY266" fmla="*/ 2287444 h 3073924"/>
              <a:gd name="connsiteX267" fmla="*/ 236660 w 2781250"/>
              <a:gd name="connsiteY267" fmla="*/ 2241482 h 3073924"/>
              <a:gd name="connsiteX268" fmla="*/ 201068 w 2781250"/>
              <a:gd name="connsiteY268" fmla="*/ 2193672 h 3073924"/>
              <a:gd name="connsiteX269" fmla="*/ 168712 w 2781250"/>
              <a:gd name="connsiteY269" fmla="*/ 2144477 h 3073924"/>
              <a:gd name="connsiteX270" fmla="*/ 139130 w 2781250"/>
              <a:gd name="connsiteY270" fmla="*/ 2092972 h 3073924"/>
              <a:gd name="connsiteX271" fmla="*/ 112321 w 2781250"/>
              <a:gd name="connsiteY271" fmla="*/ 2040081 h 3073924"/>
              <a:gd name="connsiteX272" fmla="*/ 88285 w 2781250"/>
              <a:gd name="connsiteY272" fmla="*/ 1985342 h 3073924"/>
              <a:gd name="connsiteX273" fmla="*/ 67254 w 2781250"/>
              <a:gd name="connsiteY273" fmla="*/ 1928525 h 3073924"/>
              <a:gd name="connsiteX274" fmla="*/ 48996 w 2781250"/>
              <a:gd name="connsiteY274" fmla="*/ 1870322 h 3073924"/>
              <a:gd name="connsiteX275" fmla="*/ 33511 w 2781250"/>
              <a:gd name="connsiteY275" fmla="*/ 1810271 h 3073924"/>
              <a:gd name="connsiteX276" fmla="*/ 21262 w 2781250"/>
              <a:gd name="connsiteY276" fmla="*/ 1748141 h 3073924"/>
              <a:gd name="connsiteX277" fmla="*/ 11787 w 2781250"/>
              <a:gd name="connsiteY277" fmla="*/ 1684857 h 3073924"/>
              <a:gd name="connsiteX278" fmla="*/ 4853 w 2781250"/>
              <a:gd name="connsiteY278" fmla="*/ 1619263 h 3073924"/>
              <a:gd name="connsiteX279" fmla="*/ 924 w 2781250"/>
              <a:gd name="connsiteY279" fmla="*/ 1552052 h 3073924"/>
              <a:gd name="connsiteX280" fmla="*/ 0 w 2781250"/>
              <a:gd name="connsiteY280" fmla="*/ 1482993 h 3073924"/>
              <a:gd name="connsiteX281" fmla="*/ 1849 w 2781250"/>
              <a:gd name="connsiteY281" fmla="*/ 1412318 h 3073924"/>
              <a:gd name="connsiteX282" fmla="*/ 6471 w 2781250"/>
              <a:gd name="connsiteY282" fmla="*/ 1339795 h 3073924"/>
              <a:gd name="connsiteX283" fmla="*/ 6702 w 2781250"/>
              <a:gd name="connsiteY283" fmla="*/ 1336793 h 3073924"/>
              <a:gd name="connsiteX284" fmla="*/ 7396 w 2781250"/>
              <a:gd name="connsiteY284" fmla="*/ 1334021 h 3073924"/>
              <a:gd name="connsiteX285" fmla="*/ 8089 w 2781250"/>
              <a:gd name="connsiteY285" fmla="*/ 1331250 h 3073924"/>
              <a:gd name="connsiteX286" fmla="*/ 8782 w 2781250"/>
              <a:gd name="connsiteY286" fmla="*/ 1328478 h 3073924"/>
              <a:gd name="connsiteX287" fmla="*/ 9476 w 2781250"/>
              <a:gd name="connsiteY287" fmla="*/ 1325937 h 3073924"/>
              <a:gd name="connsiteX288" fmla="*/ 10400 w 2781250"/>
              <a:gd name="connsiteY288" fmla="*/ 1323166 h 3073924"/>
              <a:gd name="connsiteX289" fmla="*/ 11787 w 2781250"/>
              <a:gd name="connsiteY289" fmla="*/ 1320625 h 3073924"/>
              <a:gd name="connsiteX290" fmla="*/ 12942 w 2781250"/>
              <a:gd name="connsiteY290" fmla="*/ 1318085 h 3073924"/>
              <a:gd name="connsiteX291" fmla="*/ 14098 w 2781250"/>
              <a:gd name="connsiteY291" fmla="*/ 1315775 h 3073924"/>
              <a:gd name="connsiteX292" fmla="*/ 15485 w 2781250"/>
              <a:gd name="connsiteY292" fmla="*/ 1313465 h 3073924"/>
              <a:gd name="connsiteX293" fmla="*/ 17102 w 2781250"/>
              <a:gd name="connsiteY293" fmla="*/ 1311156 h 3073924"/>
              <a:gd name="connsiteX294" fmla="*/ 18720 w 2781250"/>
              <a:gd name="connsiteY294" fmla="*/ 1309077 h 3073924"/>
              <a:gd name="connsiteX295" fmla="*/ 20338 w 2781250"/>
              <a:gd name="connsiteY295" fmla="*/ 1306767 h 3073924"/>
              <a:gd name="connsiteX296" fmla="*/ 22418 w 2781250"/>
              <a:gd name="connsiteY296" fmla="*/ 1304920 h 3073924"/>
              <a:gd name="connsiteX297" fmla="*/ 24267 w 2781250"/>
              <a:gd name="connsiteY297" fmla="*/ 1303072 h 3073924"/>
              <a:gd name="connsiteX298" fmla="*/ 26347 w 2781250"/>
              <a:gd name="connsiteY298" fmla="*/ 1300993 h 3073924"/>
              <a:gd name="connsiteX299" fmla="*/ 28427 w 2781250"/>
              <a:gd name="connsiteY299" fmla="*/ 1299376 h 3073924"/>
              <a:gd name="connsiteX300" fmla="*/ 30738 w 2781250"/>
              <a:gd name="connsiteY300" fmla="*/ 1297760 h 3073924"/>
              <a:gd name="connsiteX301" fmla="*/ 32818 w 2781250"/>
              <a:gd name="connsiteY301" fmla="*/ 1296143 h 3073924"/>
              <a:gd name="connsiteX302" fmla="*/ 35360 w 2781250"/>
              <a:gd name="connsiteY302" fmla="*/ 1294988 h 3073924"/>
              <a:gd name="connsiteX303" fmla="*/ 37440 w 2781250"/>
              <a:gd name="connsiteY303" fmla="*/ 1293371 h 3073924"/>
              <a:gd name="connsiteX304" fmla="*/ 40214 w 2781250"/>
              <a:gd name="connsiteY304" fmla="*/ 1292216 h 3073924"/>
              <a:gd name="connsiteX305" fmla="*/ 42525 w 2781250"/>
              <a:gd name="connsiteY305" fmla="*/ 1291293 h 3073924"/>
              <a:gd name="connsiteX306" fmla="*/ 45298 w 2781250"/>
              <a:gd name="connsiteY306" fmla="*/ 1290369 h 3073924"/>
              <a:gd name="connsiteX307" fmla="*/ 47609 w 2781250"/>
              <a:gd name="connsiteY307" fmla="*/ 1289445 h 3073924"/>
              <a:gd name="connsiteX308" fmla="*/ 50383 w 2781250"/>
              <a:gd name="connsiteY308" fmla="*/ 1288752 h 3073924"/>
              <a:gd name="connsiteX309" fmla="*/ 53387 w 2781250"/>
              <a:gd name="connsiteY309" fmla="*/ 1288059 h 3073924"/>
              <a:gd name="connsiteX310" fmla="*/ 55929 w 2781250"/>
              <a:gd name="connsiteY310" fmla="*/ 1287597 h 3073924"/>
              <a:gd name="connsiteX311" fmla="*/ 58934 w 2781250"/>
              <a:gd name="connsiteY311" fmla="*/ 1287366 h 3073924"/>
              <a:gd name="connsiteX312" fmla="*/ 335644 w 2781250"/>
              <a:gd name="connsiteY312" fmla="*/ 368677 h 3073924"/>
              <a:gd name="connsiteX313" fmla="*/ 340264 w 2781250"/>
              <a:gd name="connsiteY313" fmla="*/ 368677 h 3073924"/>
              <a:gd name="connsiteX314" fmla="*/ 408871 w 2781250"/>
              <a:gd name="connsiteY314" fmla="*/ 374219 h 3073924"/>
              <a:gd name="connsiteX315" fmla="*/ 475862 w 2781250"/>
              <a:gd name="connsiteY315" fmla="*/ 382070 h 3073924"/>
              <a:gd name="connsiteX316" fmla="*/ 540542 w 2781250"/>
              <a:gd name="connsiteY316" fmla="*/ 392230 h 3073924"/>
              <a:gd name="connsiteX317" fmla="*/ 603374 w 2781250"/>
              <a:gd name="connsiteY317" fmla="*/ 404468 h 3073924"/>
              <a:gd name="connsiteX318" fmla="*/ 663896 w 2781250"/>
              <a:gd name="connsiteY318" fmla="*/ 418785 h 3073924"/>
              <a:gd name="connsiteX319" fmla="*/ 722571 w 2781250"/>
              <a:gd name="connsiteY319" fmla="*/ 435411 h 3073924"/>
              <a:gd name="connsiteX320" fmla="*/ 778935 w 2781250"/>
              <a:gd name="connsiteY320" fmla="*/ 453883 h 3073924"/>
              <a:gd name="connsiteX321" fmla="*/ 833220 w 2781250"/>
              <a:gd name="connsiteY321" fmla="*/ 474896 h 3073924"/>
              <a:gd name="connsiteX322" fmla="*/ 885657 w 2781250"/>
              <a:gd name="connsiteY322" fmla="*/ 497526 h 3073924"/>
              <a:gd name="connsiteX323" fmla="*/ 935553 w 2781250"/>
              <a:gd name="connsiteY323" fmla="*/ 522233 h 3073924"/>
              <a:gd name="connsiteX324" fmla="*/ 983139 w 2781250"/>
              <a:gd name="connsiteY324" fmla="*/ 549250 h 3073924"/>
              <a:gd name="connsiteX325" fmla="*/ 1028647 w 2781250"/>
              <a:gd name="connsiteY325" fmla="*/ 578114 h 3073924"/>
              <a:gd name="connsiteX326" fmla="*/ 1072075 w 2781250"/>
              <a:gd name="connsiteY326" fmla="*/ 609056 h 3073924"/>
              <a:gd name="connsiteX327" fmla="*/ 1112962 w 2781250"/>
              <a:gd name="connsiteY327" fmla="*/ 641845 h 3073924"/>
              <a:gd name="connsiteX328" fmla="*/ 1151308 w 2781250"/>
              <a:gd name="connsiteY328" fmla="*/ 676713 h 3073924"/>
              <a:gd name="connsiteX329" fmla="*/ 1187344 w 2781250"/>
              <a:gd name="connsiteY329" fmla="*/ 713428 h 3073924"/>
              <a:gd name="connsiteX330" fmla="*/ 1221301 w 2781250"/>
              <a:gd name="connsiteY330" fmla="*/ 752221 h 3073924"/>
              <a:gd name="connsiteX331" fmla="*/ 1252486 w 2781250"/>
              <a:gd name="connsiteY331" fmla="*/ 792631 h 3073924"/>
              <a:gd name="connsiteX332" fmla="*/ 1281361 w 2781250"/>
              <a:gd name="connsiteY332" fmla="*/ 835349 h 3073924"/>
              <a:gd name="connsiteX333" fmla="*/ 1307927 w 2781250"/>
              <a:gd name="connsiteY333" fmla="*/ 879684 h 3073924"/>
              <a:gd name="connsiteX334" fmla="*/ 1331720 w 2781250"/>
              <a:gd name="connsiteY334" fmla="*/ 925867 h 3073924"/>
              <a:gd name="connsiteX335" fmla="*/ 1352972 w 2781250"/>
              <a:gd name="connsiteY335" fmla="*/ 973665 h 3073924"/>
              <a:gd name="connsiteX336" fmla="*/ 1371683 w 2781250"/>
              <a:gd name="connsiteY336" fmla="*/ 1023542 h 3073924"/>
              <a:gd name="connsiteX337" fmla="*/ 1387622 w 2781250"/>
              <a:gd name="connsiteY337" fmla="*/ 1075266 h 3073924"/>
              <a:gd name="connsiteX338" fmla="*/ 1401020 w 2781250"/>
              <a:gd name="connsiteY338" fmla="*/ 1128607 h 3073924"/>
              <a:gd name="connsiteX339" fmla="*/ 1411646 w 2781250"/>
              <a:gd name="connsiteY339" fmla="*/ 1183564 h 3073924"/>
              <a:gd name="connsiteX340" fmla="*/ 1419962 w 2781250"/>
              <a:gd name="connsiteY340" fmla="*/ 1240599 h 3073924"/>
              <a:gd name="connsiteX341" fmla="*/ 1423495 w 2781250"/>
              <a:gd name="connsiteY341" fmla="*/ 1279443 h 3073924"/>
              <a:gd name="connsiteX342" fmla="*/ 1428278 w 2781250"/>
              <a:gd name="connsiteY342" fmla="*/ 1266690 h 3073924"/>
              <a:gd name="connsiteX343" fmla="*/ 1449530 w 2781250"/>
              <a:gd name="connsiteY343" fmla="*/ 1218420 h 3073924"/>
              <a:gd name="connsiteX344" fmla="*/ 1473323 w 2781250"/>
              <a:gd name="connsiteY344" fmla="*/ 1172460 h 3073924"/>
              <a:gd name="connsiteX345" fmla="*/ 1499889 w 2781250"/>
              <a:gd name="connsiteY345" fmla="*/ 1127886 h 3073924"/>
              <a:gd name="connsiteX346" fmla="*/ 1528764 w 2781250"/>
              <a:gd name="connsiteY346" fmla="*/ 1085621 h 3073924"/>
              <a:gd name="connsiteX347" fmla="*/ 1559949 w 2781250"/>
              <a:gd name="connsiteY347" fmla="*/ 1044972 h 3073924"/>
              <a:gd name="connsiteX348" fmla="*/ 1593675 w 2781250"/>
              <a:gd name="connsiteY348" fmla="*/ 1006172 h 3073924"/>
              <a:gd name="connsiteX349" fmla="*/ 1629942 w 2781250"/>
              <a:gd name="connsiteY349" fmla="*/ 969450 h 3073924"/>
              <a:gd name="connsiteX350" fmla="*/ 1668288 w 2781250"/>
              <a:gd name="connsiteY350" fmla="*/ 934575 h 3073924"/>
              <a:gd name="connsiteX351" fmla="*/ 1709175 w 2781250"/>
              <a:gd name="connsiteY351" fmla="*/ 901549 h 3073924"/>
              <a:gd name="connsiteX352" fmla="*/ 1752603 w 2781250"/>
              <a:gd name="connsiteY352" fmla="*/ 870831 h 3073924"/>
              <a:gd name="connsiteX353" fmla="*/ 1798111 w 2781250"/>
              <a:gd name="connsiteY353" fmla="*/ 841731 h 3073924"/>
              <a:gd name="connsiteX354" fmla="*/ 1845697 w 2781250"/>
              <a:gd name="connsiteY354" fmla="*/ 814940 h 3073924"/>
              <a:gd name="connsiteX355" fmla="*/ 1895593 w 2781250"/>
              <a:gd name="connsiteY355" fmla="*/ 790228 h 3073924"/>
              <a:gd name="connsiteX356" fmla="*/ 1948030 w 2781250"/>
              <a:gd name="connsiteY356" fmla="*/ 767363 h 3073924"/>
              <a:gd name="connsiteX357" fmla="*/ 2002315 w 2781250"/>
              <a:gd name="connsiteY357" fmla="*/ 746577 h 3073924"/>
              <a:gd name="connsiteX358" fmla="*/ 2058679 w 2781250"/>
              <a:gd name="connsiteY358" fmla="*/ 727869 h 3073924"/>
              <a:gd name="connsiteX359" fmla="*/ 2117354 w 2781250"/>
              <a:gd name="connsiteY359" fmla="*/ 711703 h 3073924"/>
              <a:gd name="connsiteX360" fmla="*/ 2177876 w 2781250"/>
              <a:gd name="connsiteY360" fmla="*/ 697383 h 3073924"/>
              <a:gd name="connsiteX361" fmla="*/ 2240708 w 2781250"/>
              <a:gd name="connsiteY361" fmla="*/ 684912 h 3073924"/>
              <a:gd name="connsiteX362" fmla="*/ 2305388 w 2781250"/>
              <a:gd name="connsiteY362" fmla="*/ 674981 h 3073924"/>
              <a:gd name="connsiteX363" fmla="*/ 2372379 w 2781250"/>
              <a:gd name="connsiteY363" fmla="*/ 667128 h 3073924"/>
              <a:gd name="connsiteX364" fmla="*/ 2440986 w 2781250"/>
              <a:gd name="connsiteY364" fmla="*/ 661585 h 3073924"/>
              <a:gd name="connsiteX365" fmla="*/ 2445606 w 2781250"/>
              <a:gd name="connsiteY365" fmla="*/ 661354 h 3073924"/>
              <a:gd name="connsiteX366" fmla="*/ 2450226 w 2781250"/>
              <a:gd name="connsiteY366" fmla="*/ 661816 h 3073924"/>
              <a:gd name="connsiteX367" fmla="*/ 2454615 w 2781250"/>
              <a:gd name="connsiteY367" fmla="*/ 662509 h 3073924"/>
              <a:gd name="connsiteX368" fmla="*/ 2459004 w 2781250"/>
              <a:gd name="connsiteY368" fmla="*/ 663664 h 3073924"/>
              <a:gd name="connsiteX369" fmla="*/ 2462931 w 2781250"/>
              <a:gd name="connsiteY369" fmla="*/ 665511 h 3073924"/>
              <a:gd name="connsiteX370" fmla="*/ 2466858 w 2781250"/>
              <a:gd name="connsiteY370" fmla="*/ 667359 h 3073924"/>
              <a:gd name="connsiteX371" fmla="*/ 2470554 w 2781250"/>
              <a:gd name="connsiteY371" fmla="*/ 669669 h 3073924"/>
              <a:gd name="connsiteX372" fmla="*/ 2474250 w 2781250"/>
              <a:gd name="connsiteY372" fmla="*/ 672440 h 3073924"/>
              <a:gd name="connsiteX373" fmla="*/ 2477022 w 2781250"/>
              <a:gd name="connsiteY373" fmla="*/ 675442 h 3073924"/>
              <a:gd name="connsiteX374" fmla="*/ 2480025 w 2781250"/>
              <a:gd name="connsiteY374" fmla="*/ 678676 h 3073924"/>
              <a:gd name="connsiteX375" fmla="*/ 2482566 w 2781250"/>
              <a:gd name="connsiteY375" fmla="*/ 682140 h 3073924"/>
              <a:gd name="connsiteX376" fmla="*/ 2484876 w 2781250"/>
              <a:gd name="connsiteY376" fmla="*/ 686066 h 3073924"/>
              <a:gd name="connsiteX377" fmla="*/ 2486724 w 2781250"/>
              <a:gd name="connsiteY377" fmla="*/ 690224 h 3073924"/>
              <a:gd name="connsiteX378" fmla="*/ 2488341 w 2781250"/>
              <a:gd name="connsiteY378" fmla="*/ 694381 h 3073924"/>
              <a:gd name="connsiteX379" fmla="*/ 2489265 w 2781250"/>
              <a:gd name="connsiteY379" fmla="*/ 698769 h 3073924"/>
              <a:gd name="connsiteX380" fmla="*/ 2489727 w 2781250"/>
              <a:gd name="connsiteY380" fmla="*/ 703388 h 3073924"/>
              <a:gd name="connsiteX381" fmla="*/ 2493654 w 2781250"/>
              <a:gd name="connsiteY381" fmla="*/ 761358 h 3073924"/>
              <a:gd name="connsiteX382" fmla="*/ 2495040 w 2781250"/>
              <a:gd name="connsiteY382" fmla="*/ 817942 h 3073924"/>
              <a:gd name="connsiteX383" fmla="*/ 2494347 w 2781250"/>
              <a:gd name="connsiteY383" fmla="*/ 873141 h 3073924"/>
              <a:gd name="connsiteX384" fmla="*/ 2491113 w 2781250"/>
              <a:gd name="connsiteY384" fmla="*/ 926954 h 3073924"/>
              <a:gd name="connsiteX385" fmla="*/ 2485800 w 2781250"/>
              <a:gd name="connsiteY385" fmla="*/ 979381 h 3073924"/>
              <a:gd name="connsiteX386" fmla="*/ 2477946 w 2781250"/>
              <a:gd name="connsiteY386" fmla="*/ 1030191 h 3073924"/>
              <a:gd name="connsiteX387" fmla="*/ 2468013 w 2781250"/>
              <a:gd name="connsiteY387" fmla="*/ 1079847 h 3073924"/>
              <a:gd name="connsiteX388" fmla="*/ 2456001 w 2781250"/>
              <a:gd name="connsiteY388" fmla="*/ 1127655 h 3073924"/>
              <a:gd name="connsiteX389" fmla="*/ 2441217 w 2781250"/>
              <a:gd name="connsiteY389" fmla="*/ 1174308 h 3073924"/>
              <a:gd name="connsiteX390" fmla="*/ 2424585 w 2781250"/>
              <a:gd name="connsiteY390" fmla="*/ 1219575 h 3073924"/>
              <a:gd name="connsiteX391" fmla="*/ 2405181 w 2781250"/>
              <a:gd name="connsiteY391" fmla="*/ 1263457 h 3073924"/>
              <a:gd name="connsiteX392" fmla="*/ 2383929 w 2781250"/>
              <a:gd name="connsiteY392" fmla="*/ 1305953 h 3073924"/>
              <a:gd name="connsiteX393" fmla="*/ 2360367 w 2781250"/>
              <a:gd name="connsiteY393" fmla="*/ 1346832 h 3073924"/>
              <a:gd name="connsiteX394" fmla="*/ 2334263 w 2781250"/>
              <a:gd name="connsiteY394" fmla="*/ 1386556 h 3073924"/>
              <a:gd name="connsiteX395" fmla="*/ 2306081 w 2781250"/>
              <a:gd name="connsiteY395" fmla="*/ 1424664 h 3073924"/>
              <a:gd name="connsiteX396" fmla="*/ 2275358 w 2781250"/>
              <a:gd name="connsiteY396" fmla="*/ 1461617 h 3073924"/>
              <a:gd name="connsiteX397" fmla="*/ 2242556 w 2781250"/>
              <a:gd name="connsiteY397" fmla="*/ 1496723 h 3073924"/>
              <a:gd name="connsiteX398" fmla="*/ 2207213 w 2781250"/>
              <a:gd name="connsiteY398" fmla="*/ 1530673 h 3073924"/>
              <a:gd name="connsiteX399" fmla="*/ 2169791 w 2781250"/>
              <a:gd name="connsiteY399" fmla="*/ 1563238 h 3073924"/>
              <a:gd name="connsiteX400" fmla="*/ 2130059 w 2781250"/>
              <a:gd name="connsiteY400" fmla="*/ 1594186 h 3073924"/>
              <a:gd name="connsiteX401" fmla="*/ 2088017 w 2781250"/>
              <a:gd name="connsiteY401" fmla="*/ 1623748 h 3073924"/>
              <a:gd name="connsiteX402" fmla="*/ 2043664 w 2781250"/>
              <a:gd name="connsiteY402" fmla="*/ 1651925 h 3073924"/>
              <a:gd name="connsiteX403" fmla="*/ 1997002 w 2781250"/>
              <a:gd name="connsiteY403" fmla="*/ 1678947 h 3073924"/>
              <a:gd name="connsiteX404" fmla="*/ 1948030 w 2781250"/>
              <a:gd name="connsiteY404" fmla="*/ 1704352 h 3073924"/>
              <a:gd name="connsiteX405" fmla="*/ 1896979 w 2781250"/>
              <a:gd name="connsiteY405" fmla="*/ 1728371 h 3073924"/>
              <a:gd name="connsiteX406" fmla="*/ 1843387 w 2781250"/>
              <a:gd name="connsiteY406" fmla="*/ 1750774 h 3073924"/>
              <a:gd name="connsiteX407" fmla="*/ 1787716 w 2781250"/>
              <a:gd name="connsiteY407" fmla="*/ 1772022 h 3073924"/>
              <a:gd name="connsiteX408" fmla="*/ 1729503 w 2781250"/>
              <a:gd name="connsiteY408" fmla="*/ 1791653 h 3073924"/>
              <a:gd name="connsiteX409" fmla="*/ 1668981 w 2781250"/>
              <a:gd name="connsiteY409" fmla="*/ 1810130 h 3073924"/>
              <a:gd name="connsiteX410" fmla="*/ 1606611 w 2781250"/>
              <a:gd name="connsiteY410" fmla="*/ 1826990 h 3073924"/>
              <a:gd name="connsiteX411" fmla="*/ 1541469 w 2781250"/>
              <a:gd name="connsiteY411" fmla="*/ 1842464 h 3073924"/>
              <a:gd name="connsiteX412" fmla="*/ 1474247 w 2781250"/>
              <a:gd name="connsiteY412" fmla="*/ 1856321 h 3073924"/>
              <a:gd name="connsiteX413" fmla="*/ 1496193 w 2781250"/>
              <a:gd name="connsiteY413" fmla="*/ 1819368 h 3073924"/>
              <a:gd name="connsiteX414" fmla="*/ 1518600 w 2781250"/>
              <a:gd name="connsiteY414" fmla="*/ 1782646 h 3073924"/>
              <a:gd name="connsiteX415" fmla="*/ 1541238 w 2781250"/>
              <a:gd name="connsiteY415" fmla="*/ 1746386 h 3073924"/>
              <a:gd name="connsiteX416" fmla="*/ 1563876 w 2781250"/>
              <a:gd name="connsiteY416" fmla="*/ 1710819 h 3073924"/>
              <a:gd name="connsiteX417" fmla="*/ 1586745 w 2781250"/>
              <a:gd name="connsiteY417" fmla="*/ 1675944 h 3073924"/>
              <a:gd name="connsiteX418" fmla="*/ 1609845 w 2781250"/>
              <a:gd name="connsiteY418" fmla="*/ 1641301 h 3073924"/>
              <a:gd name="connsiteX419" fmla="*/ 1633407 w 2781250"/>
              <a:gd name="connsiteY419" fmla="*/ 1607351 h 3073924"/>
              <a:gd name="connsiteX420" fmla="*/ 1656738 w 2781250"/>
              <a:gd name="connsiteY420" fmla="*/ 1573631 h 3073924"/>
              <a:gd name="connsiteX421" fmla="*/ 1680300 w 2781250"/>
              <a:gd name="connsiteY421" fmla="*/ 1540604 h 3073924"/>
              <a:gd name="connsiteX422" fmla="*/ 1703862 w 2781250"/>
              <a:gd name="connsiteY422" fmla="*/ 1508039 h 3073924"/>
              <a:gd name="connsiteX423" fmla="*/ 1727886 w 2781250"/>
              <a:gd name="connsiteY423" fmla="*/ 1475936 h 3073924"/>
              <a:gd name="connsiteX424" fmla="*/ 1752141 w 2781250"/>
              <a:gd name="connsiteY424" fmla="*/ 1444295 h 3073924"/>
              <a:gd name="connsiteX425" fmla="*/ 1776165 w 2781250"/>
              <a:gd name="connsiteY425" fmla="*/ 1413116 h 3073924"/>
              <a:gd name="connsiteX426" fmla="*/ 1800652 w 2781250"/>
              <a:gd name="connsiteY426" fmla="*/ 1382168 h 3073924"/>
              <a:gd name="connsiteX427" fmla="*/ 1825138 w 2781250"/>
              <a:gd name="connsiteY427" fmla="*/ 1351913 h 3073924"/>
              <a:gd name="connsiteX428" fmla="*/ 1849855 w 2781250"/>
              <a:gd name="connsiteY428" fmla="*/ 1322120 h 3073924"/>
              <a:gd name="connsiteX429" fmla="*/ 1874803 w 2781250"/>
              <a:gd name="connsiteY429" fmla="*/ 1292788 h 3073924"/>
              <a:gd name="connsiteX430" fmla="*/ 1899751 w 2781250"/>
              <a:gd name="connsiteY430" fmla="*/ 1263919 h 3073924"/>
              <a:gd name="connsiteX431" fmla="*/ 1925161 w 2781250"/>
              <a:gd name="connsiteY431" fmla="*/ 1235511 h 3073924"/>
              <a:gd name="connsiteX432" fmla="*/ 1950340 w 2781250"/>
              <a:gd name="connsiteY432" fmla="*/ 1207335 h 3073924"/>
              <a:gd name="connsiteX433" fmla="*/ 1975750 w 2781250"/>
              <a:gd name="connsiteY433" fmla="*/ 1179620 h 3073924"/>
              <a:gd name="connsiteX434" fmla="*/ 2001622 w 2781250"/>
              <a:gd name="connsiteY434" fmla="*/ 1152367 h 3073924"/>
              <a:gd name="connsiteX435" fmla="*/ 2027263 w 2781250"/>
              <a:gd name="connsiteY435" fmla="*/ 1125576 h 3073924"/>
              <a:gd name="connsiteX436" fmla="*/ 2053135 w 2781250"/>
              <a:gd name="connsiteY436" fmla="*/ 1099247 h 3073924"/>
              <a:gd name="connsiteX437" fmla="*/ 2079239 w 2781250"/>
              <a:gd name="connsiteY437" fmla="*/ 1073149 h 3073924"/>
              <a:gd name="connsiteX438" fmla="*/ 2105342 w 2781250"/>
              <a:gd name="connsiteY438" fmla="*/ 1047513 h 3073924"/>
              <a:gd name="connsiteX439" fmla="*/ 2131676 w 2781250"/>
              <a:gd name="connsiteY439" fmla="*/ 1022108 h 3073924"/>
              <a:gd name="connsiteX440" fmla="*/ 2158010 w 2781250"/>
              <a:gd name="connsiteY440" fmla="*/ 997164 h 3073924"/>
              <a:gd name="connsiteX441" fmla="*/ 2184575 w 2781250"/>
              <a:gd name="connsiteY441" fmla="*/ 972683 h 3073924"/>
              <a:gd name="connsiteX442" fmla="*/ 2211371 w 2781250"/>
              <a:gd name="connsiteY442" fmla="*/ 948664 h 3073924"/>
              <a:gd name="connsiteX443" fmla="*/ 2238167 w 2781250"/>
              <a:gd name="connsiteY443" fmla="*/ 925106 h 3073924"/>
              <a:gd name="connsiteX444" fmla="*/ 2265194 w 2781250"/>
              <a:gd name="connsiteY444" fmla="*/ 901318 h 3073924"/>
              <a:gd name="connsiteX445" fmla="*/ 2244866 w 2781250"/>
              <a:gd name="connsiteY445" fmla="*/ 911480 h 3073924"/>
              <a:gd name="connsiteX446" fmla="*/ 2224307 w 2781250"/>
              <a:gd name="connsiteY446" fmla="*/ 922104 h 3073924"/>
              <a:gd name="connsiteX447" fmla="*/ 2203055 w 2781250"/>
              <a:gd name="connsiteY447" fmla="*/ 933882 h 3073924"/>
              <a:gd name="connsiteX448" fmla="*/ 2181341 w 2781250"/>
              <a:gd name="connsiteY448" fmla="*/ 946354 h 3073924"/>
              <a:gd name="connsiteX449" fmla="*/ 2158934 w 2781250"/>
              <a:gd name="connsiteY449" fmla="*/ 959980 h 3073924"/>
              <a:gd name="connsiteX450" fmla="*/ 2136065 w 2781250"/>
              <a:gd name="connsiteY450" fmla="*/ 974762 h 3073924"/>
              <a:gd name="connsiteX451" fmla="*/ 2112734 w 2781250"/>
              <a:gd name="connsiteY451" fmla="*/ 990236 h 3073924"/>
              <a:gd name="connsiteX452" fmla="*/ 2088941 w 2781250"/>
              <a:gd name="connsiteY452" fmla="*/ 1007095 h 3073924"/>
              <a:gd name="connsiteX453" fmla="*/ 2064455 w 2781250"/>
              <a:gd name="connsiteY453" fmla="*/ 1025110 h 3073924"/>
              <a:gd name="connsiteX454" fmla="*/ 2039506 w 2781250"/>
              <a:gd name="connsiteY454" fmla="*/ 1044279 h 3073924"/>
              <a:gd name="connsiteX455" fmla="*/ 2014096 w 2781250"/>
              <a:gd name="connsiteY455" fmla="*/ 1064373 h 3073924"/>
              <a:gd name="connsiteX456" fmla="*/ 1988224 w 2781250"/>
              <a:gd name="connsiteY456" fmla="*/ 1086082 h 3073924"/>
              <a:gd name="connsiteX457" fmla="*/ 1961659 w 2781250"/>
              <a:gd name="connsiteY457" fmla="*/ 1109178 h 3073924"/>
              <a:gd name="connsiteX458" fmla="*/ 1934632 w 2781250"/>
              <a:gd name="connsiteY458" fmla="*/ 1133198 h 3073924"/>
              <a:gd name="connsiteX459" fmla="*/ 1907143 w 2781250"/>
              <a:gd name="connsiteY459" fmla="*/ 1159065 h 3073924"/>
              <a:gd name="connsiteX460" fmla="*/ 1879192 w 2781250"/>
              <a:gd name="connsiteY460" fmla="*/ 1186086 h 3073924"/>
              <a:gd name="connsiteX461" fmla="*/ 1850548 w 2781250"/>
              <a:gd name="connsiteY461" fmla="*/ 1214494 h 3073924"/>
              <a:gd name="connsiteX462" fmla="*/ 1821442 w 2781250"/>
              <a:gd name="connsiteY462" fmla="*/ 1244749 h 3073924"/>
              <a:gd name="connsiteX463" fmla="*/ 1791874 w 2781250"/>
              <a:gd name="connsiteY463" fmla="*/ 1276159 h 3073924"/>
              <a:gd name="connsiteX464" fmla="*/ 1761843 w 2781250"/>
              <a:gd name="connsiteY464" fmla="*/ 1309186 h 3073924"/>
              <a:gd name="connsiteX465" fmla="*/ 1731120 w 2781250"/>
              <a:gd name="connsiteY465" fmla="*/ 1344061 h 3073924"/>
              <a:gd name="connsiteX466" fmla="*/ 1700166 w 2781250"/>
              <a:gd name="connsiteY466" fmla="*/ 1380321 h 3073924"/>
              <a:gd name="connsiteX467" fmla="*/ 1668519 w 2781250"/>
              <a:gd name="connsiteY467" fmla="*/ 1418428 h 3073924"/>
              <a:gd name="connsiteX468" fmla="*/ 1636410 w 2781250"/>
              <a:gd name="connsiteY468" fmla="*/ 1458153 h 3073924"/>
              <a:gd name="connsiteX469" fmla="*/ 1603839 w 2781250"/>
              <a:gd name="connsiteY469" fmla="*/ 1499725 h 3073924"/>
              <a:gd name="connsiteX470" fmla="*/ 1571037 w 2781250"/>
              <a:gd name="connsiteY470" fmla="*/ 1542914 h 3073924"/>
              <a:gd name="connsiteX471" fmla="*/ 1537311 w 2781250"/>
              <a:gd name="connsiteY471" fmla="*/ 1588181 h 3073924"/>
              <a:gd name="connsiteX472" fmla="*/ 1503354 w 2781250"/>
              <a:gd name="connsiteY472" fmla="*/ 1635296 h 3073924"/>
              <a:gd name="connsiteX473" fmla="*/ 1468703 w 2781250"/>
              <a:gd name="connsiteY473" fmla="*/ 1684259 h 3073924"/>
              <a:gd name="connsiteX474" fmla="*/ 1433822 w 2781250"/>
              <a:gd name="connsiteY474" fmla="*/ 1735069 h 3073924"/>
              <a:gd name="connsiteX475" fmla="*/ 1398248 w 2781250"/>
              <a:gd name="connsiteY475" fmla="*/ 1787958 h 3073924"/>
              <a:gd name="connsiteX476" fmla="*/ 1362443 w 2781250"/>
              <a:gd name="connsiteY476" fmla="*/ 1842695 h 3073924"/>
              <a:gd name="connsiteX477" fmla="*/ 1356668 w 2781250"/>
              <a:gd name="connsiteY477" fmla="*/ 1777565 h 3073924"/>
              <a:gd name="connsiteX478" fmla="*/ 1353434 w 2781250"/>
              <a:gd name="connsiteY478" fmla="*/ 1714052 h 3073924"/>
              <a:gd name="connsiteX479" fmla="*/ 1353434 w 2781250"/>
              <a:gd name="connsiteY479" fmla="*/ 1652387 h 3073924"/>
              <a:gd name="connsiteX480" fmla="*/ 1355975 w 2781250"/>
              <a:gd name="connsiteY480" fmla="*/ 1591876 h 3073924"/>
              <a:gd name="connsiteX481" fmla="*/ 1361288 w 2781250"/>
              <a:gd name="connsiteY481" fmla="*/ 1533214 h 3073924"/>
              <a:gd name="connsiteX482" fmla="*/ 1369142 w 2781250"/>
              <a:gd name="connsiteY482" fmla="*/ 1476629 h 3073924"/>
              <a:gd name="connsiteX483" fmla="*/ 1369477 w 2781250"/>
              <a:gd name="connsiteY483" fmla="*/ 1474960 h 3073924"/>
              <a:gd name="connsiteX484" fmla="*/ 1347428 w 2781250"/>
              <a:gd name="connsiteY484" fmla="*/ 1442185 h 3073924"/>
              <a:gd name="connsiteX485" fmla="*/ 1312547 w 2781250"/>
              <a:gd name="connsiteY485" fmla="*/ 1391384 h 3073924"/>
              <a:gd name="connsiteX486" fmla="*/ 1277897 w 2781250"/>
              <a:gd name="connsiteY486" fmla="*/ 1342200 h 3073924"/>
              <a:gd name="connsiteX487" fmla="*/ 1243939 w 2781250"/>
              <a:gd name="connsiteY487" fmla="*/ 1295325 h 3073924"/>
              <a:gd name="connsiteX488" fmla="*/ 1210213 w 2781250"/>
              <a:gd name="connsiteY488" fmla="*/ 1250066 h 3073924"/>
              <a:gd name="connsiteX489" fmla="*/ 1177180 w 2781250"/>
              <a:gd name="connsiteY489" fmla="*/ 1206886 h 3073924"/>
              <a:gd name="connsiteX490" fmla="*/ 1144840 w 2781250"/>
              <a:gd name="connsiteY490" fmla="*/ 1165322 h 3073924"/>
              <a:gd name="connsiteX491" fmla="*/ 1112731 w 2781250"/>
              <a:gd name="connsiteY491" fmla="*/ 1125605 h 3073924"/>
              <a:gd name="connsiteX492" fmla="*/ 1081084 w 2781250"/>
              <a:gd name="connsiteY492" fmla="*/ 1087505 h 3073924"/>
              <a:gd name="connsiteX493" fmla="*/ 1049899 w 2781250"/>
              <a:gd name="connsiteY493" fmla="*/ 1051021 h 3073924"/>
              <a:gd name="connsiteX494" fmla="*/ 1019407 w 2781250"/>
              <a:gd name="connsiteY494" fmla="*/ 1016615 h 3073924"/>
              <a:gd name="connsiteX495" fmla="*/ 989376 w 2781250"/>
              <a:gd name="connsiteY495" fmla="*/ 983364 h 3073924"/>
              <a:gd name="connsiteX496" fmla="*/ 959808 w 2781250"/>
              <a:gd name="connsiteY496" fmla="*/ 951729 h 3073924"/>
              <a:gd name="connsiteX497" fmla="*/ 930702 w 2781250"/>
              <a:gd name="connsiteY497" fmla="*/ 921941 h 3073924"/>
              <a:gd name="connsiteX498" fmla="*/ 902058 w 2781250"/>
              <a:gd name="connsiteY498" fmla="*/ 893308 h 3073924"/>
              <a:gd name="connsiteX499" fmla="*/ 874107 w 2781250"/>
              <a:gd name="connsiteY499" fmla="*/ 866291 h 3073924"/>
              <a:gd name="connsiteX500" fmla="*/ 846618 w 2781250"/>
              <a:gd name="connsiteY500" fmla="*/ 840660 h 3073924"/>
              <a:gd name="connsiteX501" fmla="*/ 819591 w 2781250"/>
              <a:gd name="connsiteY501" fmla="*/ 816415 h 3073924"/>
              <a:gd name="connsiteX502" fmla="*/ 793026 w 2781250"/>
              <a:gd name="connsiteY502" fmla="*/ 793554 h 3073924"/>
              <a:gd name="connsiteX503" fmla="*/ 767154 w 2781250"/>
              <a:gd name="connsiteY503" fmla="*/ 771849 h 3073924"/>
              <a:gd name="connsiteX504" fmla="*/ 741513 w 2781250"/>
              <a:gd name="connsiteY504" fmla="*/ 751297 h 3073924"/>
              <a:gd name="connsiteX505" fmla="*/ 716795 w 2781250"/>
              <a:gd name="connsiteY505" fmla="*/ 732132 h 3073924"/>
              <a:gd name="connsiteX506" fmla="*/ 692309 w 2781250"/>
              <a:gd name="connsiteY506" fmla="*/ 714352 h 3073924"/>
              <a:gd name="connsiteX507" fmla="*/ 668516 w 2781250"/>
              <a:gd name="connsiteY507" fmla="*/ 697726 h 3073924"/>
              <a:gd name="connsiteX508" fmla="*/ 645185 w 2781250"/>
              <a:gd name="connsiteY508" fmla="*/ 681793 h 3073924"/>
              <a:gd name="connsiteX509" fmla="*/ 622316 w 2781250"/>
              <a:gd name="connsiteY509" fmla="*/ 667246 h 3073924"/>
              <a:gd name="connsiteX510" fmla="*/ 599909 w 2781250"/>
              <a:gd name="connsiteY510" fmla="*/ 653622 h 3073924"/>
              <a:gd name="connsiteX511" fmla="*/ 578195 w 2781250"/>
              <a:gd name="connsiteY511" fmla="*/ 640922 h 3073924"/>
              <a:gd name="connsiteX512" fmla="*/ 556943 w 2781250"/>
              <a:gd name="connsiteY512" fmla="*/ 629376 h 3073924"/>
              <a:gd name="connsiteX513" fmla="*/ 536153 w 2781250"/>
              <a:gd name="connsiteY513" fmla="*/ 618523 h 3073924"/>
              <a:gd name="connsiteX514" fmla="*/ 516056 w 2781250"/>
              <a:gd name="connsiteY514" fmla="*/ 608825 h 3073924"/>
              <a:gd name="connsiteX515" fmla="*/ 542852 w 2781250"/>
              <a:gd name="connsiteY515" fmla="*/ 632147 h 3073924"/>
              <a:gd name="connsiteX516" fmla="*/ 569879 w 2781250"/>
              <a:gd name="connsiteY516" fmla="*/ 655931 h 3073924"/>
              <a:gd name="connsiteX517" fmla="*/ 596444 w 2781250"/>
              <a:gd name="connsiteY517" fmla="*/ 680177 h 3073924"/>
              <a:gd name="connsiteX518" fmla="*/ 623240 w 2781250"/>
              <a:gd name="connsiteY518" fmla="*/ 704653 h 3073924"/>
              <a:gd name="connsiteX519" fmla="*/ 649574 w 2781250"/>
              <a:gd name="connsiteY519" fmla="*/ 729592 h 3073924"/>
              <a:gd name="connsiteX520" fmla="*/ 675908 w 2781250"/>
              <a:gd name="connsiteY520" fmla="*/ 754761 h 3073924"/>
              <a:gd name="connsiteX521" fmla="*/ 702011 w 2781250"/>
              <a:gd name="connsiteY521" fmla="*/ 780392 h 3073924"/>
              <a:gd name="connsiteX522" fmla="*/ 728115 w 2781250"/>
              <a:gd name="connsiteY522" fmla="*/ 806254 h 3073924"/>
              <a:gd name="connsiteX523" fmla="*/ 753987 w 2781250"/>
              <a:gd name="connsiteY523" fmla="*/ 832809 h 3073924"/>
              <a:gd name="connsiteX524" fmla="*/ 779628 w 2781250"/>
              <a:gd name="connsiteY524" fmla="*/ 859595 h 3073924"/>
              <a:gd name="connsiteX525" fmla="*/ 805500 w 2781250"/>
              <a:gd name="connsiteY525" fmla="*/ 886843 h 3073924"/>
              <a:gd name="connsiteX526" fmla="*/ 830910 w 2781250"/>
              <a:gd name="connsiteY526" fmla="*/ 914552 h 3073924"/>
              <a:gd name="connsiteX527" fmla="*/ 856089 w 2781250"/>
              <a:gd name="connsiteY527" fmla="*/ 942492 h 3073924"/>
              <a:gd name="connsiteX528" fmla="*/ 881499 w 2781250"/>
              <a:gd name="connsiteY528" fmla="*/ 971125 h 3073924"/>
              <a:gd name="connsiteX529" fmla="*/ 906447 w 2781250"/>
              <a:gd name="connsiteY529" fmla="*/ 999989 h 3073924"/>
              <a:gd name="connsiteX530" fmla="*/ 931395 w 2781250"/>
              <a:gd name="connsiteY530" fmla="*/ 1029546 h 3073924"/>
              <a:gd name="connsiteX531" fmla="*/ 955881 w 2781250"/>
              <a:gd name="connsiteY531" fmla="*/ 1059103 h 3073924"/>
              <a:gd name="connsiteX532" fmla="*/ 980598 w 2781250"/>
              <a:gd name="connsiteY532" fmla="*/ 1089583 h 3073924"/>
              <a:gd name="connsiteX533" fmla="*/ 1005085 w 2781250"/>
              <a:gd name="connsiteY533" fmla="*/ 1120294 h 3073924"/>
              <a:gd name="connsiteX534" fmla="*/ 1029109 w 2781250"/>
              <a:gd name="connsiteY534" fmla="*/ 1151236 h 3073924"/>
              <a:gd name="connsiteX535" fmla="*/ 1053364 w 2781250"/>
              <a:gd name="connsiteY535" fmla="*/ 1182871 h 3073924"/>
              <a:gd name="connsiteX536" fmla="*/ 1077388 w 2781250"/>
              <a:gd name="connsiteY536" fmla="*/ 1214968 h 3073924"/>
              <a:gd name="connsiteX537" fmla="*/ 1100950 w 2781250"/>
              <a:gd name="connsiteY537" fmla="*/ 1247757 h 3073924"/>
              <a:gd name="connsiteX538" fmla="*/ 1124512 w 2781250"/>
              <a:gd name="connsiteY538" fmla="*/ 1280778 h 3073924"/>
              <a:gd name="connsiteX539" fmla="*/ 1147843 w 2781250"/>
              <a:gd name="connsiteY539" fmla="*/ 1314260 h 3073924"/>
              <a:gd name="connsiteX540" fmla="*/ 1171405 w 2781250"/>
              <a:gd name="connsiteY540" fmla="*/ 1348435 h 3073924"/>
              <a:gd name="connsiteX541" fmla="*/ 1194505 w 2781250"/>
              <a:gd name="connsiteY541" fmla="*/ 1382841 h 3073924"/>
              <a:gd name="connsiteX542" fmla="*/ 1217374 w 2781250"/>
              <a:gd name="connsiteY542" fmla="*/ 1418170 h 3073924"/>
              <a:gd name="connsiteX543" fmla="*/ 1240012 w 2781250"/>
              <a:gd name="connsiteY543" fmla="*/ 1453730 h 3073924"/>
              <a:gd name="connsiteX544" fmla="*/ 1262650 w 2781250"/>
              <a:gd name="connsiteY544" fmla="*/ 1489753 h 3073924"/>
              <a:gd name="connsiteX545" fmla="*/ 1285057 w 2781250"/>
              <a:gd name="connsiteY545" fmla="*/ 1526467 h 3073924"/>
              <a:gd name="connsiteX546" fmla="*/ 1307003 w 2781250"/>
              <a:gd name="connsiteY546" fmla="*/ 1563644 h 3073924"/>
              <a:gd name="connsiteX547" fmla="*/ 1239781 w 2781250"/>
              <a:gd name="connsiteY547" fmla="*/ 1549559 h 3073924"/>
              <a:gd name="connsiteX548" fmla="*/ 1174639 w 2781250"/>
              <a:gd name="connsiteY548" fmla="*/ 1534088 h 3073924"/>
              <a:gd name="connsiteX549" fmla="*/ 1112269 w 2781250"/>
              <a:gd name="connsiteY549" fmla="*/ 1517231 h 3073924"/>
              <a:gd name="connsiteX550" fmla="*/ 1051747 w 2781250"/>
              <a:gd name="connsiteY550" fmla="*/ 1498989 h 3073924"/>
              <a:gd name="connsiteX551" fmla="*/ 993535 w 2781250"/>
              <a:gd name="connsiteY551" fmla="*/ 1479131 h 3073924"/>
              <a:gd name="connsiteX552" fmla="*/ 937863 w 2781250"/>
              <a:gd name="connsiteY552" fmla="*/ 1458118 h 3073924"/>
              <a:gd name="connsiteX553" fmla="*/ 884271 w 2781250"/>
              <a:gd name="connsiteY553" fmla="*/ 1435488 h 3073924"/>
              <a:gd name="connsiteX554" fmla="*/ 832989 w 2781250"/>
              <a:gd name="connsiteY554" fmla="*/ 1411474 h 3073924"/>
              <a:gd name="connsiteX555" fmla="*/ 784017 w 2781250"/>
              <a:gd name="connsiteY555" fmla="*/ 1386073 h 3073924"/>
              <a:gd name="connsiteX556" fmla="*/ 737586 w 2781250"/>
              <a:gd name="connsiteY556" fmla="*/ 1359288 h 3073924"/>
              <a:gd name="connsiteX557" fmla="*/ 693233 w 2781250"/>
              <a:gd name="connsiteY557" fmla="*/ 1331116 h 3073924"/>
              <a:gd name="connsiteX558" fmla="*/ 651191 w 2781250"/>
              <a:gd name="connsiteY558" fmla="*/ 1301329 h 3073924"/>
              <a:gd name="connsiteX559" fmla="*/ 611228 w 2781250"/>
              <a:gd name="connsiteY559" fmla="*/ 1270387 h 3073924"/>
              <a:gd name="connsiteX560" fmla="*/ 574037 w 2781250"/>
              <a:gd name="connsiteY560" fmla="*/ 1237828 h 3073924"/>
              <a:gd name="connsiteX561" fmla="*/ 538694 w 2781250"/>
              <a:gd name="connsiteY561" fmla="*/ 1203884 h 3073924"/>
              <a:gd name="connsiteX562" fmla="*/ 505892 w 2781250"/>
              <a:gd name="connsiteY562" fmla="*/ 1168555 h 3073924"/>
              <a:gd name="connsiteX563" fmla="*/ 475169 w 2781250"/>
              <a:gd name="connsiteY563" fmla="*/ 1131840 h 3073924"/>
              <a:gd name="connsiteX564" fmla="*/ 446987 w 2781250"/>
              <a:gd name="connsiteY564" fmla="*/ 1093739 h 3073924"/>
              <a:gd name="connsiteX565" fmla="*/ 420883 w 2781250"/>
              <a:gd name="connsiteY565" fmla="*/ 1054253 h 3073924"/>
              <a:gd name="connsiteX566" fmla="*/ 397321 w 2781250"/>
              <a:gd name="connsiteY566" fmla="*/ 1013151 h 3073924"/>
              <a:gd name="connsiteX567" fmla="*/ 376069 w 2781250"/>
              <a:gd name="connsiteY567" fmla="*/ 970894 h 3073924"/>
              <a:gd name="connsiteX568" fmla="*/ 356665 w 2781250"/>
              <a:gd name="connsiteY568" fmla="*/ 927021 h 3073924"/>
              <a:gd name="connsiteX569" fmla="*/ 340033 w 2781250"/>
              <a:gd name="connsiteY569" fmla="*/ 881762 h 3073924"/>
              <a:gd name="connsiteX570" fmla="*/ 325249 w 2781250"/>
              <a:gd name="connsiteY570" fmla="*/ 835118 h 3073924"/>
              <a:gd name="connsiteX571" fmla="*/ 313237 w 2781250"/>
              <a:gd name="connsiteY571" fmla="*/ 786858 h 3073924"/>
              <a:gd name="connsiteX572" fmla="*/ 303304 w 2781250"/>
              <a:gd name="connsiteY572" fmla="*/ 737443 h 3073924"/>
              <a:gd name="connsiteX573" fmla="*/ 295450 w 2781250"/>
              <a:gd name="connsiteY573" fmla="*/ 686411 h 3073924"/>
              <a:gd name="connsiteX574" fmla="*/ 290137 w 2781250"/>
              <a:gd name="connsiteY574" fmla="*/ 634225 h 3073924"/>
              <a:gd name="connsiteX575" fmla="*/ 286903 w 2781250"/>
              <a:gd name="connsiteY575" fmla="*/ 580423 h 3073924"/>
              <a:gd name="connsiteX576" fmla="*/ 286210 w 2781250"/>
              <a:gd name="connsiteY576" fmla="*/ 525466 h 3073924"/>
              <a:gd name="connsiteX577" fmla="*/ 287596 w 2781250"/>
              <a:gd name="connsiteY577" fmla="*/ 468662 h 3073924"/>
              <a:gd name="connsiteX578" fmla="*/ 291523 w 2781250"/>
              <a:gd name="connsiteY578" fmla="*/ 410472 h 3073924"/>
              <a:gd name="connsiteX579" fmla="*/ 291985 w 2781250"/>
              <a:gd name="connsiteY579" fmla="*/ 406085 h 3073924"/>
              <a:gd name="connsiteX580" fmla="*/ 292909 w 2781250"/>
              <a:gd name="connsiteY580" fmla="*/ 401467 h 3073924"/>
              <a:gd name="connsiteX581" fmla="*/ 294526 w 2781250"/>
              <a:gd name="connsiteY581" fmla="*/ 397541 h 3073924"/>
              <a:gd name="connsiteX582" fmla="*/ 296374 w 2781250"/>
              <a:gd name="connsiteY582" fmla="*/ 393385 h 3073924"/>
              <a:gd name="connsiteX583" fmla="*/ 298684 w 2781250"/>
              <a:gd name="connsiteY583" fmla="*/ 389690 h 3073924"/>
              <a:gd name="connsiteX584" fmla="*/ 301225 w 2781250"/>
              <a:gd name="connsiteY584" fmla="*/ 385995 h 3073924"/>
              <a:gd name="connsiteX585" fmla="*/ 303997 w 2781250"/>
              <a:gd name="connsiteY585" fmla="*/ 382763 h 3073924"/>
              <a:gd name="connsiteX586" fmla="*/ 307000 w 2781250"/>
              <a:gd name="connsiteY586" fmla="*/ 379761 h 3073924"/>
              <a:gd name="connsiteX587" fmla="*/ 310696 w 2781250"/>
              <a:gd name="connsiteY587" fmla="*/ 376990 h 3073924"/>
              <a:gd name="connsiteX588" fmla="*/ 314392 w 2781250"/>
              <a:gd name="connsiteY588" fmla="*/ 374912 h 3073924"/>
              <a:gd name="connsiteX589" fmla="*/ 318319 w 2781250"/>
              <a:gd name="connsiteY589" fmla="*/ 372603 h 3073924"/>
              <a:gd name="connsiteX590" fmla="*/ 322246 w 2781250"/>
              <a:gd name="connsiteY590" fmla="*/ 371217 h 3073924"/>
              <a:gd name="connsiteX591" fmla="*/ 326635 w 2781250"/>
              <a:gd name="connsiteY591" fmla="*/ 370063 h 3073924"/>
              <a:gd name="connsiteX592" fmla="*/ 331024 w 2781250"/>
              <a:gd name="connsiteY592" fmla="*/ 368908 h 3073924"/>
              <a:gd name="connsiteX593" fmla="*/ 2171617 w 2781250"/>
              <a:gd name="connsiteY593" fmla="*/ 0 h 3073924"/>
              <a:gd name="connsiteX594" fmla="*/ 2175084 w 2781250"/>
              <a:gd name="connsiteY594" fmla="*/ 0 h 3073924"/>
              <a:gd name="connsiteX595" fmla="*/ 2178320 w 2781250"/>
              <a:gd name="connsiteY595" fmla="*/ 231 h 3073924"/>
              <a:gd name="connsiteX596" fmla="*/ 2181555 w 2781250"/>
              <a:gd name="connsiteY596" fmla="*/ 925 h 3073924"/>
              <a:gd name="connsiteX597" fmla="*/ 2185022 w 2781250"/>
              <a:gd name="connsiteY597" fmla="*/ 1849 h 3073924"/>
              <a:gd name="connsiteX598" fmla="*/ 2187796 w 2781250"/>
              <a:gd name="connsiteY598" fmla="*/ 3005 h 3073924"/>
              <a:gd name="connsiteX599" fmla="*/ 2190801 w 2781250"/>
              <a:gd name="connsiteY599" fmla="*/ 4391 h 3073924"/>
              <a:gd name="connsiteX600" fmla="*/ 2193805 w 2781250"/>
              <a:gd name="connsiteY600" fmla="*/ 6471 h 3073924"/>
              <a:gd name="connsiteX601" fmla="*/ 2196116 w 2781250"/>
              <a:gd name="connsiteY601" fmla="*/ 8320 h 3073924"/>
              <a:gd name="connsiteX602" fmla="*/ 2198659 w 2781250"/>
              <a:gd name="connsiteY602" fmla="*/ 10632 h 3073924"/>
              <a:gd name="connsiteX603" fmla="*/ 2200739 w 2781250"/>
              <a:gd name="connsiteY603" fmla="*/ 12943 h 3073924"/>
              <a:gd name="connsiteX604" fmla="*/ 2202819 w 2781250"/>
              <a:gd name="connsiteY604" fmla="*/ 15716 h 3073924"/>
              <a:gd name="connsiteX605" fmla="*/ 2204437 w 2781250"/>
              <a:gd name="connsiteY605" fmla="*/ 18490 h 3073924"/>
              <a:gd name="connsiteX606" fmla="*/ 2205593 w 2781250"/>
              <a:gd name="connsiteY606" fmla="*/ 21494 h 3073924"/>
              <a:gd name="connsiteX607" fmla="*/ 2206979 w 2781250"/>
              <a:gd name="connsiteY607" fmla="*/ 24961 h 3073924"/>
              <a:gd name="connsiteX608" fmla="*/ 2207673 w 2781250"/>
              <a:gd name="connsiteY608" fmla="*/ 28197 h 3073924"/>
              <a:gd name="connsiteX609" fmla="*/ 2208135 w 2781250"/>
              <a:gd name="connsiteY609" fmla="*/ 31432 h 3073924"/>
              <a:gd name="connsiteX610" fmla="*/ 2211139 w 2781250"/>
              <a:gd name="connsiteY610" fmla="*/ 75345 h 3073924"/>
              <a:gd name="connsiteX611" fmla="*/ 2212064 w 2781250"/>
              <a:gd name="connsiteY611" fmla="*/ 117640 h 3073924"/>
              <a:gd name="connsiteX612" fmla="*/ 2211602 w 2781250"/>
              <a:gd name="connsiteY612" fmla="*/ 159241 h 3073924"/>
              <a:gd name="connsiteX613" fmla="*/ 2209059 w 2781250"/>
              <a:gd name="connsiteY613" fmla="*/ 199687 h 3073924"/>
              <a:gd name="connsiteX614" fmla="*/ 2204899 w 2781250"/>
              <a:gd name="connsiteY614" fmla="*/ 239209 h 3073924"/>
              <a:gd name="connsiteX615" fmla="*/ 2199352 w 2781250"/>
              <a:gd name="connsiteY615" fmla="*/ 277343 h 3073924"/>
              <a:gd name="connsiteX616" fmla="*/ 2191725 w 2781250"/>
              <a:gd name="connsiteY616" fmla="*/ 314785 h 3073924"/>
              <a:gd name="connsiteX617" fmla="*/ 2182480 w 2781250"/>
              <a:gd name="connsiteY617" fmla="*/ 350839 h 3073924"/>
              <a:gd name="connsiteX618" fmla="*/ 2171617 w 2781250"/>
              <a:gd name="connsiteY618" fmla="*/ 385969 h 3073924"/>
              <a:gd name="connsiteX619" fmla="*/ 2158905 w 2781250"/>
              <a:gd name="connsiteY619" fmla="*/ 420175 h 3073924"/>
              <a:gd name="connsiteX620" fmla="*/ 2144575 w 2781250"/>
              <a:gd name="connsiteY620" fmla="*/ 452994 h 3073924"/>
              <a:gd name="connsiteX621" fmla="*/ 2128397 w 2781250"/>
              <a:gd name="connsiteY621" fmla="*/ 484888 h 3073924"/>
              <a:gd name="connsiteX622" fmla="*/ 2110831 w 2781250"/>
              <a:gd name="connsiteY622" fmla="*/ 515858 h 3073924"/>
              <a:gd name="connsiteX623" fmla="*/ 2090954 w 2781250"/>
              <a:gd name="connsiteY623" fmla="*/ 545442 h 3073924"/>
              <a:gd name="connsiteX624" fmla="*/ 2069922 w 2781250"/>
              <a:gd name="connsiteY624" fmla="*/ 574332 h 3073924"/>
              <a:gd name="connsiteX625" fmla="*/ 2046578 w 2781250"/>
              <a:gd name="connsiteY625" fmla="*/ 601835 h 3073924"/>
              <a:gd name="connsiteX626" fmla="*/ 2022079 w 2781250"/>
              <a:gd name="connsiteY626" fmla="*/ 628413 h 3073924"/>
              <a:gd name="connsiteX627" fmla="*/ 1995500 w 2781250"/>
              <a:gd name="connsiteY627" fmla="*/ 653837 h 3073924"/>
              <a:gd name="connsiteX628" fmla="*/ 1967302 w 2781250"/>
              <a:gd name="connsiteY628" fmla="*/ 678335 h 3073924"/>
              <a:gd name="connsiteX629" fmla="*/ 1937487 w 2781250"/>
              <a:gd name="connsiteY629" fmla="*/ 701909 h 3073924"/>
              <a:gd name="connsiteX630" fmla="*/ 1905823 w 2781250"/>
              <a:gd name="connsiteY630" fmla="*/ 723866 h 3073924"/>
              <a:gd name="connsiteX631" fmla="*/ 1872541 w 2781250"/>
              <a:gd name="connsiteY631" fmla="*/ 745360 h 3073924"/>
              <a:gd name="connsiteX632" fmla="*/ 1837410 w 2781250"/>
              <a:gd name="connsiteY632" fmla="*/ 765467 h 3073924"/>
              <a:gd name="connsiteX633" fmla="*/ 1800661 w 2781250"/>
              <a:gd name="connsiteY633" fmla="*/ 784650 h 3073924"/>
              <a:gd name="connsiteX634" fmla="*/ 1762063 w 2781250"/>
              <a:gd name="connsiteY634" fmla="*/ 802677 h 3073924"/>
              <a:gd name="connsiteX635" fmla="*/ 1721848 w 2781250"/>
              <a:gd name="connsiteY635" fmla="*/ 819549 h 3073924"/>
              <a:gd name="connsiteX636" fmla="*/ 1680014 w 2781250"/>
              <a:gd name="connsiteY636" fmla="*/ 835496 h 3073924"/>
              <a:gd name="connsiteX637" fmla="*/ 1636100 w 2781250"/>
              <a:gd name="connsiteY637" fmla="*/ 850288 h 3073924"/>
              <a:gd name="connsiteX638" fmla="*/ 1590800 w 2781250"/>
              <a:gd name="connsiteY638" fmla="*/ 864155 h 3073924"/>
              <a:gd name="connsiteX639" fmla="*/ 1543650 w 2781250"/>
              <a:gd name="connsiteY639" fmla="*/ 876867 h 3073924"/>
              <a:gd name="connsiteX640" fmla="*/ 1494883 w 2781250"/>
              <a:gd name="connsiteY640" fmla="*/ 888654 h 3073924"/>
              <a:gd name="connsiteX641" fmla="*/ 1444266 w 2781250"/>
              <a:gd name="connsiteY641" fmla="*/ 899054 h 3073924"/>
              <a:gd name="connsiteX642" fmla="*/ 1460907 w 2781250"/>
              <a:gd name="connsiteY642" fmla="*/ 871089 h 3073924"/>
              <a:gd name="connsiteX643" fmla="*/ 1477548 w 2781250"/>
              <a:gd name="connsiteY643" fmla="*/ 843586 h 3073924"/>
              <a:gd name="connsiteX644" fmla="*/ 1494651 w 2781250"/>
              <a:gd name="connsiteY644" fmla="*/ 816313 h 3073924"/>
              <a:gd name="connsiteX645" fmla="*/ 1511755 w 2781250"/>
              <a:gd name="connsiteY645" fmla="*/ 789504 h 3073924"/>
              <a:gd name="connsiteX646" fmla="*/ 1529089 w 2781250"/>
              <a:gd name="connsiteY646" fmla="*/ 763156 h 3073924"/>
              <a:gd name="connsiteX647" fmla="*/ 1546192 w 2781250"/>
              <a:gd name="connsiteY647" fmla="*/ 737040 h 3073924"/>
              <a:gd name="connsiteX648" fmla="*/ 1563758 w 2781250"/>
              <a:gd name="connsiteY648" fmla="*/ 711616 h 3073924"/>
              <a:gd name="connsiteX649" fmla="*/ 1581323 w 2781250"/>
              <a:gd name="connsiteY649" fmla="*/ 686193 h 3073924"/>
              <a:gd name="connsiteX650" fmla="*/ 1599120 w 2781250"/>
              <a:gd name="connsiteY650" fmla="*/ 661464 h 3073924"/>
              <a:gd name="connsiteX651" fmla="*/ 1617148 w 2781250"/>
              <a:gd name="connsiteY651" fmla="*/ 636734 h 3073924"/>
              <a:gd name="connsiteX652" fmla="*/ 1634944 w 2781250"/>
              <a:gd name="connsiteY652" fmla="*/ 612697 h 3073924"/>
              <a:gd name="connsiteX653" fmla="*/ 1653203 w 2781250"/>
              <a:gd name="connsiteY653" fmla="*/ 588892 h 3073924"/>
              <a:gd name="connsiteX654" fmla="*/ 1671462 w 2781250"/>
              <a:gd name="connsiteY654" fmla="*/ 565549 h 3073924"/>
              <a:gd name="connsiteX655" fmla="*/ 1689721 w 2781250"/>
              <a:gd name="connsiteY655" fmla="*/ 542437 h 3073924"/>
              <a:gd name="connsiteX656" fmla="*/ 1708211 w 2781250"/>
              <a:gd name="connsiteY656" fmla="*/ 519556 h 3073924"/>
              <a:gd name="connsiteX657" fmla="*/ 1726701 w 2781250"/>
              <a:gd name="connsiteY657" fmla="*/ 497138 h 3073924"/>
              <a:gd name="connsiteX658" fmla="*/ 1745422 w 2781250"/>
              <a:gd name="connsiteY658" fmla="*/ 474950 h 3073924"/>
              <a:gd name="connsiteX659" fmla="*/ 1764375 w 2781250"/>
              <a:gd name="connsiteY659" fmla="*/ 453225 h 3073924"/>
              <a:gd name="connsiteX660" fmla="*/ 1783096 w 2781250"/>
              <a:gd name="connsiteY660" fmla="*/ 431731 h 3073924"/>
              <a:gd name="connsiteX661" fmla="*/ 1802510 w 2781250"/>
              <a:gd name="connsiteY661" fmla="*/ 410699 h 3073924"/>
              <a:gd name="connsiteX662" fmla="*/ 1821462 w 2781250"/>
              <a:gd name="connsiteY662" fmla="*/ 389898 h 3073924"/>
              <a:gd name="connsiteX663" fmla="*/ 1840646 w 2781250"/>
              <a:gd name="connsiteY663" fmla="*/ 369560 h 3073924"/>
              <a:gd name="connsiteX664" fmla="*/ 1860060 w 2781250"/>
              <a:gd name="connsiteY664" fmla="*/ 349221 h 3073924"/>
              <a:gd name="connsiteX665" fmla="*/ 1879706 w 2781250"/>
              <a:gd name="connsiteY665" fmla="*/ 329345 h 3073924"/>
              <a:gd name="connsiteX666" fmla="*/ 1899121 w 2781250"/>
              <a:gd name="connsiteY666" fmla="*/ 309700 h 3073924"/>
              <a:gd name="connsiteX667" fmla="*/ 1918766 w 2781250"/>
              <a:gd name="connsiteY667" fmla="*/ 290286 h 3073924"/>
              <a:gd name="connsiteX668" fmla="*/ 1938874 w 2781250"/>
              <a:gd name="connsiteY668" fmla="*/ 271334 h 3073924"/>
              <a:gd name="connsiteX669" fmla="*/ 1958520 w 2781250"/>
              <a:gd name="connsiteY669" fmla="*/ 252845 h 3073924"/>
              <a:gd name="connsiteX670" fmla="*/ 1978396 w 2781250"/>
              <a:gd name="connsiteY670" fmla="*/ 234355 h 3073924"/>
              <a:gd name="connsiteX671" fmla="*/ 1998735 w 2781250"/>
              <a:gd name="connsiteY671" fmla="*/ 216097 h 3073924"/>
              <a:gd name="connsiteX672" fmla="*/ 2018843 w 2781250"/>
              <a:gd name="connsiteY672" fmla="*/ 198300 h 3073924"/>
              <a:gd name="connsiteX673" fmla="*/ 2039182 w 2781250"/>
              <a:gd name="connsiteY673" fmla="*/ 180735 h 3073924"/>
              <a:gd name="connsiteX674" fmla="*/ 2023928 w 2781250"/>
              <a:gd name="connsiteY674" fmla="*/ 188131 h 3073924"/>
              <a:gd name="connsiteX675" fmla="*/ 2008443 w 2781250"/>
              <a:gd name="connsiteY675" fmla="*/ 195989 h 3073924"/>
              <a:gd name="connsiteX676" fmla="*/ 1992264 w 2781250"/>
              <a:gd name="connsiteY676" fmla="*/ 204772 h 3073924"/>
              <a:gd name="connsiteX677" fmla="*/ 1976085 w 2781250"/>
              <a:gd name="connsiteY677" fmla="*/ 214248 h 3073924"/>
              <a:gd name="connsiteX678" fmla="*/ 1959213 w 2781250"/>
              <a:gd name="connsiteY678" fmla="*/ 224648 h 3073924"/>
              <a:gd name="connsiteX679" fmla="*/ 1942110 w 2781250"/>
              <a:gd name="connsiteY679" fmla="*/ 235511 h 3073924"/>
              <a:gd name="connsiteX680" fmla="*/ 1924775 w 2781250"/>
              <a:gd name="connsiteY680" fmla="*/ 247529 h 3073924"/>
              <a:gd name="connsiteX681" fmla="*/ 1906748 w 2781250"/>
              <a:gd name="connsiteY681" fmla="*/ 260240 h 3073924"/>
              <a:gd name="connsiteX682" fmla="*/ 1888258 w 2781250"/>
              <a:gd name="connsiteY682" fmla="*/ 273414 h 3073924"/>
              <a:gd name="connsiteX683" fmla="*/ 1869305 w 2781250"/>
              <a:gd name="connsiteY683" fmla="*/ 287975 h 3073924"/>
              <a:gd name="connsiteX684" fmla="*/ 1850353 w 2781250"/>
              <a:gd name="connsiteY684" fmla="*/ 303229 h 3073924"/>
              <a:gd name="connsiteX685" fmla="*/ 1830707 w 2781250"/>
              <a:gd name="connsiteY685" fmla="*/ 319638 h 3073924"/>
              <a:gd name="connsiteX686" fmla="*/ 1811062 w 2781250"/>
              <a:gd name="connsiteY686" fmla="*/ 336741 h 3073924"/>
              <a:gd name="connsiteX687" fmla="*/ 1790492 w 2781250"/>
              <a:gd name="connsiteY687" fmla="*/ 354999 h 3073924"/>
              <a:gd name="connsiteX688" fmla="*/ 1769922 w 2781250"/>
              <a:gd name="connsiteY688" fmla="*/ 374413 h 3073924"/>
              <a:gd name="connsiteX689" fmla="*/ 1748658 w 2781250"/>
              <a:gd name="connsiteY689" fmla="*/ 394752 h 3073924"/>
              <a:gd name="connsiteX690" fmla="*/ 1727163 w 2781250"/>
              <a:gd name="connsiteY690" fmla="*/ 416246 h 3073924"/>
              <a:gd name="connsiteX691" fmla="*/ 1705438 w 2781250"/>
              <a:gd name="connsiteY691" fmla="*/ 438896 h 3073924"/>
              <a:gd name="connsiteX692" fmla="*/ 1683019 w 2781250"/>
              <a:gd name="connsiteY692" fmla="*/ 462470 h 3073924"/>
              <a:gd name="connsiteX693" fmla="*/ 1660368 w 2781250"/>
              <a:gd name="connsiteY693" fmla="*/ 487200 h 3073924"/>
              <a:gd name="connsiteX694" fmla="*/ 1637487 w 2781250"/>
              <a:gd name="connsiteY694" fmla="*/ 513547 h 3073924"/>
              <a:gd name="connsiteX695" fmla="*/ 1614143 w 2781250"/>
              <a:gd name="connsiteY695" fmla="*/ 540819 h 3073924"/>
              <a:gd name="connsiteX696" fmla="*/ 1590337 w 2781250"/>
              <a:gd name="connsiteY696" fmla="*/ 569709 h 3073924"/>
              <a:gd name="connsiteX697" fmla="*/ 1566300 w 2781250"/>
              <a:gd name="connsiteY697" fmla="*/ 599292 h 3073924"/>
              <a:gd name="connsiteX698" fmla="*/ 1541801 w 2781250"/>
              <a:gd name="connsiteY698" fmla="*/ 630725 h 3073924"/>
              <a:gd name="connsiteX699" fmla="*/ 1517071 w 2781250"/>
              <a:gd name="connsiteY699" fmla="*/ 663312 h 3073924"/>
              <a:gd name="connsiteX700" fmla="*/ 1491647 w 2781250"/>
              <a:gd name="connsiteY700" fmla="*/ 697287 h 3073924"/>
              <a:gd name="connsiteX701" fmla="*/ 1466223 w 2781250"/>
              <a:gd name="connsiteY701" fmla="*/ 732417 h 3073924"/>
              <a:gd name="connsiteX702" fmla="*/ 1440106 w 2781250"/>
              <a:gd name="connsiteY702" fmla="*/ 769396 h 3073924"/>
              <a:gd name="connsiteX703" fmla="*/ 1413758 w 2781250"/>
              <a:gd name="connsiteY703" fmla="*/ 807762 h 3073924"/>
              <a:gd name="connsiteX704" fmla="*/ 1387178 w 2781250"/>
              <a:gd name="connsiteY704" fmla="*/ 847515 h 3073924"/>
              <a:gd name="connsiteX705" fmla="*/ 1359906 w 2781250"/>
              <a:gd name="connsiteY705" fmla="*/ 888885 h 3073924"/>
              <a:gd name="connsiteX706" fmla="*/ 1355514 w 2781250"/>
              <a:gd name="connsiteY706" fmla="*/ 839888 h 3073924"/>
              <a:gd name="connsiteX707" fmla="*/ 1353434 w 2781250"/>
              <a:gd name="connsiteY707" fmla="*/ 791815 h 3073924"/>
              <a:gd name="connsiteX708" fmla="*/ 1353434 w 2781250"/>
              <a:gd name="connsiteY708" fmla="*/ 745360 h 3073924"/>
              <a:gd name="connsiteX709" fmla="*/ 1355283 w 2781250"/>
              <a:gd name="connsiteY709" fmla="*/ 700060 h 3073924"/>
              <a:gd name="connsiteX710" fmla="*/ 1359212 w 2781250"/>
              <a:gd name="connsiteY710" fmla="*/ 656148 h 3073924"/>
              <a:gd name="connsiteX711" fmla="*/ 1365453 w 2781250"/>
              <a:gd name="connsiteY711" fmla="*/ 613160 h 3073924"/>
              <a:gd name="connsiteX712" fmla="*/ 1373311 w 2781250"/>
              <a:gd name="connsiteY712" fmla="*/ 571789 h 3073924"/>
              <a:gd name="connsiteX713" fmla="*/ 1383711 w 2781250"/>
              <a:gd name="connsiteY713" fmla="*/ 531575 h 3073924"/>
              <a:gd name="connsiteX714" fmla="*/ 1395730 w 2781250"/>
              <a:gd name="connsiteY714" fmla="*/ 492746 h 3073924"/>
              <a:gd name="connsiteX715" fmla="*/ 1409597 w 2781250"/>
              <a:gd name="connsiteY715" fmla="*/ 455074 h 3073924"/>
              <a:gd name="connsiteX716" fmla="*/ 1425776 w 2781250"/>
              <a:gd name="connsiteY716" fmla="*/ 419019 h 3073924"/>
              <a:gd name="connsiteX717" fmla="*/ 1443804 w 2781250"/>
              <a:gd name="connsiteY717" fmla="*/ 384352 h 3073924"/>
              <a:gd name="connsiteX718" fmla="*/ 1463450 w 2781250"/>
              <a:gd name="connsiteY718" fmla="*/ 350839 h 3073924"/>
              <a:gd name="connsiteX719" fmla="*/ 1485175 w 2781250"/>
              <a:gd name="connsiteY719" fmla="*/ 318945 h 3073924"/>
              <a:gd name="connsiteX720" fmla="*/ 1508750 w 2781250"/>
              <a:gd name="connsiteY720" fmla="*/ 288668 h 3073924"/>
              <a:gd name="connsiteX721" fmla="*/ 1534174 w 2781250"/>
              <a:gd name="connsiteY721" fmla="*/ 259316 h 3073924"/>
              <a:gd name="connsiteX722" fmla="*/ 1561447 w 2781250"/>
              <a:gd name="connsiteY722" fmla="*/ 231582 h 3073924"/>
              <a:gd name="connsiteX723" fmla="*/ 1590337 w 2781250"/>
              <a:gd name="connsiteY723" fmla="*/ 205696 h 3073924"/>
              <a:gd name="connsiteX724" fmla="*/ 1621077 w 2781250"/>
              <a:gd name="connsiteY724" fmla="*/ 180735 h 3073924"/>
              <a:gd name="connsiteX725" fmla="*/ 1653666 w 2781250"/>
              <a:gd name="connsiteY725" fmla="*/ 157623 h 3073924"/>
              <a:gd name="connsiteX726" fmla="*/ 1687641 w 2781250"/>
              <a:gd name="connsiteY726" fmla="*/ 135667 h 3073924"/>
              <a:gd name="connsiteX727" fmla="*/ 1723697 w 2781250"/>
              <a:gd name="connsiteY727" fmla="*/ 115560 h 3073924"/>
              <a:gd name="connsiteX728" fmla="*/ 1761370 w 2781250"/>
              <a:gd name="connsiteY728" fmla="*/ 97070 h 3073924"/>
              <a:gd name="connsiteX729" fmla="*/ 1800430 w 2781250"/>
              <a:gd name="connsiteY729" fmla="*/ 79736 h 3073924"/>
              <a:gd name="connsiteX730" fmla="*/ 1841339 w 2781250"/>
              <a:gd name="connsiteY730" fmla="*/ 64020 h 3073924"/>
              <a:gd name="connsiteX731" fmla="*/ 1883866 w 2781250"/>
              <a:gd name="connsiteY731" fmla="*/ 50153 h 3073924"/>
              <a:gd name="connsiteX732" fmla="*/ 1927780 w 2781250"/>
              <a:gd name="connsiteY732" fmla="*/ 37904 h 3073924"/>
              <a:gd name="connsiteX733" fmla="*/ 1973543 w 2781250"/>
              <a:gd name="connsiteY733" fmla="*/ 26810 h 3073924"/>
              <a:gd name="connsiteX734" fmla="*/ 2020923 w 2781250"/>
              <a:gd name="connsiteY734" fmla="*/ 17796 h 3073924"/>
              <a:gd name="connsiteX735" fmla="*/ 2069460 w 2781250"/>
              <a:gd name="connsiteY735" fmla="*/ 10169 h 3073924"/>
              <a:gd name="connsiteX736" fmla="*/ 2119614 w 2781250"/>
              <a:gd name="connsiteY736" fmla="*/ 4160 h 3073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Lst>
            <a:rect l="l" t="t" r="r" b="b"/>
            <a:pathLst>
              <a:path w="2781250" h="3073924">
                <a:moveTo>
                  <a:pt x="61707" y="1287135"/>
                </a:moveTo>
                <a:lnTo>
                  <a:pt x="64481" y="1287135"/>
                </a:lnTo>
                <a:lnTo>
                  <a:pt x="67485" y="1287366"/>
                </a:lnTo>
                <a:lnTo>
                  <a:pt x="153459" y="1294526"/>
                </a:lnTo>
                <a:lnTo>
                  <a:pt x="236891" y="1304227"/>
                </a:lnTo>
                <a:lnTo>
                  <a:pt x="318011" y="1316930"/>
                </a:lnTo>
                <a:lnTo>
                  <a:pt x="396359" y="1331942"/>
                </a:lnTo>
                <a:lnTo>
                  <a:pt x="472395" y="1349958"/>
                </a:lnTo>
                <a:lnTo>
                  <a:pt x="545658" y="1370514"/>
                </a:lnTo>
                <a:lnTo>
                  <a:pt x="616378" y="1394072"/>
                </a:lnTo>
                <a:lnTo>
                  <a:pt x="684094" y="1419709"/>
                </a:lnTo>
                <a:lnTo>
                  <a:pt x="749499" y="1448349"/>
                </a:lnTo>
                <a:lnTo>
                  <a:pt x="812131" y="1479298"/>
                </a:lnTo>
                <a:lnTo>
                  <a:pt x="871758" y="1513019"/>
                </a:lnTo>
                <a:lnTo>
                  <a:pt x="928612" y="1549280"/>
                </a:lnTo>
                <a:lnTo>
                  <a:pt x="982692" y="1587621"/>
                </a:lnTo>
                <a:lnTo>
                  <a:pt x="1033768" y="1628732"/>
                </a:lnTo>
                <a:lnTo>
                  <a:pt x="1082071" y="1672385"/>
                </a:lnTo>
                <a:lnTo>
                  <a:pt x="1127138" y="1718347"/>
                </a:lnTo>
                <a:lnTo>
                  <a:pt x="1169432" y="1766849"/>
                </a:lnTo>
                <a:lnTo>
                  <a:pt x="1208721" y="1817662"/>
                </a:lnTo>
                <a:lnTo>
                  <a:pt x="1244775" y="1870553"/>
                </a:lnTo>
                <a:lnTo>
                  <a:pt x="1277593" y="1926215"/>
                </a:lnTo>
                <a:lnTo>
                  <a:pt x="1307637" y="1983725"/>
                </a:lnTo>
                <a:lnTo>
                  <a:pt x="1333984" y="2043776"/>
                </a:lnTo>
                <a:lnTo>
                  <a:pt x="1357558" y="2106137"/>
                </a:lnTo>
                <a:lnTo>
                  <a:pt x="1377665" y="2170576"/>
                </a:lnTo>
                <a:lnTo>
                  <a:pt x="1394536" y="2237325"/>
                </a:lnTo>
                <a:lnTo>
                  <a:pt x="1407940" y="2306152"/>
                </a:lnTo>
                <a:lnTo>
                  <a:pt x="1418109" y="2377290"/>
                </a:lnTo>
                <a:lnTo>
                  <a:pt x="1420819" y="2407952"/>
                </a:lnTo>
                <a:lnTo>
                  <a:pt x="1423692" y="2398709"/>
                </a:lnTo>
                <a:lnTo>
                  <a:pt x="1447266" y="2336339"/>
                </a:lnTo>
                <a:lnTo>
                  <a:pt x="1473613" y="2276510"/>
                </a:lnTo>
                <a:lnTo>
                  <a:pt x="1503657" y="2218529"/>
                </a:lnTo>
                <a:lnTo>
                  <a:pt x="1536475" y="2163320"/>
                </a:lnTo>
                <a:lnTo>
                  <a:pt x="1572529" y="2109959"/>
                </a:lnTo>
                <a:lnTo>
                  <a:pt x="1611818" y="2059370"/>
                </a:lnTo>
                <a:lnTo>
                  <a:pt x="1654112" y="2010859"/>
                </a:lnTo>
                <a:lnTo>
                  <a:pt x="1699179" y="1964890"/>
                </a:lnTo>
                <a:lnTo>
                  <a:pt x="1747482" y="1921462"/>
                </a:lnTo>
                <a:lnTo>
                  <a:pt x="1798558" y="1880344"/>
                </a:lnTo>
                <a:lnTo>
                  <a:pt x="1852638" y="1841536"/>
                </a:lnTo>
                <a:lnTo>
                  <a:pt x="1909492" y="1805500"/>
                </a:lnTo>
                <a:lnTo>
                  <a:pt x="1969119" y="1772005"/>
                </a:lnTo>
                <a:lnTo>
                  <a:pt x="2031519" y="1740820"/>
                </a:lnTo>
                <a:lnTo>
                  <a:pt x="2096693" y="1712407"/>
                </a:lnTo>
                <a:lnTo>
                  <a:pt x="2164872" y="1686304"/>
                </a:lnTo>
                <a:lnTo>
                  <a:pt x="2235592" y="1663203"/>
                </a:lnTo>
                <a:lnTo>
                  <a:pt x="2308855" y="1642413"/>
                </a:lnTo>
                <a:lnTo>
                  <a:pt x="2384891" y="1624395"/>
                </a:lnTo>
                <a:lnTo>
                  <a:pt x="2463239" y="1609149"/>
                </a:lnTo>
                <a:lnTo>
                  <a:pt x="2544359" y="1596675"/>
                </a:lnTo>
                <a:lnTo>
                  <a:pt x="2627791" y="1586742"/>
                </a:lnTo>
                <a:lnTo>
                  <a:pt x="2713765" y="1579812"/>
                </a:lnTo>
                <a:lnTo>
                  <a:pt x="2716769" y="1579812"/>
                </a:lnTo>
                <a:lnTo>
                  <a:pt x="2719543" y="1579812"/>
                </a:lnTo>
                <a:lnTo>
                  <a:pt x="2722316" y="1580043"/>
                </a:lnTo>
                <a:lnTo>
                  <a:pt x="2725321" y="1580274"/>
                </a:lnTo>
                <a:lnTo>
                  <a:pt x="2727863" y="1580736"/>
                </a:lnTo>
                <a:lnTo>
                  <a:pt x="2730636" y="1581198"/>
                </a:lnTo>
                <a:lnTo>
                  <a:pt x="2733641" y="1581891"/>
                </a:lnTo>
                <a:lnTo>
                  <a:pt x="2735952" y="1582584"/>
                </a:lnTo>
                <a:lnTo>
                  <a:pt x="2738725" y="1583508"/>
                </a:lnTo>
                <a:lnTo>
                  <a:pt x="2741036" y="1584894"/>
                </a:lnTo>
                <a:lnTo>
                  <a:pt x="2743579" y="1586049"/>
                </a:lnTo>
                <a:lnTo>
                  <a:pt x="2745890" y="1587204"/>
                </a:lnTo>
                <a:lnTo>
                  <a:pt x="2748432" y="1588590"/>
                </a:lnTo>
                <a:lnTo>
                  <a:pt x="2750512" y="1590207"/>
                </a:lnTo>
                <a:lnTo>
                  <a:pt x="2752823" y="1591824"/>
                </a:lnTo>
                <a:lnTo>
                  <a:pt x="2754903" y="1593672"/>
                </a:lnTo>
                <a:lnTo>
                  <a:pt x="2756983" y="1595520"/>
                </a:lnTo>
                <a:lnTo>
                  <a:pt x="2758832" y="1597137"/>
                </a:lnTo>
                <a:lnTo>
                  <a:pt x="2760912" y="1599447"/>
                </a:lnTo>
                <a:lnTo>
                  <a:pt x="2762530" y="1601295"/>
                </a:lnTo>
                <a:lnTo>
                  <a:pt x="2764148" y="1603605"/>
                </a:lnTo>
                <a:lnTo>
                  <a:pt x="2765765" y="1605915"/>
                </a:lnTo>
                <a:lnTo>
                  <a:pt x="2767152" y="1608225"/>
                </a:lnTo>
                <a:lnTo>
                  <a:pt x="2768308" y="1610535"/>
                </a:lnTo>
                <a:lnTo>
                  <a:pt x="2769463" y="1613076"/>
                </a:lnTo>
                <a:lnTo>
                  <a:pt x="2770850" y="1615617"/>
                </a:lnTo>
                <a:lnTo>
                  <a:pt x="2771774" y="1618158"/>
                </a:lnTo>
                <a:lnTo>
                  <a:pt x="2772468" y="1620930"/>
                </a:lnTo>
                <a:lnTo>
                  <a:pt x="2773161" y="1623702"/>
                </a:lnTo>
                <a:lnTo>
                  <a:pt x="2773854" y="1626474"/>
                </a:lnTo>
                <a:lnTo>
                  <a:pt x="2774548" y="1629246"/>
                </a:lnTo>
                <a:lnTo>
                  <a:pt x="2774779" y="1632249"/>
                </a:lnTo>
                <a:lnTo>
                  <a:pt x="2779401" y="1704784"/>
                </a:lnTo>
                <a:lnTo>
                  <a:pt x="2781250" y="1775701"/>
                </a:lnTo>
                <a:lnTo>
                  <a:pt x="2780325" y="1844539"/>
                </a:lnTo>
                <a:lnTo>
                  <a:pt x="2776397" y="1911529"/>
                </a:lnTo>
                <a:lnTo>
                  <a:pt x="2769463" y="1977133"/>
                </a:lnTo>
                <a:lnTo>
                  <a:pt x="2759988" y="2040889"/>
                </a:lnTo>
                <a:lnTo>
                  <a:pt x="2747739" y="2102567"/>
                </a:lnTo>
                <a:lnTo>
                  <a:pt x="2732254" y="2162858"/>
                </a:lnTo>
                <a:lnTo>
                  <a:pt x="2713996" y="2221301"/>
                </a:lnTo>
                <a:lnTo>
                  <a:pt x="2692965" y="2277896"/>
                </a:lnTo>
                <a:lnTo>
                  <a:pt x="2668929" y="2332643"/>
                </a:lnTo>
                <a:lnTo>
                  <a:pt x="2642120" y="2385773"/>
                </a:lnTo>
                <a:lnTo>
                  <a:pt x="2612537" y="2436825"/>
                </a:lnTo>
                <a:lnTo>
                  <a:pt x="2580182" y="2486490"/>
                </a:lnTo>
                <a:lnTo>
                  <a:pt x="2544590" y="2534076"/>
                </a:lnTo>
                <a:lnTo>
                  <a:pt x="2506457" y="2579814"/>
                </a:lnTo>
                <a:lnTo>
                  <a:pt x="2465087" y="2624166"/>
                </a:lnTo>
                <a:lnTo>
                  <a:pt x="2421407" y="2666439"/>
                </a:lnTo>
                <a:lnTo>
                  <a:pt x="2374491" y="2707095"/>
                </a:lnTo>
                <a:lnTo>
                  <a:pt x="2324802" y="2746134"/>
                </a:lnTo>
                <a:lnTo>
                  <a:pt x="2272108" y="2783094"/>
                </a:lnTo>
                <a:lnTo>
                  <a:pt x="2216641" y="2818438"/>
                </a:lnTo>
                <a:lnTo>
                  <a:pt x="2158401" y="2851933"/>
                </a:lnTo>
                <a:lnTo>
                  <a:pt x="2097156" y="2883580"/>
                </a:lnTo>
                <a:lnTo>
                  <a:pt x="2032906" y="2913841"/>
                </a:lnTo>
                <a:lnTo>
                  <a:pt x="1966346" y="2942023"/>
                </a:lnTo>
                <a:lnTo>
                  <a:pt x="1896318" y="2968357"/>
                </a:lnTo>
                <a:lnTo>
                  <a:pt x="1823749" y="2992843"/>
                </a:lnTo>
                <a:lnTo>
                  <a:pt x="1748175" y="3015943"/>
                </a:lnTo>
                <a:lnTo>
                  <a:pt x="1670059" y="3036964"/>
                </a:lnTo>
                <a:lnTo>
                  <a:pt x="1588707" y="3056368"/>
                </a:lnTo>
                <a:lnTo>
                  <a:pt x="1504582" y="3073924"/>
                </a:lnTo>
                <a:lnTo>
                  <a:pt x="1532084" y="3027493"/>
                </a:lnTo>
                <a:lnTo>
                  <a:pt x="1560049" y="2981755"/>
                </a:lnTo>
                <a:lnTo>
                  <a:pt x="1588476" y="2936479"/>
                </a:lnTo>
                <a:lnTo>
                  <a:pt x="1616903" y="2891896"/>
                </a:lnTo>
                <a:lnTo>
                  <a:pt x="1645330" y="2848006"/>
                </a:lnTo>
                <a:lnTo>
                  <a:pt x="1674450" y="2805039"/>
                </a:lnTo>
                <a:lnTo>
                  <a:pt x="1703339" y="2762073"/>
                </a:lnTo>
                <a:lnTo>
                  <a:pt x="1732459" y="2720262"/>
                </a:lnTo>
                <a:lnTo>
                  <a:pt x="1762273" y="2678913"/>
                </a:lnTo>
                <a:lnTo>
                  <a:pt x="1791855" y="2638026"/>
                </a:lnTo>
                <a:lnTo>
                  <a:pt x="1821669" y="2597832"/>
                </a:lnTo>
                <a:lnTo>
                  <a:pt x="1851945" y="2558562"/>
                </a:lnTo>
                <a:lnTo>
                  <a:pt x="1882221" y="2519523"/>
                </a:lnTo>
                <a:lnTo>
                  <a:pt x="1912727" y="2481177"/>
                </a:lnTo>
                <a:lnTo>
                  <a:pt x="1943465" y="2443062"/>
                </a:lnTo>
                <a:lnTo>
                  <a:pt x="1974435" y="2405870"/>
                </a:lnTo>
                <a:lnTo>
                  <a:pt x="2005404" y="2369141"/>
                </a:lnTo>
                <a:lnTo>
                  <a:pt x="2036835" y="2332874"/>
                </a:lnTo>
                <a:lnTo>
                  <a:pt x="2068266" y="2297300"/>
                </a:lnTo>
                <a:lnTo>
                  <a:pt x="2099929" y="2262419"/>
                </a:lnTo>
                <a:lnTo>
                  <a:pt x="2131823" y="2227769"/>
                </a:lnTo>
                <a:lnTo>
                  <a:pt x="2163716" y="2193581"/>
                </a:lnTo>
                <a:lnTo>
                  <a:pt x="2196072" y="2160086"/>
                </a:lnTo>
                <a:lnTo>
                  <a:pt x="2228428" y="2127053"/>
                </a:lnTo>
                <a:lnTo>
                  <a:pt x="2261246" y="2094482"/>
                </a:lnTo>
                <a:lnTo>
                  <a:pt x="2293833" y="2062604"/>
                </a:lnTo>
                <a:lnTo>
                  <a:pt x="2326651" y="2030956"/>
                </a:lnTo>
                <a:lnTo>
                  <a:pt x="2359700" y="1999771"/>
                </a:lnTo>
                <a:lnTo>
                  <a:pt x="2393211" y="1969048"/>
                </a:lnTo>
                <a:lnTo>
                  <a:pt x="2426492" y="1938787"/>
                </a:lnTo>
                <a:lnTo>
                  <a:pt x="2460003" y="1909219"/>
                </a:lnTo>
                <a:lnTo>
                  <a:pt x="2493745" y="1880113"/>
                </a:lnTo>
                <a:lnTo>
                  <a:pt x="2468554" y="1892125"/>
                </a:lnTo>
                <a:lnTo>
                  <a:pt x="2442669" y="1905754"/>
                </a:lnTo>
                <a:lnTo>
                  <a:pt x="2416091" y="1920076"/>
                </a:lnTo>
                <a:lnTo>
                  <a:pt x="2388820" y="1936015"/>
                </a:lnTo>
                <a:lnTo>
                  <a:pt x="2361087" y="1953109"/>
                </a:lnTo>
                <a:lnTo>
                  <a:pt x="2332429" y="1971358"/>
                </a:lnTo>
                <a:lnTo>
                  <a:pt x="2303308" y="1990993"/>
                </a:lnTo>
                <a:lnTo>
                  <a:pt x="2273264" y="2012014"/>
                </a:lnTo>
                <a:lnTo>
                  <a:pt x="2242988" y="2034190"/>
                </a:lnTo>
                <a:lnTo>
                  <a:pt x="2211557" y="2058446"/>
                </a:lnTo>
                <a:lnTo>
                  <a:pt x="2179894" y="2083625"/>
                </a:lnTo>
                <a:lnTo>
                  <a:pt x="2147307" y="2110883"/>
                </a:lnTo>
                <a:lnTo>
                  <a:pt x="2114027" y="2139527"/>
                </a:lnTo>
                <a:lnTo>
                  <a:pt x="2080284" y="2169788"/>
                </a:lnTo>
                <a:lnTo>
                  <a:pt x="2045849" y="2201897"/>
                </a:lnTo>
                <a:lnTo>
                  <a:pt x="2010950" y="2235854"/>
                </a:lnTo>
                <a:lnTo>
                  <a:pt x="1975128" y="2271428"/>
                </a:lnTo>
                <a:lnTo>
                  <a:pt x="1938843" y="2309081"/>
                </a:lnTo>
                <a:lnTo>
                  <a:pt x="1901865" y="2348582"/>
                </a:lnTo>
                <a:lnTo>
                  <a:pt x="1864194" y="2389931"/>
                </a:lnTo>
                <a:lnTo>
                  <a:pt x="1826060" y="2433129"/>
                </a:lnTo>
                <a:lnTo>
                  <a:pt x="1787002" y="2478636"/>
                </a:lnTo>
                <a:lnTo>
                  <a:pt x="1747713" y="2526222"/>
                </a:lnTo>
                <a:lnTo>
                  <a:pt x="1707499" y="2576118"/>
                </a:lnTo>
                <a:lnTo>
                  <a:pt x="1666823" y="2627862"/>
                </a:lnTo>
                <a:lnTo>
                  <a:pt x="1625454" y="2682147"/>
                </a:lnTo>
                <a:lnTo>
                  <a:pt x="1583623" y="2738511"/>
                </a:lnTo>
                <a:lnTo>
                  <a:pt x="1540867" y="2797185"/>
                </a:lnTo>
                <a:lnTo>
                  <a:pt x="1497880" y="2858632"/>
                </a:lnTo>
                <a:lnTo>
                  <a:pt x="1453968" y="2922157"/>
                </a:lnTo>
                <a:lnTo>
                  <a:pt x="1409594" y="2988223"/>
                </a:lnTo>
                <a:lnTo>
                  <a:pt x="1364527" y="3056830"/>
                </a:lnTo>
                <a:lnTo>
                  <a:pt x="1357363" y="2975287"/>
                </a:lnTo>
                <a:lnTo>
                  <a:pt x="1353434" y="2896054"/>
                </a:lnTo>
                <a:lnTo>
                  <a:pt x="1353434" y="2818438"/>
                </a:lnTo>
                <a:lnTo>
                  <a:pt x="1356670" y="2743131"/>
                </a:lnTo>
                <a:lnTo>
                  <a:pt x="1362127" y="2681376"/>
                </a:lnTo>
                <a:lnTo>
                  <a:pt x="1327282" y="2629503"/>
                </a:lnTo>
                <a:lnTo>
                  <a:pt x="1283370" y="2565757"/>
                </a:lnTo>
                <a:lnTo>
                  <a:pt x="1240383" y="2504782"/>
                </a:lnTo>
                <a:lnTo>
                  <a:pt x="1197627" y="2445886"/>
                </a:lnTo>
                <a:lnTo>
                  <a:pt x="1155796" y="2389300"/>
                </a:lnTo>
                <a:lnTo>
                  <a:pt x="1114427" y="2335485"/>
                </a:lnTo>
                <a:lnTo>
                  <a:pt x="1073751" y="2283287"/>
                </a:lnTo>
                <a:lnTo>
                  <a:pt x="1033537" y="2233629"/>
                </a:lnTo>
                <a:lnTo>
                  <a:pt x="994248" y="2186051"/>
                </a:lnTo>
                <a:lnTo>
                  <a:pt x="955190" y="2140782"/>
                </a:lnTo>
                <a:lnTo>
                  <a:pt x="917056" y="2097129"/>
                </a:lnTo>
                <a:lnTo>
                  <a:pt x="879385" y="2055786"/>
                </a:lnTo>
                <a:lnTo>
                  <a:pt x="842407" y="2016291"/>
                </a:lnTo>
                <a:lnTo>
                  <a:pt x="806122" y="1978875"/>
                </a:lnTo>
                <a:lnTo>
                  <a:pt x="770300" y="1943076"/>
                </a:lnTo>
                <a:lnTo>
                  <a:pt x="735401" y="1909355"/>
                </a:lnTo>
                <a:lnTo>
                  <a:pt x="700966" y="1877482"/>
                </a:lnTo>
                <a:lnTo>
                  <a:pt x="667223" y="1846994"/>
                </a:lnTo>
                <a:lnTo>
                  <a:pt x="633943" y="1818355"/>
                </a:lnTo>
                <a:lnTo>
                  <a:pt x="601356" y="1791332"/>
                </a:lnTo>
                <a:lnTo>
                  <a:pt x="569462" y="1765695"/>
                </a:lnTo>
                <a:lnTo>
                  <a:pt x="538262" y="1741905"/>
                </a:lnTo>
                <a:lnTo>
                  <a:pt x="507986" y="1719502"/>
                </a:lnTo>
                <a:lnTo>
                  <a:pt x="477942" y="1698484"/>
                </a:lnTo>
                <a:lnTo>
                  <a:pt x="448821" y="1678852"/>
                </a:lnTo>
                <a:lnTo>
                  <a:pt x="420163" y="1660375"/>
                </a:lnTo>
                <a:lnTo>
                  <a:pt x="392430" y="1643514"/>
                </a:lnTo>
                <a:lnTo>
                  <a:pt x="365159" y="1627808"/>
                </a:lnTo>
                <a:lnTo>
                  <a:pt x="338581" y="1613258"/>
                </a:lnTo>
                <a:lnTo>
                  <a:pt x="312696" y="1599862"/>
                </a:lnTo>
                <a:lnTo>
                  <a:pt x="287505" y="1587390"/>
                </a:lnTo>
                <a:lnTo>
                  <a:pt x="321247" y="1616953"/>
                </a:lnTo>
                <a:lnTo>
                  <a:pt x="354758" y="1646517"/>
                </a:lnTo>
                <a:lnTo>
                  <a:pt x="388039" y="1676773"/>
                </a:lnTo>
                <a:lnTo>
                  <a:pt x="421550" y="1707029"/>
                </a:lnTo>
                <a:lnTo>
                  <a:pt x="454599" y="1738210"/>
                </a:lnTo>
                <a:lnTo>
                  <a:pt x="487417" y="1769852"/>
                </a:lnTo>
                <a:lnTo>
                  <a:pt x="520004" y="1801956"/>
                </a:lnTo>
                <a:lnTo>
                  <a:pt x="552822" y="1834291"/>
                </a:lnTo>
                <a:lnTo>
                  <a:pt x="585178" y="1867550"/>
                </a:lnTo>
                <a:lnTo>
                  <a:pt x="617303" y="1901040"/>
                </a:lnTo>
                <a:lnTo>
                  <a:pt x="649427" y="1935223"/>
                </a:lnTo>
                <a:lnTo>
                  <a:pt x="681321" y="1969637"/>
                </a:lnTo>
                <a:lnTo>
                  <a:pt x="712984" y="2004743"/>
                </a:lnTo>
                <a:lnTo>
                  <a:pt x="744415" y="2040543"/>
                </a:lnTo>
                <a:lnTo>
                  <a:pt x="775846" y="2076804"/>
                </a:lnTo>
                <a:lnTo>
                  <a:pt x="806815" y="2113297"/>
                </a:lnTo>
                <a:lnTo>
                  <a:pt x="837785" y="2150713"/>
                </a:lnTo>
                <a:lnTo>
                  <a:pt x="868523" y="2188360"/>
                </a:lnTo>
                <a:lnTo>
                  <a:pt x="899029" y="2226931"/>
                </a:lnTo>
                <a:lnTo>
                  <a:pt x="929305" y="2265734"/>
                </a:lnTo>
                <a:lnTo>
                  <a:pt x="959581" y="2305460"/>
                </a:lnTo>
                <a:lnTo>
                  <a:pt x="989395" y="2345647"/>
                </a:lnTo>
                <a:lnTo>
                  <a:pt x="1018977" y="2386297"/>
                </a:lnTo>
                <a:lnTo>
                  <a:pt x="1048791" y="2427640"/>
                </a:lnTo>
                <a:lnTo>
                  <a:pt x="1077911" y="2469676"/>
                </a:lnTo>
                <a:lnTo>
                  <a:pt x="1106800" y="2512173"/>
                </a:lnTo>
                <a:lnTo>
                  <a:pt x="1135920" y="2555594"/>
                </a:lnTo>
                <a:lnTo>
                  <a:pt x="1164347" y="2599478"/>
                </a:lnTo>
                <a:lnTo>
                  <a:pt x="1192774" y="2643823"/>
                </a:lnTo>
                <a:lnTo>
                  <a:pt x="1221201" y="2688861"/>
                </a:lnTo>
                <a:lnTo>
                  <a:pt x="1249166" y="2734592"/>
                </a:lnTo>
                <a:lnTo>
                  <a:pt x="1276668" y="2781247"/>
                </a:lnTo>
                <a:lnTo>
                  <a:pt x="1192543" y="2763694"/>
                </a:lnTo>
                <a:lnTo>
                  <a:pt x="1111191" y="2744524"/>
                </a:lnTo>
                <a:lnTo>
                  <a:pt x="1032844" y="2723275"/>
                </a:lnTo>
                <a:lnTo>
                  <a:pt x="957501" y="2700409"/>
                </a:lnTo>
                <a:lnTo>
                  <a:pt x="884932" y="2675696"/>
                </a:lnTo>
                <a:lnTo>
                  <a:pt x="814904" y="2649366"/>
                </a:lnTo>
                <a:lnTo>
                  <a:pt x="748344" y="2620958"/>
                </a:lnTo>
                <a:lnTo>
                  <a:pt x="683863" y="2591163"/>
                </a:lnTo>
                <a:lnTo>
                  <a:pt x="622849" y="2559290"/>
                </a:lnTo>
                <a:lnTo>
                  <a:pt x="564609" y="2525800"/>
                </a:lnTo>
                <a:lnTo>
                  <a:pt x="509142" y="2490462"/>
                </a:lnTo>
                <a:lnTo>
                  <a:pt x="456448" y="2453508"/>
                </a:lnTo>
                <a:lnTo>
                  <a:pt x="406759" y="2414706"/>
                </a:lnTo>
                <a:lnTo>
                  <a:pt x="359843" y="2374056"/>
                </a:lnTo>
                <a:lnTo>
                  <a:pt x="316163" y="2331559"/>
                </a:lnTo>
                <a:lnTo>
                  <a:pt x="274793" y="2287444"/>
                </a:lnTo>
                <a:lnTo>
                  <a:pt x="236660" y="2241482"/>
                </a:lnTo>
                <a:lnTo>
                  <a:pt x="201068" y="2193672"/>
                </a:lnTo>
                <a:lnTo>
                  <a:pt x="168712" y="2144477"/>
                </a:lnTo>
                <a:lnTo>
                  <a:pt x="139130" y="2092972"/>
                </a:lnTo>
                <a:lnTo>
                  <a:pt x="112321" y="2040081"/>
                </a:lnTo>
                <a:lnTo>
                  <a:pt x="88285" y="1985342"/>
                </a:lnTo>
                <a:lnTo>
                  <a:pt x="67254" y="1928525"/>
                </a:lnTo>
                <a:lnTo>
                  <a:pt x="48996" y="1870322"/>
                </a:lnTo>
                <a:lnTo>
                  <a:pt x="33511" y="1810271"/>
                </a:lnTo>
                <a:lnTo>
                  <a:pt x="21262" y="1748141"/>
                </a:lnTo>
                <a:lnTo>
                  <a:pt x="11787" y="1684857"/>
                </a:lnTo>
                <a:lnTo>
                  <a:pt x="4853" y="1619263"/>
                </a:lnTo>
                <a:lnTo>
                  <a:pt x="924" y="1552052"/>
                </a:lnTo>
                <a:lnTo>
                  <a:pt x="0" y="1482993"/>
                </a:lnTo>
                <a:lnTo>
                  <a:pt x="1849" y="1412318"/>
                </a:lnTo>
                <a:lnTo>
                  <a:pt x="6471" y="1339795"/>
                </a:lnTo>
                <a:lnTo>
                  <a:pt x="6702" y="1336793"/>
                </a:lnTo>
                <a:lnTo>
                  <a:pt x="7396" y="1334021"/>
                </a:lnTo>
                <a:lnTo>
                  <a:pt x="8089" y="1331250"/>
                </a:lnTo>
                <a:lnTo>
                  <a:pt x="8782" y="1328478"/>
                </a:lnTo>
                <a:lnTo>
                  <a:pt x="9476" y="1325937"/>
                </a:lnTo>
                <a:lnTo>
                  <a:pt x="10400" y="1323166"/>
                </a:lnTo>
                <a:lnTo>
                  <a:pt x="11787" y="1320625"/>
                </a:lnTo>
                <a:lnTo>
                  <a:pt x="12942" y="1318085"/>
                </a:lnTo>
                <a:lnTo>
                  <a:pt x="14098" y="1315775"/>
                </a:lnTo>
                <a:lnTo>
                  <a:pt x="15485" y="1313465"/>
                </a:lnTo>
                <a:lnTo>
                  <a:pt x="17102" y="1311156"/>
                </a:lnTo>
                <a:lnTo>
                  <a:pt x="18720" y="1309077"/>
                </a:lnTo>
                <a:lnTo>
                  <a:pt x="20338" y="1306767"/>
                </a:lnTo>
                <a:lnTo>
                  <a:pt x="22418" y="1304920"/>
                </a:lnTo>
                <a:lnTo>
                  <a:pt x="24267" y="1303072"/>
                </a:lnTo>
                <a:lnTo>
                  <a:pt x="26347" y="1300993"/>
                </a:lnTo>
                <a:lnTo>
                  <a:pt x="28427" y="1299376"/>
                </a:lnTo>
                <a:lnTo>
                  <a:pt x="30738" y="1297760"/>
                </a:lnTo>
                <a:lnTo>
                  <a:pt x="32818" y="1296143"/>
                </a:lnTo>
                <a:lnTo>
                  <a:pt x="35360" y="1294988"/>
                </a:lnTo>
                <a:lnTo>
                  <a:pt x="37440" y="1293371"/>
                </a:lnTo>
                <a:lnTo>
                  <a:pt x="40214" y="1292216"/>
                </a:lnTo>
                <a:lnTo>
                  <a:pt x="42525" y="1291293"/>
                </a:lnTo>
                <a:lnTo>
                  <a:pt x="45298" y="1290369"/>
                </a:lnTo>
                <a:lnTo>
                  <a:pt x="47609" y="1289445"/>
                </a:lnTo>
                <a:lnTo>
                  <a:pt x="50383" y="1288752"/>
                </a:lnTo>
                <a:lnTo>
                  <a:pt x="53387" y="1288059"/>
                </a:lnTo>
                <a:lnTo>
                  <a:pt x="55929" y="1287597"/>
                </a:lnTo>
                <a:lnTo>
                  <a:pt x="58934" y="1287366"/>
                </a:lnTo>
                <a:close/>
                <a:moveTo>
                  <a:pt x="335644" y="368677"/>
                </a:moveTo>
                <a:lnTo>
                  <a:pt x="340264" y="368677"/>
                </a:lnTo>
                <a:lnTo>
                  <a:pt x="408871" y="374219"/>
                </a:lnTo>
                <a:lnTo>
                  <a:pt x="475862" y="382070"/>
                </a:lnTo>
                <a:lnTo>
                  <a:pt x="540542" y="392230"/>
                </a:lnTo>
                <a:lnTo>
                  <a:pt x="603374" y="404468"/>
                </a:lnTo>
                <a:lnTo>
                  <a:pt x="663896" y="418785"/>
                </a:lnTo>
                <a:lnTo>
                  <a:pt x="722571" y="435411"/>
                </a:lnTo>
                <a:lnTo>
                  <a:pt x="778935" y="453883"/>
                </a:lnTo>
                <a:lnTo>
                  <a:pt x="833220" y="474896"/>
                </a:lnTo>
                <a:lnTo>
                  <a:pt x="885657" y="497526"/>
                </a:lnTo>
                <a:lnTo>
                  <a:pt x="935553" y="522233"/>
                </a:lnTo>
                <a:lnTo>
                  <a:pt x="983139" y="549250"/>
                </a:lnTo>
                <a:lnTo>
                  <a:pt x="1028647" y="578114"/>
                </a:lnTo>
                <a:lnTo>
                  <a:pt x="1072075" y="609056"/>
                </a:lnTo>
                <a:lnTo>
                  <a:pt x="1112962" y="641845"/>
                </a:lnTo>
                <a:lnTo>
                  <a:pt x="1151308" y="676713"/>
                </a:lnTo>
                <a:lnTo>
                  <a:pt x="1187344" y="713428"/>
                </a:lnTo>
                <a:lnTo>
                  <a:pt x="1221301" y="752221"/>
                </a:lnTo>
                <a:lnTo>
                  <a:pt x="1252486" y="792631"/>
                </a:lnTo>
                <a:lnTo>
                  <a:pt x="1281361" y="835349"/>
                </a:lnTo>
                <a:lnTo>
                  <a:pt x="1307927" y="879684"/>
                </a:lnTo>
                <a:lnTo>
                  <a:pt x="1331720" y="925867"/>
                </a:lnTo>
                <a:lnTo>
                  <a:pt x="1352972" y="973665"/>
                </a:lnTo>
                <a:lnTo>
                  <a:pt x="1371683" y="1023542"/>
                </a:lnTo>
                <a:lnTo>
                  <a:pt x="1387622" y="1075266"/>
                </a:lnTo>
                <a:lnTo>
                  <a:pt x="1401020" y="1128607"/>
                </a:lnTo>
                <a:lnTo>
                  <a:pt x="1411646" y="1183564"/>
                </a:lnTo>
                <a:lnTo>
                  <a:pt x="1419962" y="1240599"/>
                </a:lnTo>
                <a:lnTo>
                  <a:pt x="1423495" y="1279443"/>
                </a:lnTo>
                <a:lnTo>
                  <a:pt x="1428278" y="1266690"/>
                </a:lnTo>
                <a:lnTo>
                  <a:pt x="1449530" y="1218420"/>
                </a:lnTo>
                <a:lnTo>
                  <a:pt x="1473323" y="1172460"/>
                </a:lnTo>
                <a:lnTo>
                  <a:pt x="1499889" y="1127886"/>
                </a:lnTo>
                <a:lnTo>
                  <a:pt x="1528764" y="1085621"/>
                </a:lnTo>
                <a:lnTo>
                  <a:pt x="1559949" y="1044972"/>
                </a:lnTo>
                <a:lnTo>
                  <a:pt x="1593675" y="1006172"/>
                </a:lnTo>
                <a:lnTo>
                  <a:pt x="1629942" y="969450"/>
                </a:lnTo>
                <a:lnTo>
                  <a:pt x="1668288" y="934575"/>
                </a:lnTo>
                <a:lnTo>
                  <a:pt x="1709175" y="901549"/>
                </a:lnTo>
                <a:lnTo>
                  <a:pt x="1752603" y="870831"/>
                </a:lnTo>
                <a:lnTo>
                  <a:pt x="1798111" y="841731"/>
                </a:lnTo>
                <a:lnTo>
                  <a:pt x="1845697" y="814940"/>
                </a:lnTo>
                <a:lnTo>
                  <a:pt x="1895593" y="790228"/>
                </a:lnTo>
                <a:lnTo>
                  <a:pt x="1948030" y="767363"/>
                </a:lnTo>
                <a:lnTo>
                  <a:pt x="2002315" y="746577"/>
                </a:lnTo>
                <a:lnTo>
                  <a:pt x="2058679" y="727869"/>
                </a:lnTo>
                <a:lnTo>
                  <a:pt x="2117354" y="711703"/>
                </a:lnTo>
                <a:lnTo>
                  <a:pt x="2177876" y="697383"/>
                </a:lnTo>
                <a:lnTo>
                  <a:pt x="2240708" y="684912"/>
                </a:lnTo>
                <a:lnTo>
                  <a:pt x="2305388" y="674981"/>
                </a:lnTo>
                <a:lnTo>
                  <a:pt x="2372379" y="667128"/>
                </a:lnTo>
                <a:lnTo>
                  <a:pt x="2440986" y="661585"/>
                </a:lnTo>
                <a:lnTo>
                  <a:pt x="2445606" y="661354"/>
                </a:lnTo>
                <a:lnTo>
                  <a:pt x="2450226" y="661816"/>
                </a:lnTo>
                <a:lnTo>
                  <a:pt x="2454615" y="662509"/>
                </a:lnTo>
                <a:lnTo>
                  <a:pt x="2459004" y="663664"/>
                </a:lnTo>
                <a:lnTo>
                  <a:pt x="2462931" y="665511"/>
                </a:lnTo>
                <a:lnTo>
                  <a:pt x="2466858" y="667359"/>
                </a:lnTo>
                <a:lnTo>
                  <a:pt x="2470554" y="669669"/>
                </a:lnTo>
                <a:lnTo>
                  <a:pt x="2474250" y="672440"/>
                </a:lnTo>
                <a:lnTo>
                  <a:pt x="2477022" y="675442"/>
                </a:lnTo>
                <a:lnTo>
                  <a:pt x="2480025" y="678676"/>
                </a:lnTo>
                <a:lnTo>
                  <a:pt x="2482566" y="682140"/>
                </a:lnTo>
                <a:lnTo>
                  <a:pt x="2484876" y="686066"/>
                </a:lnTo>
                <a:lnTo>
                  <a:pt x="2486724" y="690224"/>
                </a:lnTo>
                <a:lnTo>
                  <a:pt x="2488341" y="694381"/>
                </a:lnTo>
                <a:lnTo>
                  <a:pt x="2489265" y="698769"/>
                </a:lnTo>
                <a:lnTo>
                  <a:pt x="2489727" y="703388"/>
                </a:lnTo>
                <a:lnTo>
                  <a:pt x="2493654" y="761358"/>
                </a:lnTo>
                <a:lnTo>
                  <a:pt x="2495040" y="817942"/>
                </a:lnTo>
                <a:lnTo>
                  <a:pt x="2494347" y="873141"/>
                </a:lnTo>
                <a:lnTo>
                  <a:pt x="2491113" y="926954"/>
                </a:lnTo>
                <a:lnTo>
                  <a:pt x="2485800" y="979381"/>
                </a:lnTo>
                <a:lnTo>
                  <a:pt x="2477946" y="1030191"/>
                </a:lnTo>
                <a:lnTo>
                  <a:pt x="2468013" y="1079847"/>
                </a:lnTo>
                <a:lnTo>
                  <a:pt x="2456001" y="1127655"/>
                </a:lnTo>
                <a:lnTo>
                  <a:pt x="2441217" y="1174308"/>
                </a:lnTo>
                <a:lnTo>
                  <a:pt x="2424585" y="1219575"/>
                </a:lnTo>
                <a:lnTo>
                  <a:pt x="2405181" y="1263457"/>
                </a:lnTo>
                <a:lnTo>
                  <a:pt x="2383929" y="1305953"/>
                </a:lnTo>
                <a:lnTo>
                  <a:pt x="2360367" y="1346832"/>
                </a:lnTo>
                <a:lnTo>
                  <a:pt x="2334263" y="1386556"/>
                </a:lnTo>
                <a:lnTo>
                  <a:pt x="2306081" y="1424664"/>
                </a:lnTo>
                <a:lnTo>
                  <a:pt x="2275358" y="1461617"/>
                </a:lnTo>
                <a:lnTo>
                  <a:pt x="2242556" y="1496723"/>
                </a:lnTo>
                <a:lnTo>
                  <a:pt x="2207213" y="1530673"/>
                </a:lnTo>
                <a:lnTo>
                  <a:pt x="2169791" y="1563238"/>
                </a:lnTo>
                <a:lnTo>
                  <a:pt x="2130059" y="1594186"/>
                </a:lnTo>
                <a:lnTo>
                  <a:pt x="2088017" y="1623748"/>
                </a:lnTo>
                <a:lnTo>
                  <a:pt x="2043664" y="1651925"/>
                </a:lnTo>
                <a:lnTo>
                  <a:pt x="1997002" y="1678947"/>
                </a:lnTo>
                <a:lnTo>
                  <a:pt x="1948030" y="1704352"/>
                </a:lnTo>
                <a:lnTo>
                  <a:pt x="1896979" y="1728371"/>
                </a:lnTo>
                <a:lnTo>
                  <a:pt x="1843387" y="1750774"/>
                </a:lnTo>
                <a:lnTo>
                  <a:pt x="1787716" y="1772022"/>
                </a:lnTo>
                <a:lnTo>
                  <a:pt x="1729503" y="1791653"/>
                </a:lnTo>
                <a:lnTo>
                  <a:pt x="1668981" y="1810130"/>
                </a:lnTo>
                <a:lnTo>
                  <a:pt x="1606611" y="1826990"/>
                </a:lnTo>
                <a:lnTo>
                  <a:pt x="1541469" y="1842464"/>
                </a:lnTo>
                <a:lnTo>
                  <a:pt x="1474247" y="1856321"/>
                </a:lnTo>
                <a:lnTo>
                  <a:pt x="1496193" y="1819368"/>
                </a:lnTo>
                <a:lnTo>
                  <a:pt x="1518600" y="1782646"/>
                </a:lnTo>
                <a:lnTo>
                  <a:pt x="1541238" y="1746386"/>
                </a:lnTo>
                <a:lnTo>
                  <a:pt x="1563876" y="1710819"/>
                </a:lnTo>
                <a:lnTo>
                  <a:pt x="1586745" y="1675944"/>
                </a:lnTo>
                <a:lnTo>
                  <a:pt x="1609845" y="1641301"/>
                </a:lnTo>
                <a:lnTo>
                  <a:pt x="1633407" y="1607351"/>
                </a:lnTo>
                <a:lnTo>
                  <a:pt x="1656738" y="1573631"/>
                </a:lnTo>
                <a:lnTo>
                  <a:pt x="1680300" y="1540604"/>
                </a:lnTo>
                <a:lnTo>
                  <a:pt x="1703862" y="1508039"/>
                </a:lnTo>
                <a:lnTo>
                  <a:pt x="1727886" y="1475936"/>
                </a:lnTo>
                <a:lnTo>
                  <a:pt x="1752141" y="1444295"/>
                </a:lnTo>
                <a:lnTo>
                  <a:pt x="1776165" y="1413116"/>
                </a:lnTo>
                <a:lnTo>
                  <a:pt x="1800652" y="1382168"/>
                </a:lnTo>
                <a:lnTo>
                  <a:pt x="1825138" y="1351913"/>
                </a:lnTo>
                <a:lnTo>
                  <a:pt x="1849855" y="1322120"/>
                </a:lnTo>
                <a:lnTo>
                  <a:pt x="1874803" y="1292788"/>
                </a:lnTo>
                <a:lnTo>
                  <a:pt x="1899751" y="1263919"/>
                </a:lnTo>
                <a:lnTo>
                  <a:pt x="1925161" y="1235511"/>
                </a:lnTo>
                <a:lnTo>
                  <a:pt x="1950340" y="1207335"/>
                </a:lnTo>
                <a:lnTo>
                  <a:pt x="1975750" y="1179620"/>
                </a:lnTo>
                <a:lnTo>
                  <a:pt x="2001622" y="1152367"/>
                </a:lnTo>
                <a:lnTo>
                  <a:pt x="2027263" y="1125576"/>
                </a:lnTo>
                <a:lnTo>
                  <a:pt x="2053135" y="1099247"/>
                </a:lnTo>
                <a:lnTo>
                  <a:pt x="2079239" y="1073149"/>
                </a:lnTo>
                <a:lnTo>
                  <a:pt x="2105342" y="1047513"/>
                </a:lnTo>
                <a:lnTo>
                  <a:pt x="2131676" y="1022108"/>
                </a:lnTo>
                <a:lnTo>
                  <a:pt x="2158010" y="997164"/>
                </a:lnTo>
                <a:lnTo>
                  <a:pt x="2184575" y="972683"/>
                </a:lnTo>
                <a:lnTo>
                  <a:pt x="2211371" y="948664"/>
                </a:lnTo>
                <a:lnTo>
                  <a:pt x="2238167" y="925106"/>
                </a:lnTo>
                <a:lnTo>
                  <a:pt x="2265194" y="901318"/>
                </a:lnTo>
                <a:lnTo>
                  <a:pt x="2244866" y="911480"/>
                </a:lnTo>
                <a:lnTo>
                  <a:pt x="2224307" y="922104"/>
                </a:lnTo>
                <a:lnTo>
                  <a:pt x="2203055" y="933882"/>
                </a:lnTo>
                <a:lnTo>
                  <a:pt x="2181341" y="946354"/>
                </a:lnTo>
                <a:lnTo>
                  <a:pt x="2158934" y="959980"/>
                </a:lnTo>
                <a:lnTo>
                  <a:pt x="2136065" y="974762"/>
                </a:lnTo>
                <a:lnTo>
                  <a:pt x="2112734" y="990236"/>
                </a:lnTo>
                <a:lnTo>
                  <a:pt x="2088941" y="1007095"/>
                </a:lnTo>
                <a:lnTo>
                  <a:pt x="2064455" y="1025110"/>
                </a:lnTo>
                <a:lnTo>
                  <a:pt x="2039506" y="1044279"/>
                </a:lnTo>
                <a:lnTo>
                  <a:pt x="2014096" y="1064373"/>
                </a:lnTo>
                <a:lnTo>
                  <a:pt x="1988224" y="1086082"/>
                </a:lnTo>
                <a:lnTo>
                  <a:pt x="1961659" y="1109178"/>
                </a:lnTo>
                <a:lnTo>
                  <a:pt x="1934632" y="1133198"/>
                </a:lnTo>
                <a:lnTo>
                  <a:pt x="1907143" y="1159065"/>
                </a:lnTo>
                <a:lnTo>
                  <a:pt x="1879192" y="1186086"/>
                </a:lnTo>
                <a:lnTo>
                  <a:pt x="1850548" y="1214494"/>
                </a:lnTo>
                <a:lnTo>
                  <a:pt x="1821442" y="1244749"/>
                </a:lnTo>
                <a:lnTo>
                  <a:pt x="1791874" y="1276159"/>
                </a:lnTo>
                <a:lnTo>
                  <a:pt x="1761843" y="1309186"/>
                </a:lnTo>
                <a:lnTo>
                  <a:pt x="1731120" y="1344061"/>
                </a:lnTo>
                <a:lnTo>
                  <a:pt x="1700166" y="1380321"/>
                </a:lnTo>
                <a:lnTo>
                  <a:pt x="1668519" y="1418428"/>
                </a:lnTo>
                <a:lnTo>
                  <a:pt x="1636410" y="1458153"/>
                </a:lnTo>
                <a:lnTo>
                  <a:pt x="1603839" y="1499725"/>
                </a:lnTo>
                <a:lnTo>
                  <a:pt x="1571037" y="1542914"/>
                </a:lnTo>
                <a:lnTo>
                  <a:pt x="1537311" y="1588181"/>
                </a:lnTo>
                <a:lnTo>
                  <a:pt x="1503354" y="1635296"/>
                </a:lnTo>
                <a:lnTo>
                  <a:pt x="1468703" y="1684259"/>
                </a:lnTo>
                <a:lnTo>
                  <a:pt x="1433822" y="1735069"/>
                </a:lnTo>
                <a:lnTo>
                  <a:pt x="1398248" y="1787958"/>
                </a:lnTo>
                <a:lnTo>
                  <a:pt x="1362443" y="1842695"/>
                </a:lnTo>
                <a:lnTo>
                  <a:pt x="1356668" y="1777565"/>
                </a:lnTo>
                <a:lnTo>
                  <a:pt x="1353434" y="1714052"/>
                </a:lnTo>
                <a:lnTo>
                  <a:pt x="1353434" y="1652387"/>
                </a:lnTo>
                <a:lnTo>
                  <a:pt x="1355975" y="1591876"/>
                </a:lnTo>
                <a:lnTo>
                  <a:pt x="1361288" y="1533214"/>
                </a:lnTo>
                <a:lnTo>
                  <a:pt x="1369142" y="1476629"/>
                </a:lnTo>
                <a:lnTo>
                  <a:pt x="1369477" y="1474960"/>
                </a:lnTo>
                <a:lnTo>
                  <a:pt x="1347428" y="1442185"/>
                </a:lnTo>
                <a:lnTo>
                  <a:pt x="1312547" y="1391384"/>
                </a:lnTo>
                <a:lnTo>
                  <a:pt x="1277897" y="1342200"/>
                </a:lnTo>
                <a:lnTo>
                  <a:pt x="1243939" y="1295325"/>
                </a:lnTo>
                <a:lnTo>
                  <a:pt x="1210213" y="1250066"/>
                </a:lnTo>
                <a:lnTo>
                  <a:pt x="1177180" y="1206886"/>
                </a:lnTo>
                <a:lnTo>
                  <a:pt x="1144840" y="1165322"/>
                </a:lnTo>
                <a:lnTo>
                  <a:pt x="1112731" y="1125605"/>
                </a:lnTo>
                <a:lnTo>
                  <a:pt x="1081084" y="1087505"/>
                </a:lnTo>
                <a:lnTo>
                  <a:pt x="1049899" y="1051021"/>
                </a:lnTo>
                <a:lnTo>
                  <a:pt x="1019407" y="1016615"/>
                </a:lnTo>
                <a:lnTo>
                  <a:pt x="989376" y="983364"/>
                </a:lnTo>
                <a:lnTo>
                  <a:pt x="959808" y="951729"/>
                </a:lnTo>
                <a:lnTo>
                  <a:pt x="930702" y="921941"/>
                </a:lnTo>
                <a:lnTo>
                  <a:pt x="902058" y="893308"/>
                </a:lnTo>
                <a:lnTo>
                  <a:pt x="874107" y="866291"/>
                </a:lnTo>
                <a:lnTo>
                  <a:pt x="846618" y="840660"/>
                </a:lnTo>
                <a:lnTo>
                  <a:pt x="819591" y="816415"/>
                </a:lnTo>
                <a:lnTo>
                  <a:pt x="793026" y="793554"/>
                </a:lnTo>
                <a:lnTo>
                  <a:pt x="767154" y="771849"/>
                </a:lnTo>
                <a:lnTo>
                  <a:pt x="741513" y="751297"/>
                </a:lnTo>
                <a:lnTo>
                  <a:pt x="716795" y="732132"/>
                </a:lnTo>
                <a:lnTo>
                  <a:pt x="692309" y="714352"/>
                </a:lnTo>
                <a:lnTo>
                  <a:pt x="668516" y="697726"/>
                </a:lnTo>
                <a:lnTo>
                  <a:pt x="645185" y="681793"/>
                </a:lnTo>
                <a:lnTo>
                  <a:pt x="622316" y="667246"/>
                </a:lnTo>
                <a:lnTo>
                  <a:pt x="599909" y="653622"/>
                </a:lnTo>
                <a:lnTo>
                  <a:pt x="578195" y="640922"/>
                </a:lnTo>
                <a:lnTo>
                  <a:pt x="556943" y="629376"/>
                </a:lnTo>
                <a:lnTo>
                  <a:pt x="536153" y="618523"/>
                </a:lnTo>
                <a:lnTo>
                  <a:pt x="516056" y="608825"/>
                </a:lnTo>
                <a:lnTo>
                  <a:pt x="542852" y="632147"/>
                </a:lnTo>
                <a:lnTo>
                  <a:pt x="569879" y="655931"/>
                </a:lnTo>
                <a:lnTo>
                  <a:pt x="596444" y="680177"/>
                </a:lnTo>
                <a:lnTo>
                  <a:pt x="623240" y="704653"/>
                </a:lnTo>
                <a:lnTo>
                  <a:pt x="649574" y="729592"/>
                </a:lnTo>
                <a:lnTo>
                  <a:pt x="675908" y="754761"/>
                </a:lnTo>
                <a:lnTo>
                  <a:pt x="702011" y="780392"/>
                </a:lnTo>
                <a:lnTo>
                  <a:pt x="728115" y="806254"/>
                </a:lnTo>
                <a:lnTo>
                  <a:pt x="753987" y="832809"/>
                </a:lnTo>
                <a:lnTo>
                  <a:pt x="779628" y="859595"/>
                </a:lnTo>
                <a:lnTo>
                  <a:pt x="805500" y="886843"/>
                </a:lnTo>
                <a:lnTo>
                  <a:pt x="830910" y="914552"/>
                </a:lnTo>
                <a:lnTo>
                  <a:pt x="856089" y="942492"/>
                </a:lnTo>
                <a:lnTo>
                  <a:pt x="881499" y="971125"/>
                </a:lnTo>
                <a:lnTo>
                  <a:pt x="906447" y="999989"/>
                </a:lnTo>
                <a:lnTo>
                  <a:pt x="931395" y="1029546"/>
                </a:lnTo>
                <a:lnTo>
                  <a:pt x="955881" y="1059103"/>
                </a:lnTo>
                <a:lnTo>
                  <a:pt x="980598" y="1089583"/>
                </a:lnTo>
                <a:lnTo>
                  <a:pt x="1005085" y="1120294"/>
                </a:lnTo>
                <a:lnTo>
                  <a:pt x="1029109" y="1151236"/>
                </a:lnTo>
                <a:lnTo>
                  <a:pt x="1053364" y="1182871"/>
                </a:lnTo>
                <a:lnTo>
                  <a:pt x="1077388" y="1214968"/>
                </a:lnTo>
                <a:lnTo>
                  <a:pt x="1100950" y="1247757"/>
                </a:lnTo>
                <a:lnTo>
                  <a:pt x="1124512" y="1280778"/>
                </a:lnTo>
                <a:lnTo>
                  <a:pt x="1147843" y="1314260"/>
                </a:lnTo>
                <a:lnTo>
                  <a:pt x="1171405" y="1348435"/>
                </a:lnTo>
                <a:lnTo>
                  <a:pt x="1194505" y="1382841"/>
                </a:lnTo>
                <a:lnTo>
                  <a:pt x="1217374" y="1418170"/>
                </a:lnTo>
                <a:lnTo>
                  <a:pt x="1240012" y="1453730"/>
                </a:lnTo>
                <a:lnTo>
                  <a:pt x="1262650" y="1489753"/>
                </a:lnTo>
                <a:lnTo>
                  <a:pt x="1285057" y="1526467"/>
                </a:lnTo>
                <a:lnTo>
                  <a:pt x="1307003" y="1563644"/>
                </a:lnTo>
                <a:lnTo>
                  <a:pt x="1239781" y="1549559"/>
                </a:lnTo>
                <a:lnTo>
                  <a:pt x="1174639" y="1534088"/>
                </a:lnTo>
                <a:lnTo>
                  <a:pt x="1112269" y="1517231"/>
                </a:lnTo>
                <a:lnTo>
                  <a:pt x="1051747" y="1498989"/>
                </a:lnTo>
                <a:lnTo>
                  <a:pt x="993535" y="1479131"/>
                </a:lnTo>
                <a:lnTo>
                  <a:pt x="937863" y="1458118"/>
                </a:lnTo>
                <a:lnTo>
                  <a:pt x="884271" y="1435488"/>
                </a:lnTo>
                <a:lnTo>
                  <a:pt x="832989" y="1411474"/>
                </a:lnTo>
                <a:lnTo>
                  <a:pt x="784017" y="1386073"/>
                </a:lnTo>
                <a:lnTo>
                  <a:pt x="737586" y="1359288"/>
                </a:lnTo>
                <a:lnTo>
                  <a:pt x="693233" y="1331116"/>
                </a:lnTo>
                <a:lnTo>
                  <a:pt x="651191" y="1301329"/>
                </a:lnTo>
                <a:lnTo>
                  <a:pt x="611228" y="1270387"/>
                </a:lnTo>
                <a:lnTo>
                  <a:pt x="574037" y="1237828"/>
                </a:lnTo>
                <a:lnTo>
                  <a:pt x="538694" y="1203884"/>
                </a:lnTo>
                <a:lnTo>
                  <a:pt x="505892" y="1168555"/>
                </a:lnTo>
                <a:lnTo>
                  <a:pt x="475169" y="1131840"/>
                </a:lnTo>
                <a:lnTo>
                  <a:pt x="446987" y="1093739"/>
                </a:lnTo>
                <a:lnTo>
                  <a:pt x="420883" y="1054253"/>
                </a:lnTo>
                <a:lnTo>
                  <a:pt x="397321" y="1013151"/>
                </a:lnTo>
                <a:lnTo>
                  <a:pt x="376069" y="970894"/>
                </a:lnTo>
                <a:lnTo>
                  <a:pt x="356665" y="927021"/>
                </a:lnTo>
                <a:lnTo>
                  <a:pt x="340033" y="881762"/>
                </a:lnTo>
                <a:lnTo>
                  <a:pt x="325249" y="835118"/>
                </a:lnTo>
                <a:lnTo>
                  <a:pt x="313237" y="786858"/>
                </a:lnTo>
                <a:lnTo>
                  <a:pt x="303304" y="737443"/>
                </a:lnTo>
                <a:lnTo>
                  <a:pt x="295450" y="686411"/>
                </a:lnTo>
                <a:lnTo>
                  <a:pt x="290137" y="634225"/>
                </a:lnTo>
                <a:lnTo>
                  <a:pt x="286903" y="580423"/>
                </a:lnTo>
                <a:lnTo>
                  <a:pt x="286210" y="525466"/>
                </a:lnTo>
                <a:lnTo>
                  <a:pt x="287596" y="468662"/>
                </a:lnTo>
                <a:lnTo>
                  <a:pt x="291523" y="410472"/>
                </a:lnTo>
                <a:lnTo>
                  <a:pt x="291985" y="406085"/>
                </a:lnTo>
                <a:lnTo>
                  <a:pt x="292909" y="401467"/>
                </a:lnTo>
                <a:lnTo>
                  <a:pt x="294526" y="397541"/>
                </a:lnTo>
                <a:lnTo>
                  <a:pt x="296374" y="393385"/>
                </a:lnTo>
                <a:lnTo>
                  <a:pt x="298684" y="389690"/>
                </a:lnTo>
                <a:lnTo>
                  <a:pt x="301225" y="385995"/>
                </a:lnTo>
                <a:lnTo>
                  <a:pt x="303997" y="382763"/>
                </a:lnTo>
                <a:lnTo>
                  <a:pt x="307000" y="379761"/>
                </a:lnTo>
                <a:lnTo>
                  <a:pt x="310696" y="376990"/>
                </a:lnTo>
                <a:lnTo>
                  <a:pt x="314392" y="374912"/>
                </a:lnTo>
                <a:lnTo>
                  <a:pt x="318319" y="372603"/>
                </a:lnTo>
                <a:lnTo>
                  <a:pt x="322246" y="371217"/>
                </a:lnTo>
                <a:lnTo>
                  <a:pt x="326635" y="370063"/>
                </a:lnTo>
                <a:lnTo>
                  <a:pt x="331024" y="368908"/>
                </a:lnTo>
                <a:close/>
                <a:moveTo>
                  <a:pt x="2171617" y="0"/>
                </a:moveTo>
                <a:lnTo>
                  <a:pt x="2175084" y="0"/>
                </a:lnTo>
                <a:lnTo>
                  <a:pt x="2178320" y="231"/>
                </a:lnTo>
                <a:lnTo>
                  <a:pt x="2181555" y="925"/>
                </a:lnTo>
                <a:lnTo>
                  <a:pt x="2185022" y="1849"/>
                </a:lnTo>
                <a:lnTo>
                  <a:pt x="2187796" y="3005"/>
                </a:lnTo>
                <a:lnTo>
                  <a:pt x="2190801" y="4391"/>
                </a:lnTo>
                <a:lnTo>
                  <a:pt x="2193805" y="6471"/>
                </a:lnTo>
                <a:lnTo>
                  <a:pt x="2196116" y="8320"/>
                </a:lnTo>
                <a:lnTo>
                  <a:pt x="2198659" y="10632"/>
                </a:lnTo>
                <a:lnTo>
                  <a:pt x="2200739" y="12943"/>
                </a:lnTo>
                <a:lnTo>
                  <a:pt x="2202819" y="15716"/>
                </a:lnTo>
                <a:lnTo>
                  <a:pt x="2204437" y="18490"/>
                </a:lnTo>
                <a:lnTo>
                  <a:pt x="2205593" y="21494"/>
                </a:lnTo>
                <a:lnTo>
                  <a:pt x="2206979" y="24961"/>
                </a:lnTo>
                <a:lnTo>
                  <a:pt x="2207673" y="28197"/>
                </a:lnTo>
                <a:lnTo>
                  <a:pt x="2208135" y="31432"/>
                </a:lnTo>
                <a:lnTo>
                  <a:pt x="2211139" y="75345"/>
                </a:lnTo>
                <a:lnTo>
                  <a:pt x="2212064" y="117640"/>
                </a:lnTo>
                <a:lnTo>
                  <a:pt x="2211602" y="159241"/>
                </a:lnTo>
                <a:lnTo>
                  <a:pt x="2209059" y="199687"/>
                </a:lnTo>
                <a:lnTo>
                  <a:pt x="2204899" y="239209"/>
                </a:lnTo>
                <a:lnTo>
                  <a:pt x="2199352" y="277343"/>
                </a:lnTo>
                <a:lnTo>
                  <a:pt x="2191725" y="314785"/>
                </a:lnTo>
                <a:lnTo>
                  <a:pt x="2182480" y="350839"/>
                </a:lnTo>
                <a:lnTo>
                  <a:pt x="2171617" y="385969"/>
                </a:lnTo>
                <a:lnTo>
                  <a:pt x="2158905" y="420175"/>
                </a:lnTo>
                <a:lnTo>
                  <a:pt x="2144575" y="452994"/>
                </a:lnTo>
                <a:lnTo>
                  <a:pt x="2128397" y="484888"/>
                </a:lnTo>
                <a:lnTo>
                  <a:pt x="2110831" y="515858"/>
                </a:lnTo>
                <a:lnTo>
                  <a:pt x="2090954" y="545442"/>
                </a:lnTo>
                <a:lnTo>
                  <a:pt x="2069922" y="574332"/>
                </a:lnTo>
                <a:lnTo>
                  <a:pt x="2046578" y="601835"/>
                </a:lnTo>
                <a:lnTo>
                  <a:pt x="2022079" y="628413"/>
                </a:lnTo>
                <a:lnTo>
                  <a:pt x="1995500" y="653837"/>
                </a:lnTo>
                <a:lnTo>
                  <a:pt x="1967302" y="678335"/>
                </a:lnTo>
                <a:lnTo>
                  <a:pt x="1937487" y="701909"/>
                </a:lnTo>
                <a:lnTo>
                  <a:pt x="1905823" y="723866"/>
                </a:lnTo>
                <a:lnTo>
                  <a:pt x="1872541" y="745360"/>
                </a:lnTo>
                <a:lnTo>
                  <a:pt x="1837410" y="765467"/>
                </a:lnTo>
                <a:lnTo>
                  <a:pt x="1800661" y="784650"/>
                </a:lnTo>
                <a:lnTo>
                  <a:pt x="1762063" y="802677"/>
                </a:lnTo>
                <a:lnTo>
                  <a:pt x="1721848" y="819549"/>
                </a:lnTo>
                <a:lnTo>
                  <a:pt x="1680014" y="835496"/>
                </a:lnTo>
                <a:lnTo>
                  <a:pt x="1636100" y="850288"/>
                </a:lnTo>
                <a:lnTo>
                  <a:pt x="1590800" y="864155"/>
                </a:lnTo>
                <a:lnTo>
                  <a:pt x="1543650" y="876867"/>
                </a:lnTo>
                <a:lnTo>
                  <a:pt x="1494883" y="888654"/>
                </a:lnTo>
                <a:lnTo>
                  <a:pt x="1444266" y="899054"/>
                </a:lnTo>
                <a:lnTo>
                  <a:pt x="1460907" y="871089"/>
                </a:lnTo>
                <a:lnTo>
                  <a:pt x="1477548" y="843586"/>
                </a:lnTo>
                <a:lnTo>
                  <a:pt x="1494651" y="816313"/>
                </a:lnTo>
                <a:lnTo>
                  <a:pt x="1511755" y="789504"/>
                </a:lnTo>
                <a:lnTo>
                  <a:pt x="1529089" y="763156"/>
                </a:lnTo>
                <a:lnTo>
                  <a:pt x="1546192" y="737040"/>
                </a:lnTo>
                <a:lnTo>
                  <a:pt x="1563758" y="711616"/>
                </a:lnTo>
                <a:lnTo>
                  <a:pt x="1581323" y="686193"/>
                </a:lnTo>
                <a:lnTo>
                  <a:pt x="1599120" y="661464"/>
                </a:lnTo>
                <a:lnTo>
                  <a:pt x="1617148" y="636734"/>
                </a:lnTo>
                <a:lnTo>
                  <a:pt x="1634944" y="612697"/>
                </a:lnTo>
                <a:lnTo>
                  <a:pt x="1653203" y="588892"/>
                </a:lnTo>
                <a:lnTo>
                  <a:pt x="1671462" y="565549"/>
                </a:lnTo>
                <a:lnTo>
                  <a:pt x="1689721" y="542437"/>
                </a:lnTo>
                <a:lnTo>
                  <a:pt x="1708211" y="519556"/>
                </a:lnTo>
                <a:lnTo>
                  <a:pt x="1726701" y="497138"/>
                </a:lnTo>
                <a:lnTo>
                  <a:pt x="1745422" y="474950"/>
                </a:lnTo>
                <a:lnTo>
                  <a:pt x="1764375" y="453225"/>
                </a:lnTo>
                <a:lnTo>
                  <a:pt x="1783096" y="431731"/>
                </a:lnTo>
                <a:lnTo>
                  <a:pt x="1802510" y="410699"/>
                </a:lnTo>
                <a:lnTo>
                  <a:pt x="1821462" y="389898"/>
                </a:lnTo>
                <a:lnTo>
                  <a:pt x="1840646" y="369560"/>
                </a:lnTo>
                <a:lnTo>
                  <a:pt x="1860060" y="349221"/>
                </a:lnTo>
                <a:lnTo>
                  <a:pt x="1879706" y="329345"/>
                </a:lnTo>
                <a:lnTo>
                  <a:pt x="1899121" y="309700"/>
                </a:lnTo>
                <a:lnTo>
                  <a:pt x="1918766" y="290286"/>
                </a:lnTo>
                <a:lnTo>
                  <a:pt x="1938874" y="271334"/>
                </a:lnTo>
                <a:lnTo>
                  <a:pt x="1958520" y="252845"/>
                </a:lnTo>
                <a:lnTo>
                  <a:pt x="1978396" y="234355"/>
                </a:lnTo>
                <a:lnTo>
                  <a:pt x="1998735" y="216097"/>
                </a:lnTo>
                <a:lnTo>
                  <a:pt x="2018843" y="198300"/>
                </a:lnTo>
                <a:lnTo>
                  <a:pt x="2039182" y="180735"/>
                </a:lnTo>
                <a:lnTo>
                  <a:pt x="2023928" y="188131"/>
                </a:lnTo>
                <a:lnTo>
                  <a:pt x="2008443" y="195989"/>
                </a:lnTo>
                <a:lnTo>
                  <a:pt x="1992264" y="204772"/>
                </a:lnTo>
                <a:lnTo>
                  <a:pt x="1976085" y="214248"/>
                </a:lnTo>
                <a:lnTo>
                  <a:pt x="1959213" y="224648"/>
                </a:lnTo>
                <a:lnTo>
                  <a:pt x="1942110" y="235511"/>
                </a:lnTo>
                <a:lnTo>
                  <a:pt x="1924775" y="247529"/>
                </a:lnTo>
                <a:lnTo>
                  <a:pt x="1906748" y="260240"/>
                </a:lnTo>
                <a:lnTo>
                  <a:pt x="1888258" y="273414"/>
                </a:lnTo>
                <a:lnTo>
                  <a:pt x="1869305" y="287975"/>
                </a:lnTo>
                <a:lnTo>
                  <a:pt x="1850353" y="303229"/>
                </a:lnTo>
                <a:lnTo>
                  <a:pt x="1830707" y="319638"/>
                </a:lnTo>
                <a:lnTo>
                  <a:pt x="1811062" y="336741"/>
                </a:lnTo>
                <a:lnTo>
                  <a:pt x="1790492" y="354999"/>
                </a:lnTo>
                <a:lnTo>
                  <a:pt x="1769922" y="374413"/>
                </a:lnTo>
                <a:lnTo>
                  <a:pt x="1748658" y="394752"/>
                </a:lnTo>
                <a:lnTo>
                  <a:pt x="1727163" y="416246"/>
                </a:lnTo>
                <a:lnTo>
                  <a:pt x="1705438" y="438896"/>
                </a:lnTo>
                <a:lnTo>
                  <a:pt x="1683019" y="462470"/>
                </a:lnTo>
                <a:lnTo>
                  <a:pt x="1660368" y="487200"/>
                </a:lnTo>
                <a:lnTo>
                  <a:pt x="1637487" y="513547"/>
                </a:lnTo>
                <a:lnTo>
                  <a:pt x="1614143" y="540819"/>
                </a:lnTo>
                <a:lnTo>
                  <a:pt x="1590337" y="569709"/>
                </a:lnTo>
                <a:lnTo>
                  <a:pt x="1566300" y="599292"/>
                </a:lnTo>
                <a:lnTo>
                  <a:pt x="1541801" y="630725"/>
                </a:lnTo>
                <a:lnTo>
                  <a:pt x="1517071" y="663312"/>
                </a:lnTo>
                <a:lnTo>
                  <a:pt x="1491647" y="697287"/>
                </a:lnTo>
                <a:lnTo>
                  <a:pt x="1466223" y="732417"/>
                </a:lnTo>
                <a:lnTo>
                  <a:pt x="1440106" y="769396"/>
                </a:lnTo>
                <a:lnTo>
                  <a:pt x="1413758" y="807762"/>
                </a:lnTo>
                <a:lnTo>
                  <a:pt x="1387178" y="847515"/>
                </a:lnTo>
                <a:lnTo>
                  <a:pt x="1359906" y="888885"/>
                </a:lnTo>
                <a:lnTo>
                  <a:pt x="1355514" y="839888"/>
                </a:lnTo>
                <a:lnTo>
                  <a:pt x="1353434" y="791815"/>
                </a:lnTo>
                <a:lnTo>
                  <a:pt x="1353434" y="745360"/>
                </a:lnTo>
                <a:lnTo>
                  <a:pt x="1355283" y="700060"/>
                </a:lnTo>
                <a:lnTo>
                  <a:pt x="1359212" y="656148"/>
                </a:lnTo>
                <a:lnTo>
                  <a:pt x="1365453" y="613160"/>
                </a:lnTo>
                <a:lnTo>
                  <a:pt x="1373311" y="571789"/>
                </a:lnTo>
                <a:lnTo>
                  <a:pt x="1383711" y="531575"/>
                </a:lnTo>
                <a:lnTo>
                  <a:pt x="1395730" y="492746"/>
                </a:lnTo>
                <a:lnTo>
                  <a:pt x="1409597" y="455074"/>
                </a:lnTo>
                <a:lnTo>
                  <a:pt x="1425776" y="419019"/>
                </a:lnTo>
                <a:lnTo>
                  <a:pt x="1443804" y="384352"/>
                </a:lnTo>
                <a:lnTo>
                  <a:pt x="1463450" y="350839"/>
                </a:lnTo>
                <a:lnTo>
                  <a:pt x="1485175" y="318945"/>
                </a:lnTo>
                <a:lnTo>
                  <a:pt x="1508750" y="288668"/>
                </a:lnTo>
                <a:lnTo>
                  <a:pt x="1534174" y="259316"/>
                </a:lnTo>
                <a:lnTo>
                  <a:pt x="1561447" y="231582"/>
                </a:lnTo>
                <a:lnTo>
                  <a:pt x="1590337" y="205696"/>
                </a:lnTo>
                <a:lnTo>
                  <a:pt x="1621077" y="180735"/>
                </a:lnTo>
                <a:lnTo>
                  <a:pt x="1653666" y="157623"/>
                </a:lnTo>
                <a:lnTo>
                  <a:pt x="1687641" y="135667"/>
                </a:lnTo>
                <a:lnTo>
                  <a:pt x="1723697" y="115560"/>
                </a:lnTo>
                <a:lnTo>
                  <a:pt x="1761370" y="97070"/>
                </a:lnTo>
                <a:lnTo>
                  <a:pt x="1800430" y="79736"/>
                </a:lnTo>
                <a:lnTo>
                  <a:pt x="1841339" y="64020"/>
                </a:lnTo>
                <a:lnTo>
                  <a:pt x="1883866" y="50153"/>
                </a:lnTo>
                <a:lnTo>
                  <a:pt x="1927780" y="37904"/>
                </a:lnTo>
                <a:lnTo>
                  <a:pt x="1973543" y="26810"/>
                </a:lnTo>
                <a:lnTo>
                  <a:pt x="2020923" y="17796"/>
                </a:lnTo>
                <a:lnTo>
                  <a:pt x="2069460" y="10169"/>
                </a:lnTo>
                <a:lnTo>
                  <a:pt x="2119614" y="4160"/>
                </a:lnTo>
                <a:close/>
              </a:path>
            </a:pathLst>
          </a:custGeom>
          <a:gradFill>
            <a:gsLst>
              <a:gs pos="100000">
                <a:srgbClr val="9BBB5B"/>
              </a:gs>
              <a:gs pos="0">
                <a:srgbClr val="92D050"/>
              </a:gs>
            </a:gsLst>
            <a:lin ang="5400000" scaled="0"/>
          </a:gra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1" name="Freeform: Shape 5"/>
          <p:cNvSpPr/>
          <p:nvPr/>
        </p:nvSpPr>
        <p:spPr>
          <a:xfrm>
            <a:off x="3193076"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Freeform: Shape 5"/>
          <p:cNvSpPr/>
          <p:nvPr/>
        </p:nvSpPr>
        <p:spPr>
          <a:xfrm>
            <a:off x="7068712"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Freeform: Shape 5"/>
          <p:cNvSpPr/>
          <p:nvPr/>
        </p:nvSpPr>
        <p:spPr>
          <a:xfrm>
            <a:off x="10944027"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Freeform: Shape 5"/>
          <p:cNvSpPr/>
          <p:nvPr/>
        </p:nvSpPr>
        <p:spPr>
          <a:xfrm>
            <a:off x="14819984" y="7482622"/>
            <a:ext cx="274940" cy="262217"/>
          </a:xfrm>
          <a:custGeom>
            <a:avLst/>
            <a:gdLst/>
            <a:ahLst/>
            <a:cxnLst/>
            <a:rect l="l" t="t" r="r" b="b"/>
            <a:pathLst>
              <a:path w="212255" h="202432">
                <a:moveTo>
                  <a:pt x="106128" y="0"/>
                </a:moveTo>
                <a:cubicBezTo>
                  <a:pt x="107600" y="66"/>
                  <a:pt x="108865" y="635"/>
                  <a:pt x="109922" y="1705"/>
                </a:cubicBezTo>
                <a:cubicBezTo>
                  <a:pt x="110980" y="2776"/>
                  <a:pt x="111799" y="3951"/>
                  <a:pt x="112378" y="5229"/>
                </a:cubicBezTo>
                <a:lnTo>
                  <a:pt x="141078" y="63267"/>
                </a:lnTo>
                <a:lnTo>
                  <a:pt x="205112" y="72579"/>
                </a:lnTo>
                <a:cubicBezTo>
                  <a:pt x="206749" y="72808"/>
                  <a:pt x="208322" y="73371"/>
                  <a:pt x="209832" y="74269"/>
                </a:cubicBezTo>
                <a:cubicBezTo>
                  <a:pt x="211341" y="75167"/>
                  <a:pt x="212149" y="76560"/>
                  <a:pt x="212255" y="78447"/>
                </a:cubicBezTo>
                <a:cubicBezTo>
                  <a:pt x="212221" y="79603"/>
                  <a:pt x="211875" y="80703"/>
                  <a:pt x="211219" y="81747"/>
                </a:cubicBezTo>
                <a:cubicBezTo>
                  <a:pt x="210562" y="82792"/>
                  <a:pt x="209802" y="83732"/>
                  <a:pt x="208939" y="84569"/>
                </a:cubicBezTo>
                <a:lnTo>
                  <a:pt x="162635" y="129725"/>
                </a:lnTo>
                <a:lnTo>
                  <a:pt x="173605" y="193503"/>
                </a:lnTo>
                <a:cubicBezTo>
                  <a:pt x="173666" y="193944"/>
                  <a:pt x="173704" y="194370"/>
                  <a:pt x="173717" y="194779"/>
                </a:cubicBezTo>
                <a:cubicBezTo>
                  <a:pt x="173730" y="195188"/>
                  <a:pt x="173736" y="195613"/>
                  <a:pt x="173733" y="196054"/>
                </a:cubicBezTo>
                <a:cubicBezTo>
                  <a:pt x="173746" y="197771"/>
                  <a:pt x="173337" y="199249"/>
                  <a:pt x="172505" y="200487"/>
                </a:cubicBezTo>
                <a:cubicBezTo>
                  <a:pt x="171673" y="201725"/>
                  <a:pt x="170339" y="202374"/>
                  <a:pt x="168503" y="202432"/>
                </a:cubicBezTo>
                <a:cubicBezTo>
                  <a:pt x="167605" y="202424"/>
                  <a:pt x="166723" y="202281"/>
                  <a:pt x="165856" y="202002"/>
                </a:cubicBezTo>
                <a:cubicBezTo>
                  <a:pt x="164990" y="201723"/>
                  <a:pt x="164171" y="201356"/>
                  <a:pt x="163401" y="200902"/>
                </a:cubicBezTo>
                <a:lnTo>
                  <a:pt x="106128" y="170798"/>
                </a:lnTo>
                <a:lnTo>
                  <a:pt x="48854" y="200902"/>
                </a:lnTo>
                <a:cubicBezTo>
                  <a:pt x="48028" y="201356"/>
                  <a:pt x="47193" y="201723"/>
                  <a:pt x="46351" y="202002"/>
                </a:cubicBezTo>
                <a:cubicBezTo>
                  <a:pt x="45509" y="202281"/>
                  <a:pt x="44642" y="202424"/>
                  <a:pt x="43752" y="202432"/>
                </a:cubicBezTo>
                <a:cubicBezTo>
                  <a:pt x="41910" y="202374"/>
                  <a:pt x="40555" y="201725"/>
                  <a:pt x="39686" y="200487"/>
                </a:cubicBezTo>
                <a:cubicBezTo>
                  <a:pt x="38817" y="199249"/>
                  <a:pt x="38387" y="197771"/>
                  <a:pt x="38395" y="196054"/>
                </a:cubicBezTo>
                <a:cubicBezTo>
                  <a:pt x="38397" y="195613"/>
                  <a:pt x="38424" y="195188"/>
                  <a:pt x="38474" y="194779"/>
                </a:cubicBezTo>
                <a:cubicBezTo>
                  <a:pt x="38525" y="194370"/>
                  <a:pt x="38583" y="193944"/>
                  <a:pt x="38650" y="193503"/>
                </a:cubicBezTo>
                <a:lnTo>
                  <a:pt x="49620" y="129725"/>
                </a:lnTo>
                <a:lnTo>
                  <a:pt x="3189" y="84569"/>
                </a:lnTo>
                <a:cubicBezTo>
                  <a:pt x="2386" y="83732"/>
                  <a:pt x="1664" y="82792"/>
                  <a:pt x="1020" y="81747"/>
                </a:cubicBezTo>
                <a:cubicBezTo>
                  <a:pt x="377" y="80703"/>
                  <a:pt x="37" y="79603"/>
                  <a:pt x="0" y="78447"/>
                </a:cubicBezTo>
                <a:cubicBezTo>
                  <a:pt x="98" y="76560"/>
                  <a:pt x="890" y="75167"/>
                  <a:pt x="2376" y="74269"/>
                </a:cubicBezTo>
                <a:cubicBezTo>
                  <a:pt x="3861" y="73371"/>
                  <a:pt x="5450" y="72808"/>
                  <a:pt x="7143" y="72579"/>
                </a:cubicBezTo>
                <a:lnTo>
                  <a:pt x="71177" y="63267"/>
                </a:lnTo>
                <a:lnTo>
                  <a:pt x="99877" y="5229"/>
                </a:lnTo>
                <a:cubicBezTo>
                  <a:pt x="100457" y="3951"/>
                  <a:pt x="101275" y="2776"/>
                  <a:pt x="102333" y="1705"/>
                </a:cubicBezTo>
                <a:cubicBezTo>
                  <a:pt x="103390" y="635"/>
                  <a:pt x="104655" y="66"/>
                  <a:pt x="106128"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6" name="TextBox 25"/>
          <p:cNvSpPr txBox="1"/>
          <p:nvPr/>
        </p:nvSpPr>
        <p:spPr>
          <a:xfrm>
            <a:off x="1569601" y="8066584"/>
            <a:ext cx="3273516" cy="477054"/>
          </a:xfrm>
          <a:prstGeom prst="rect">
            <a:avLst/>
          </a:prstGeom>
          <a:noFill/>
        </p:spPr>
        <p:txBody>
          <a:bodyPr wrap="square" rtlCol="0">
            <a:spAutoFit/>
          </a:bodyPr>
          <a:lstStyle/>
          <a:p>
            <a:pPr algn="ctr"/>
            <a:r>
              <a:rPr lang="en-US" sz="2500" b="1" dirty="0" smtClean="0">
                <a:solidFill>
                  <a:schemeClr val="bg1"/>
                </a:solidFill>
                <a:latin typeface="Roboto" panose="02000000000000000000" pitchFamily="2" charset="0"/>
                <a:ea typeface="Roboto" panose="02000000000000000000" pitchFamily="2" charset="0"/>
                <a:cs typeface="Open Sans" panose="020B0606030504020204" pitchFamily="34" charset="0"/>
              </a:rPr>
              <a:t>Academic Excellence</a:t>
            </a:r>
            <a:endParaRPr lang="ru-RU" sz="25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
        <p:nvSpPr>
          <p:cNvPr id="28" name="TextBox 27"/>
          <p:cNvSpPr txBox="1"/>
          <p:nvPr/>
        </p:nvSpPr>
        <p:spPr>
          <a:xfrm>
            <a:off x="5814200" y="8066584"/>
            <a:ext cx="2783962" cy="477054"/>
          </a:xfrm>
          <a:prstGeom prst="rect">
            <a:avLst/>
          </a:prstGeom>
          <a:noFill/>
        </p:spPr>
        <p:txBody>
          <a:bodyPr wrap="square" rtlCol="0">
            <a:spAutoFit/>
          </a:bodyPr>
          <a:lstStyle/>
          <a:p>
            <a:pPr algn="ctr"/>
            <a:r>
              <a:rPr lang="en-US" sz="2500" b="1" dirty="0" smtClean="0">
                <a:solidFill>
                  <a:schemeClr val="bg1"/>
                </a:solidFill>
                <a:latin typeface="Roboto" panose="02000000000000000000" pitchFamily="2" charset="0"/>
                <a:ea typeface="Roboto" panose="02000000000000000000" pitchFamily="2" charset="0"/>
                <a:cs typeface="Open Sans" panose="020B0606030504020204" pitchFamily="34" charset="0"/>
              </a:rPr>
              <a:t>Human Growth</a:t>
            </a:r>
            <a:endParaRPr lang="ru-RU" sz="25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
        <p:nvSpPr>
          <p:cNvPr id="29" name="TextBox 28"/>
          <p:cNvSpPr txBox="1"/>
          <p:nvPr/>
        </p:nvSpPr>
        <p:spPr>
          <a:xfrm>
            <a:off x="9568926" y="8497437"/>
            <a:ext cx="3025142" cy="495777"/>
          </a:xfrm>
          <a:prstGeom prst="rect">
            <a:avLst/>
          </a:prstGeom>
          <a:noFill/>
        </p:spPr>
        <p:txBody>
          <a:bodyPr wrap="square" rtlCol="0">
            <a:spAutoFit/>
          </a:bodyPr>
          <a:lstStyle/>
          <a:p>
            <a:pPr algn="ctr" defTabSz="360000">
              <a:lnSpc>
                <a:spcPct val="150000"/>
              </a:lnSpc>
            </a:pPr>
            <a:r>
              <a:rPr lang="ru-RU" sz="20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30" name="TextBox 29"/>
          <p:cNvSpPr txBox="1"/>
          <p:nvPr/>
        </p:nvSpPr>
        <p:spPr>
          <a:xfrm>
            <a:off x="9689515" y="8066584"/>
            <a:ext cx="2783962" cy="477054"/>
          </a:xfrm>
          <a:prstGeom prst="rect">
            <a:avLst/>
          </a:prstGeom>
          <a:noFill/>
        </p:spPr>
        <p:txBody>
          <a:bodyPr wrap="square" rtlCol="0">
            <a:spAutoFit/>
          </a:bodyPr>
          <a:lstStyle/>
          <a:p>
            <a:pPr algn="ctr"/>
            <a:r>
              <a:rPr lang="en-US" sz="2500" b="1" dirty="0" smtClean="0">
                <a:solidFill>
                  <a:schemeClr val="bg1"/>
                </a:solidFill>
                <a:latin typeface="Roboto" panose="02000000000000000000" pitchFamily="2" charset="0"/>
                <a:ea typeface="Roboto" panose="02000000000000000000" pitchFamily="2" charset="0"/>
                <a:cs typeface="Open Sans" panose="020B0606030504020204" pitchFamily="34" charset="0"/>
              </a:rPr>
              <a:t>Impact</a:t>
            </a:r>
            <a:endParaRPr lang="ru-RU" sz="25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
        <p:nvSpPr>
          <p:cNvPr id="31" name="TextBox 30"/>
          <p:cNvSpPr txBox="1"/>
          <p:nvPr/>
        </p:nvSpPr>
        <p:spPr>
          <a:xfrm>
            <a:off x="12594068" y="8912625"/>
            <a:ext cx="5065776" cy="957442"/>
          </a:xfrm>
          <a:prstGeom prst="rect">
            <a:avLst/>
          </a:prstGeom>
          <a:noFill/>
        </p:spPr>
        <p:txBody>
          <a:bodyPr wrap="square" rtlCol="0">
            <a:spAutoFit/>
          </a:bodyPr>
          <a:lstStyle/>
          <a:p>
            <a:pPr algn="ctr" defTabSz="360000">
              <a:lnSpc>
                <a:spcPct val="150000"/>
              </a:lnSpc>
            </a:pPr>
            <a:r>
              <a:rPr lang="en-US" sz="20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Academic Excellence + Human Growth+ Impact = Learning Communities</a:t>
            </a:r>
            <a:r>
              <a:rPr lang="ru-RU" sz="2000" dirty="0" smtClean="0">
                <a:solidFill>
                  <a:schemeClr val="bg1"/>
                </a:solidFill>
                <a:latin typeface="Roboto Light" panose="02000000000000000000" pitchFamily="2" charset="0"/>
                <a:ea typeface="Roboto Light" panose="02000000000000000000" pitchFamily="2" charset="0"/>
                <a:cs typeface="Open Sans Light" panose="020B0306030504020204" pitchFamily="34" charset="0"/>
              </a:rPr>
              <a:t>.</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32" name="TextBox 31"/>
          <p:cNvSpPr txBox="1"/>
          <p:nvPr/>
        </p:nvSpPr>
        <p:spPr>
          <a:xfrm>
            <a:off x="13444883" y="8066584"/>
            <a:ext cx="3296064" cy="477054"/>
          </a:xfrm>
          <a:prstGeom prst="rect">
            <a:avLst/>
          </a:prstGeom>
          <a:noFill/>
        </p:spPr>
        <p:txBody>
          <a:bodyPr wrap="square" rtlCol="0">
            <a:spAutoFit/>
          </a:bodyPr>
          <a:lstStyle/>
          <a:p>
            <a:pPr algn="ctr"/>
            <a:r>
              <a:rPr lang="en-US" sz="2500" b="1" dirty="0" smtClean="0">
                <a:solidFill>
                  <a:schemeClr val="bg1"/>
                </a:solidFill>
                <a:latin typeface="Roboto" panose="02000000000000000000" pitchFamily="2" charset="0"/>
                <a:ea typeface="Roboto" panose="02000000000000000000" pitchFamily="2" charset="0"/>
                <a:cs typeface="Open Sans" panose="020B0606030504020204" pitchFamily="34" charset="0"/>
              </a:rPr>
              <a:t>Learning Communities</a:t>
            </a:r>
            <a:endParaRPr lang="ru-RU" sz="25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
        <p:nvSpPr>
          <p:cNvPr id="100" name="Полилиния 99"/>
          <p:cNvSpPr>
            <a:spLocks/>
          </p:cNvSpPr>
          <p:nvPr/>
        </p:nvSpPr>
        <p:spPr bwMode="auto">
          <a:xfrm>
            <a:off x="1943095" y="4276055"/>
            <a:ext cx="2781250" cy="1786789"/>
          </a:xfrm>
          <a:custGeom>
            <a:avLst/>
            <a:gdLst>
              <a:gd name="connsiteX0" fmla="*/ 61707 w 2781250"/>
              <a:gd name="connsiteY0" fmla="*/ 0 h 1786789"/>
              <a:gd name="connsiteX1" fmla="*/ 64481 w 2781250"/>
              <a:gd name="connsiteY1" fmla="*/ 0 h 1786789"/>
              <a:gd name="connsiteX2" fmla="*/ 67485 w 2781250"/>
              <a:gd name="connsiteY2" fmla="*/ 231 h 1786789"/>
              <a:gd name="connsiteX3" fmla="*/ 153459 w 2781250"/>
              <a:gd name="connsiteY3" fmla="*/ 7391 h 1786789"/>
              <a:gd name="connsiteX4" fmla="*/ 236891 w 2781250"/>
              <a:gd name="connsiteY4" fmla="*/ 17092 h 1786789"/>
              <a:gd name="connsiteX5" fmla="*/ 318012 w 2781250"/>
              <a:gd name="connsiteY5" fmla="*/ 29795 h 1786789"/>
              <a:gd name="connsiteX6" fmla="*/ 396359 w 2781250"/>
              <a:gd name="connsiteY6" fmla="*/ 44807 h 1786789"/>
              <a:gd name="connsiteX7" fmla="*/ 472395 w 2781250"/>
              <a:gd name="connsiteY7" fmla="*/ 62823 h 1786789"/>
              <a:gd name="connsiteX8" fmla="*/ 545658 w 2781250"/>
              <a:gd name="connsiteY8" fmla="*/ 83379 h 1786789"/>
              <a:gd name="connsiteX9" fmla="*/ 616378 w 2781250"/>
              <a:gd name="connsiteY9" fmla="*/ 106937 h 1786789"/>
              <a:gd name="connsiteX10" fmla="*/ 684095 w 2781250"/>
              <a:gd name="connsiteY10" fmla="*/ 132574 h 1786789"/>
              <a:gd name="connsiteX11" fmla="*/ 749500 w 2781250"/>
              <a:gd name="connsiteY11" fmla="*/ 161214 h 1786789"/>
              <a:gd name="connsiteX12" fmla="*/ 812131 w 2781250"/>
              <a:gd name="connsiteY12" fmla="*/ 192163 h 1786789"/>
              <a:gd name="connsiteX13" fmla="*/ 871758 w 2781250"/>
              <a:gd name="connsiteY13" fmla="*/ 225884 h 1786789"/>
              <a:gd name="connsiteX14" fmla="*/ 928612 w 2781250"/>
              <a:gd name="connsiteY14" fmla="*/ 262145 h 1786789"/>
              <a:gd name="connsiteX15" fmla="*/ 982693 w 2781250"/>
              <a:gd name="connsiteY15" fmla="*/ 300486 h 1786789"/>
              <a:gd name="connsiteX16" fmla="*/ 1033769 w 2781250"/>
              <a:gd name="connsiteY16" fmla="*/ 341597 h 1786789"/>
              <a:gd name="connsiteX17" fmla="*/ 1082071 w 2781250"/>
              <a:gd name="connsiteY17" fmla="*/ 385250 h 1786789"/>
              <a:gd name="connsiteX18" fmla="*/ 1127369 w 2781250"/>
              <a:gd name="connsiteY18" fmla="*/ 431212 h 1786789"/>
              <a:gd name="connsiteX19" fmla="*/ 1169432 w 2781250"/>
              <a:gd name="connsiteY19" fmla="*/ 479714 h 1786789"/>
              <a:gd name="connsiteX20" fmla="*/ 1208721 w 2781250"/>
              <a:gd name="connsiteY20" fmla="*/ 530527 h 1786789"/>
              <a:gd name="connsiteX21" fmla="*/ 1244775 w 2781250"/>
              <a:gd name="connsiteY21" fmla="*/ 583418 h 1786789"/>
              <a:gd name="connsiteX22" fmla="*/ 1277593 w 2781250"/>
              <a:gd name="connsiteY22" fmla="*/ 639080 h 1786789"/>
              <a:gd name="connsiteX23" fmla="*/ 1307637 w 2781250"/>
              <a:gd name="connsiteY23" fmla="*/ 696590 h 1786789"/>
              <a:gd name="connsiteX24" fmla="*/ 1333984 w 2781250"/>
              <a:gd name="connsiteY24" fmla="*/ 756641 h 1786789"/>
              <a:gd name="connsiteX25" fmla="*/ 1357558 w 2781250"/>
              <a:gd name="connsiteY25" fmla="*/ 819002 h 1786789"/>
              <a:gd name="connsiteX26" fmla="*/ 1377665 w 2781250"/>
              <a:gd name="connsiteY26" fmla="*/ 883441 h 1786789"/>
              <a:gd name="connsiteX27" fmla="*/ 1394536 w 2781250"/>
              <a:gd name="connsiteY27" fmla="*/ 950190 h 1786789"/>
              <a:gd name="connsiteX28" fmla="*/ 1407940 w 2781250"/>
              <a:gd name="connsiteY28" fmla="*/ 1019017 h 1786789"/>
              <a:gd name="connsiteX29" fmla="*/ 1418109 w 2781250"/>
              <a:gd name="connsiteY29" fmla="*/ 1090155 h 1786789"/>
              <a:gd name="connsiteX30" fmla="*/ 1420819 w 2781250"/>
              <a:gd name="connsiteY30" fmla="*/ 1120816 h 1786789"/>
              <a:gd name="connsiteX31" fmla="*/ 1423692 w 2781250"/>
              <a:gd name="connsiteY31" fmla="*/ 1111574 h 1786789"/>
              <a:gd name="connsiteX32" fmla="*/ 1447266 w 2781250"/>
              <a:gd name="connsiteY32" fmla="*/ 1049204 h 1786789"/>
              <a:gd name="connsiteX33" fmla="*/ 1473613 w 2781250"/>
              <a:gd name="connsiteY33" fmla="*/ 989375 h 1786789"/>
              <a:gd name="connsiteX34" fmla="*/ 1503658 w 2781250"/>
              <a:gd name="connsiteY34" fmla="*/ 931394 h 1786789"/>
              <a:gd name="connsiteX35" fmla="*/ 1536476 w 2781250"/>
              <a:gd name="connsiteY35" fmla="*/ 876185 h 1786789"/>
              <a:gd name="connsiteX36" fmla="*/ 1572529 w 2781250"/>
              <a:gd name="connsiteY36" fmla="*/ 822824 h 1786789"/>
              <a:gd name="connsiteX37" fmla="*/ 1611818 w 2781250"/>
              <a:gd name="connsiteY37" fmla="*/ 772235 h 1786789"/>
              <a:gd name="connsiteX38" fmla="*/ 1654112 w 2781250"/>
              <a:gd name="connsiteY38" fmla="*/ 723724 h 1786789"/>
              <a:gd name="connsiteX39" fmla="*/ 1699179 w 2781250"/>
              <a:gd name="connsiteY39" fmla="*/ 677755 h 1786789"/>
              <a:gd name="connsiteX40" fmla="*/ 1747482 w 2781250"/>
              <a:gd name="connsiteY40" fmla="*/ 634327 h 1786789"/>
              <a:gd name="connsiteX41" fmla="*/ 1798558 w 2781250"/>
              <a:gd name="connsiteY41" fmla="*/ 593209 h 1786789"/>
              <a:gd name="connsiteX42" fmla="*/ 1852638 w 2781250"/>
              <a:gd name="connsiteY42" fmla="*/ 554401 h 1786789"/>
              <a:gd name="connsiteX43" fmla="*/ 1909492 w 2781250"/>
              <a:gd name="connsiteY43" fmla="*/ 518365 h 1786789"/>
              <a:gd name="connsiteX44" fmla="*/ 1969119 w 2781250"/>
              <a:gd name="connsiteY44" fmla="*/ 484870 h 1786789"/>
              <a:gd name="connsiteX45" fmla="*/ 2031520 w 2781250"/>
              <a:gd name="connsiteY45" fmla="*/ 453685 h 1786789"/>
              <a:gd name="connsiteX46" fmla="*/ 2096694 w 2781250"/>
              <a:gd name="connsiteY46" fmla="*/ 425272 h 1786789"/>
              <a:gd name="connsiteX47" fmla="*/ 2164872 w 2781250"/>
              <a:gd name="connsiteY47" fmla="*/ 399169 h 1786789"/>
              <a:gd name="connsiteX48" fmla="*/ 2235592 w 2781250"/>
              <a:gd name="connsiteY48" fmla="*/ 376068 h 1786789"/>
              <a:gd name="connsiteX49" fmla="*/ 2308855 w 2781250"/>
              <a:gd name="connsiteY49" fmla="*/ 355278 h 1786789"/>
              <a:gd name="connsiteX50" fmla="*/ 2384891 w 2781250"/>
              <a:gd name="connsiteY50" fmla="*/ 337260 h 1786789"/>
              <a:gd name="connsiteX51" fmla="*/ 2463239 w 2781250"/>
              <a:gd name="connsiteY51" fmla="*/ 322014 h 1786789"/>
              <a:gd name="connsiteX52" fmla="*/ 2544359 w 2781250"/>
              <a:gd name="connsiteY52" fmla="*/ 309540 h 1786789"/>
              <a:gd name="connsiteX53" fmla="*/ 2627791 w 2781250"/>
              <a:gd name="connsiteY53" fmla="*/ 299607 h 1786789"/>
              <a:gd name="connsiteX54" fmla="*/ 2713765 w 2781250"/>
              <a:gd name="connsiteY54" fmla="*/ 292677 h 1786789"/>
              <a:gd name="connsiteX55" fmla="*/ 2716770 w 2781250"/>
              <a:gd name="connsiteY55" fmla="*/ 292677 h 1786789"/>
              <a:gd name="connsiteX56" fmla="*/ 2719543 w 2781250"/>
              <a:gd name="connsiteY56" fmla="*/ 292677 h 1786789"/>
              <a:gd name="connsiteX57" fmla="*/ 2722316 w 2781250"/>
              <a:gd name="connsiteY57" fmla="*/ 292908 h 1786789"/>
              <a:gd name="connsiteX58" fmla="*/ 2725321 w 2781250"/>
              <a:gd name="connsiteY58" fmla="*/ 293139 h 1786789"/>
              <a:gd name="connsiteX59" fmla="*/ 2727863 w 2781250"/>
              <a:gd name="connsiteY59" fmla="*/ 293601 h 1786789"/>
              <a:gd name="connsiteX60" fmla="*/ 2730636 w 2781250"/>
              <a:gd name="connsiteY60" fmla="*/ 294063 h 1786789"/>
              <a:gd name="connsiteX61" fmla="*/ 2733641 w 2781250"/>
              <a:gd name="connsiteY61" fmla="*/ 294756 h 1786789"/>
              <a:gd name="connsiteX62" fmla="*/ 2735952 w 2781250"/>
              <a:gd name="connsiteY62" fmla="*/ 295449 h 1786789"/>
              <a:gd name="connsiteX63" fmla="*/ 2738725 w 2781250"/>
              <a:gd name="connsiteY63" fmla="*/ 296373 h 1786789"/>
              <a:gd name="connsiteX64" fmla="*/ 2741037 w 2781250"/>
              <a:gd name="connsiteY64" fmla="*/ 297759 h 1786789"/>
              <a:gd name="connsiteX65" fmla="*/ 2743579 w 2781250"/>
              <a:gd name="connsiteY65" fmla="*/ 298914 h 1786789"/>
              <a:gd name="connsiteX66" fmla="*/ 2745890 w 2781250"/>
              <a:gd name="connsiteY66" fmla="*/ 300069 h 1786789"/>
              <a:gd name="connsiteX67" fmla="*/ 2748432 w 2781250"/>
              <a:gd name="connsiteY67" fmla="*/ 301455 h 1786789"/>
              <a:gd name="connsiteX68" fmla="*/ 2750512 w 2781250"/>
              <a:gd name="connsiteY68" fmla="*/ 303072 h 1786789"/>
              <a:gd name="connsiteX69" fmla="*/ 2752823 w 2781250"/>
              <a:gd name="connsiteY69" fmla="*/ 304689 h 1786789"/>
              <a:gd name="connsiteX70" fmla="*/ 2754903 w 2781250"/>
              <a:gd name="connsiteY70" fmla="*/ 306537 h 1786789"/>
              <a:gd name="connsiteX71" fmla="*/ 2756983 w 2781250"/>
              <a:gd name="connsiteY71" fmla="*/ 308385 h 1786789"/>
              <a:gd name="connsiteX72" fmla="*/ 2758832 w 2781250"/>
              <a:gd name="connsiteY72" fmla="*/ 310002 h 1786789"/>
              <a:gd name="connsiteX73" fmla="*/ 2760912 w 2781250"/>
              <a:gd name="connsiteY73" fmla="*/ 312312 h 1786789"/>
              <a:gd name="connsiteX74" fmla="*/ 2762530 w 2781250"/>
              <a:gd name="connsiteY74" fmla="*/ 314160 h 1786789"/>
              <a:gd name="connsiteX75" fmla="*/ 2764148 w 2781250"/>
              <a:gd name="connsiteY75" fmla="*/ 316470 h 1786789"/>
              <a:gd name="connsiteX76" fmla="*/ 2765766 w 2781250"/>
              <a:gd name="connsiteY76" fmla="*/ 318780 h 1786789"/>
              <a:gd name="connsiteX77" fmla="*/ 2767152 w 2781250"/>
              <a:gd name="connsiteY77" fmla="*/ 321090 h 1786789"/>
              <a:gd name="connsiteX78" fmla="*/ 2768308 w 2781250"/>
              <a:gd name="connsiteY78" fmla="*/ 323400 h 1786789"/>
              <a:gd name="connsiteX79" fmla="*/ 2769463 w 2781250"/>
              <a:gd name="connsiteY79" fmla="*/ 325941 h 1786789"/>
              <a:gd name="connsiteX80" fmla="*/ 2770850 w 2781250"/>
              <a:gd name="connsiteY80" fmla="*/ 328482 h 1786789"/>
              <a:gd name="connsiteX81" fmla="*/ 2771775 w 2781250"/>
              <a:gd name="connsiteY81" fmla="*/ 331023 h 1786789"/>
              <a:gd name="connsiteX82" fmla="*/ 2772468 w 2781250"/>
              <a:gd name="connsiteY82" fmla="*/ 333795 h 1786789"/>
              <a:gd name="connsiteX83" fmla="*/ 2773161 w 2781250"/>
              <a:gd name="connsiteY83" fmla="*/ 336567 h 1786789"/>
              <a:gd name="connsiteX84" fmla="*/ 2773855 w 2781250"/>
              <a:gd name="connsiteY84" fmla="*/ 339339 h 1786789"/>
              <a:gd name="connsiteX85" fmla="*/ 2774548 w 2781250"/>
              <a:gd name="connsiteY85" fmla="*/ 342111 h 1786789"/>
              <a:gd name="connsiteX86" fmla="*/ 2774779 w 2781250"/>
              <a:gd name="connsiteY86" fmla="*/ 345114 h 1786789"/>
              <a:gd name="connsiteX87" fmla="*/ 2779401 w 2781250"/>
              <a:gd name="connsiteY87" fmla="*/ 417649 h 1786789"/>
              <a:gd name="connsiteX88" fmla="*/ 2781250 w 2781250"/>
              <a:gd name="connsiteY88" fmla="*/ 488566 h 1786789"/>
              <a:gd name="connsiteX89" fmla="*/ 2780326 w 2781250"/>
              <a:gd name="connsiteY89" fmla="*/ 557404 h 1786789"/>
              <a:gd name="connsiteX90" fmla="*/ 2776397 w 2781250"/>
              <a:gd name="connsiteY90" fmla="*/ 624394 h 1786789"/>
              <a:gd name="connsiteX91" fmla="*/ 2769463 w 2781250"/>
              <a:gd name="connsiteY91" fmla="*/ 689998 h 1786789"/>
              <a:gd name="connsiteX92" fmla="*/ 2759988 w 2781250"/>
              <a:gd name="connsiteY92" fmla="*/ 753754 h 1786789"/>
              <a:gd name="connsiteX93" fmla="*/ 2747739 w 2781250"/>
              <a:gd name="connsiteY93" fmla="*/ 815432 h 1786789"/>
              <a:gd name="connsiteX94" fmla="*/ 2732254 w 2781250"/>
              <a:gd name="connsiteY94" fmla="*/ 875723 h 1786789"/>
              <a:gd name="connsiteX95" fmla="*/ 2713996 w 2781250"/>
              <a:gd name="connsiteY95" fmla="*/ 934166 h 1786789"/>
              <a:gd name="connsiteX96" fmla="*/ 2692965 w 2781250"/>
              <a:gd name="connsiteY96" fmla="*/ 990761 h 1786789"/>
              <a:gd name="connsiteX97" fmla="*/ 2668929 w 2781250"/>
              <a:gd name="connsiteY97" fmla="*/ 1045508 h 1786789"/>
              <a:gd name="connsiteX98" fmla="*/ 2642120 w 2781250"/>
              <a:gd name="connsiteY98" fmla="*/ 1098638 h 1786789"/>
              <a:gd name="connsiteX99" fmla="*/ 2612538 w 2781250"/>
              <a:gd name="connsiteY99" fmla="*/ 1149690 h 1786789"/>
              <a:gd name="connsiteX100" fmla="*/ 2580182 w 2781250"/>
              <a:gd name="connsiteY100" fmla="*/ 1199355 h 1786789"/>
              <a:gd name="connsiteX101" fmla="*/ 2544590 w 2781250"/>
              <a:gd name="connsiteY101" fmla="*/ 1246941 h 1786789"/>
              <a:gd name="connsiteX102" fmla="*/ 2506457 w 2781250"/>
              <a:gd name="connsiteY102" fmla="*/ 1292679 h 1786789"/>
              <a:gd name="connsiteX103" fmla="*/ 2465088 w 2781250"/>
              <a:gd name="connsiteY103" fmla="*/ 1337031 h 1786789"/>
              <a:gd name="connsiteX104" fmla="*/ 2421407 w 2781250"/>
              <a:gd name="connsiteY104" fmla="*/ 1379304 h 1786789"/>
              <a:gd name="connsiteX105" fmla="*/ 2374491 w 2781250"/>
              <a:gd name="connsiteY105" fmla="*/ 1419960 h 1786789"/>
              <a:gd name="connsiteX106" fmla="*/ 2324802 w 2781250"/>
              <a:gd name="connsiteY106" fmla="*/ 1458999 h 1786789"/>
              <a:gd name="connsiteX107" fmla="*/ 2272108 w 2781250"/>
              <a:gd name="connsiteY107" fmla="*/ 1495959 h 1786789"/>
              <a:gd name="connsiteX108" fmla="*/ 2216641 w 2781250"/>
              <a:gd name="connsiteY108" fmla="*/ 1531303 h 1786789"/>
              <a:gd name="connsiteX109" fmla="*/ 2158401 w 2781250"/>
              <a:gd name="connsiteY109" fmla="*/ 1564798 h 1786789"/>
              <a:gd name="connsiteX110" fmla="*/ 2097156 w 2781250"/>
              <a:gd name="connsiteY110" fmla="*/ 1596445 h 1786789"/>
              <a:gd name="connsiteX111" fmla="*/ 2032906 w 2781250"/>
              <a:gd name="connsiteY111" fmla="*/ 1626706 h 1786789"/>
              <a:gd name="connsiteX112" fmla="*/ 1966346 w 2781250"/>
              <a:gd name="connsiteY112" fmla="*/ 1654888 h 1786789"/>
              <a:gd name="connsiteX113" fmla="*/ 1896319 w 2781250"/>
              <a:gd name="connsiteY113" fmla="*/ 1681222 h 1786789"/>
              <a:gd name="connsiteX114" fmla="*/ 1823749 w 2781250"/>
              <a:gd name="connsiteY114" fmla="*/ 1705708 h 1786789"/>
              <a:gd name="connsiteX115" fmla="*/ 1748175 w 2781250"/>
              <a:gd name="connsiteY115" fmla="*/ 1728808 h 1786789"/>
              <a:gd name="connsiteX116" fmla="*/ 1670059 w 2781250"/>
              <a:gd name="connsiteY116" fmla="*/ 1749829 h 1786789"/>
              <a:gd name="connsiteX117" fmla="*/ 1588707 w 2781250"/>
              <a:gd name="connsiteY117" fmla="*/ 1769233 h 1786789"/>
              <a:gd name="connsiteX118" fmla="*/ 1504582 w 2781250"/>
              <a:gd name="connsiteY118" fmla="*/ 1786789 h 1786789"/>
              <a:gd name="connsiteX119" fmla="*/ 1532084 w 2781250"/>
              <a:gd name="connsiteY119" fmla="*/ 1740358 h 1786789"/>
              <a:gd name="connsiteX120" fmla="*/ 1560049 w 2781250"/>
              <a:gd name="connsiteY120" fmla="*/ 1694620 h 1786789"/>
              <a:gd name="connsiteX121" fmla="*/ 1588476 w 2781250"/>
              <a:gd name="connsiteY121" fmla="*/ 1649344 h 1786789"/>
              <a:gd name="connsiteX122" fmla="*/ 1616903 w 2781250"/>
              <a:gd name="connsiteY122" fmla="*/ 1604761 h 1786789"/>
              <a:gd name="connsiteX123" fmla="*/ 1645330 w 2781250"/>
              <a:gd name="connsiteY123" fmla="*/ 1560871 h 1786789"/>
              <a:gd name="connsiteX124" fmla="*/ 1674450 w 2781250"/>
              <a:gd name="connsiteY124" fmla="*/ 1517904 h 1786789"/>
              <a:gd name="connsiteX125" fmla="*/ 1703339 w 2781250"/>
              <a:gd name="connsiteY125" fmla="*/ 1474938 h 1786789"/>
              <a:gd name="connsiteX126" fmla="*/ 1732459 w 2781250"/>
              <a:gd name="connsiteY126" fmla="*/ 1433127 h 1786789"/>
              <a:gd name="connsiteX127" fmla="*/ 1762273 w 2781250"/>
              <a:gd name="connsiteY127" fmla="*/ 1391778 h 1786789"/>
              <a:gd name="connsiteX128" fmla="*/ 1791855 w 2781250"/>
              <a:gd name="connsiteY128" fmla="*/ 1350891 h 1786789"/>
              <a:gd name="connsiteX129" fmla="*/ 1821669 w 2781250"/>
              <a:gd name="connsiteY129" fmla="*/ 1310697 h 1786789"/>
              <a:gd name="connsiteX130" fmla="*/ 1851945 w 2781250"/>
              <a:gd name="connsiteY130" fmla="*/ 1271427 h 1786789"/>
              <a:gd name="connsiteX131" fmla="*/ 1882221 w 2781250"/>
              <a:gd name="connsiteY131" fmla="*/ 1232388 h 1786789"/>
              <a:gd name="connsiteX132" fmla="*/ 1912728 w 2781250"/>
              <a:gd name="connsiteY132" fmla="*/ 1194042 h 1786789"/>
              <a:gd name="connsiteX133" fmla="*/ 1943466 w 2781250"/>
              <a:gd name="connsiteY133" fmla="*/ 1155927 h 1786789"/>
              <a:gd name="connsiteX134" fmla="*/ 1974435 w 2781250"/>
              <a:gd name="connsiteY134" fmla="*/ 1118735 h 1786789"/>
              <a:gd name="connsiteX135" fmla="*/ 2005404 w 2781250"/>
              <a:gd name="connsiteY135" fmla="*/ 1082006 h 1786789"/>
              <a:gd name="connsiteX136" fmla="*/ 2036835 w 2781250"/>
              <a:gd name="connsiteY136" fmla="*/ 1045739 h 1786789"/>
              <a:gd name="connsiteX137" fmla="*/ 2068267 w 2781250"/>
              <a:gd name="connsiteY137" fmla="*/ 1010165 h 1786789"/>
              <a:gd name="connsiteX138" fmla="*/ 2099929 w 2781250"/>
              <a:gd name="connsiteY138" fmla="*/ 975284 h 1786789"/>
              <a:gd name="connsiteX139" fmla="*/ 2131823 w 2781250"/>
              <a:gd name="connsiteY139" fmla="*/ 940634 h 1786789"/>
              <a:gd name="connsiteX140" fmla="*/ 2163716 w 2781250"/>
              <a:gd name="connsiteY140" fmla="*/ 906446 h 1786789"/>
              <a:gd name="connsiteX141" fmla="*/ 2196072 w 2781250"/>
              <a:gd name="connsiteY141" fmla="*/ 872951 h 1786789"/>
              <a:gd name="connsiteX142" fmla="*/ 2228428 w 2781250"/>
              <a:gd name="connsiteY142" fmla="*/ 839918 h 1786789"/>
              <a:gd name="connsiteX143" fmla="*/ 2261246 w 2781250"/>
              <a:gd name="connsiteY143" fmla="*/ 807347 h 1786789"/>
              <a:gd name="connsiteX144" fmla="*/ 2293833 w 2781250"/>
              <a:gd name="connsiteY144" fmla="*/ 775469 h 1786789"/>
              <a:gd name="connsiteX145" fmla="*/ 2326651 w 2781250"/>
              <a:gd name="connsiteY145" fmla="*/ 743821 h 1786789"/>
              <a:gd name="connsiteX146" fmla="*/ 2359700 w 2781250"/>
              <a:gd name="connsiteY146" fmla="*/ 712636 h 1786789"/>
              <a:gd name="connsiteX147" fmla="*/ 2393212 w 2781250"/>
              <a:gd name="connsiteY147" fmla="*/ 681913 h 1786789"/>
              <a:gd name="connsiteX148" fmla="*/ 2426492 w 2781250"/>
              <a:gd name="connsiteY148" fmla="*/ 651652 h 1786789"/>
              <a:gd name="connsiteX149" fmla="*/ 2460003 w 2781250"/>
              <a:gd name="connsiteY149" fmla="*/ 622084 h 1786789"/>
              <a:gd name="connsiteX150" fmla="*/ 2493746 w 2781250"/>
              <a:gd name="connsiteY150" fmla="*/ 592978 h 1786789"/>
              <a:gd name="connsiteX151" fmla="*/ 2468554 w 2781250"/>
              <a:gd name="connsiteY151" fmla="*/ 604990 h 1786789"/>
              <a:gd name="connsiteX152" fmla="*/ 2442670 w 2781250"/>
              <a:gd name="connsiteY152" fmla="*/ 618619 h 1786789"/>
              <a:gd name="connsiteX153" fmla="*/ 2416092 w 2781250"/>
              <a:gd name="connsiteY153" fmla="*/ 632941 h 1786789"/>
              <a:gd name="connsiteX154" fmla="*/ 2388820 w 2781250"/>
              <a:gd name="connsiteY154" fmla="*/ 648880 h 1786789"/>
              <a:gd name="connsiteX155" fmla="*/ 2361087 w 2781250"/>
              <a:gd name="connsiteY155" fmla="*/ 665974 h 1786789"/>
              <a:gd name="connsiteX156" fmla="*/ 2332429 w 2781250"/>
              <a:gd name="connsiteY156" fmla="*/ 684223 h 1786789"/>
              <a:gd name="connsiteX157" fmla="*/ 2303309 w 2781250"/>
              <a:gd name="connsiteY157" fmla="*/ 703858 h 1786789"/>
              <a:gd name="connsiteX158" fmla="*/ 2273264 w 2781250"/>
              <a:gd name="connsiteY158" fmla="*/ 724879 h 1786789"/>
              <a:gd name="connsiteX159" fmla="*/ 2242988 w 2781250"/>
              <a:gd name="connsiteY159" fmla="*/ 747055 h 1786789"/>
              <a:gd name="connsiteX160" fmla="*/ 2211557 w 2781250"/>
              <a:gd name="connsiteY160" fmla="*/ 771311 h 1786789"/>
              <a:gd name="connsiteX161" fmla="*/ 2179894 w 2781250"/>
              <a:gd name="connsiteY161" fmla="*/ 796490 h 1786789"/>
              <a:gd name="connsiteX162" fmla="*/ 2147307 w 2781250"/>
              <a:gd name="connsiteY162" fmla="*/ 823748 h 1786789"/>
              <a:gd name="connsiteX163" fmla="*/ 2114027 w 2781250"/>
              <a:gd name="connsiteY163" fmla="*/ 852392 h 1786789"/>
              <a:gd name="connsiteX164" fmla="*/ 2080284 w 2781250"/>
              <a:gd name="connsiteY164" fmla="*/ 882653 h 1786789"/>
              <a:gd name="connsiteX165" fmla="*/ 2045849 w 2781250"/>
              <a:gd name="connsiteY165" fmla="*/ 914762 h 1786789"/>
              <a:gd name="connsiteX166" fmla="*/ 2010951 w 2781250"/>
              <a:gd name="connsiteY166" fmla="*/ 948719 h 1786789"/>
              <a:gd name="connsiteX167" fmla="*/ 1975128 w 2781250"/>
              <a:gd name="connsiteY167" fmla="*/ 984293 h 1786789"/>
              <a:gd name="connsiteX168" fmla="*/ 1938843 w 2781250"/>
              <a:gd name="connsiteY168" fmla="*/ 1021946 h 1786789"/>
              <a:gd name="connsiteX169" fmla="*/ 1901865 w 2781250"/>
              <a:gd name="connsiteY169" fmla="*/ 1061447 h 1786789"/>
              <a:gd name="connsiteX170" fmla="*/ 1864194 w 2781250"/>
              <a:gd name="connsiteY170" fmla="*/ 1102796 h 1786789"/>
              <a:gd name="connsiteX171" fmla="*/ 1826060 w 2781250"/>
              <a:gd name="connsiteY171" fmla="*/ 1145994 h 1786789"/>
              <a:gd name="connsiteX172" fmla="*/ 1787002 w 2781250"/>
              <a:gd name="connsiteY172" fmla="*/ 1191501 h 1786789"/>
              <a:gd name="connsiteX173" fmla="*/ 1747713 w 2781250"/>
              <a:gd name="connsiteY173" fmla="*/ 1239087 h 1786789"/>
              <a:gd name="connsiteX174" fmla="*/ 1707499 w 2781250"/>
              <a:gd name="connsiteY174" fmla="*/ 1288983 h 1786789"/>
              <a:gd name="connsiteX175" fmla="*/ 1666823 w 2781250"/>
              <a:gd name="connsiteY175" fmla="*/ 1340727 h 1786789"/>
              <a:gd name="connsiteX176" fmla="*/ 1625454 w 2781250"/>
              <a:gd name="connsiteY176" fmla="*/ 1395012 h 1786789"/>
              <a:gd name="connsiteX177" fmla="*/ 1583623 w 2781250"/>
              <a:gd name="connsiteY177" fmla="*/ 1451376 h 1786789"/>
              <a:gd name="connsiteX178" fmla="*/ 1540867 w 2781250"/>
              <a:gd name="connsiteY178" fmla="*/ 1510050 h 1786789"/>
              <a:gd name="connsiteX179" fmla="*/ 1497880 w 2781250"/>
              <a:gd name="connsiteY179" fmla="*/ 1571497 h 1786789"/>
              <a:gd name="connsiteX180" fmla="*/ 1453968 w 2781250"/>
              <a:gd name="connsiteY180" fmla="*/ 1635022 h 1786789"/>
              <a:gd name="connsiteX181" fmla="*/ 1409595 w 2781250"/>
              <a:gd name="connsiteY181" fmla="*/ 1701088 h 1786789"/>
              <a:gd name="connsiteX182" fmla="*/ 1364528 w 2781250"/>
              <a:gd name="connsiteY182" fmla="*/ 1769695 h 1786789"/>
              <a:gd name="connsiteX183" fmla="*/ 1357363 w 2781250"/>
              <a:gd name="connsiteY183" fmla="*/ 1688152 h 1786789"/>
              <a:gd name="connsiteX184" fmla="*/ 1353434 w 2781250"/>
              <a:gd name="connsiteY184" fmla="*/ 1608919 h 1786789"/>
              <a:gd name="connsiteX185" fmla="*/ 1353434 w 2781250"/>
              <a:gd name="connsiteY185" fmla="*/ 1531303 h 1786789"/>
              <a:gd name="connsiteX186" fmla="*/ 1356670 w 2781250"/>
              <a:gd name="connsiteY186" fmla="*/ 1455996 h 1786789"/>
              <a:gd name="connsiteX187" fmla="*/ 1362127 w 2781250"/>
              <a:gd name="connsiteY187" fmla="*/ 1394240 h 1786789"/>
              <a:gd name="connsiteX188" fmla="*/ 1327282 w 2781250"/>
              <a:gd name="connsiteY188" fmla="*/ 1342368 h 1786789"/>
              <a:gd name="connsiteX189" fmla="*/ 1283371 w 2781250"/>
              <a:gd name="connsiteY189" fmla="*/ 1278622 h 1786789"/>
              <a:gd name="connsiteX190" fmla="*/ 1240384 w 2781250"/>
              <a:gd name="connsiteY190" fmla="*/ 1217647 h 1786789"/>
              <a:gd name="connsiteX191" fmla="*/ 1197628 w 2781250"/>
              <a:gd name="connsiteY191" fmla="*/ 1158751 h 1786789"/>
              <a:gd name="connsiteX192" fmla="*/ 1155796 w 2781250"/>
              <a:gd name="connsiteY192" fmla="*/ 1102165 h 1786789"/>
              <a:gd name="connsiteX193" fmla="*/ 1114427 w 2781250"/>
              <a:gd name="connsiteY193" fmla="*/ 1048119 h 1786789"/>
              <a:gd name="connsiteX194" fmla="*/ 1073751 w 2781250"/>
              <a:gd name="connsiteY194" fmla="*/ 996152 h 1786789"/>
              <a:gd name="connsiteX195" fmla="*/ 1033537 w 2781250"/>
              <a:gd name="connsiteY195" fmla="*/ 946494 h 1786789"/>
              <a:gd name="connsiteX196" fmla="*/ 994248 w 2781250"/>
              <a:gd name="connsiteY196" fmla="*/ 898916 h 1786789"/>
              <a:gd name="connsiteX197" fmla="*/ 955190 w 2781250"/>
              <a:gd name="connsiteY197" fmla="*/ 853647 h 1786789"/>
              <a:gd name="connsiteX198" fmla="*/ 917056 w 2781250"/>
              <a:gd name="connsiteY198" fmla="*/ 809994 h 1786789"/>
              <a:gd name="connsiteX199" fmla="*/ 879385 w 2781250"/>
              <a:gd name="connsiteY199" fmla="*/ 768651 h 1786789"/>
              <a:gd name="connsiteX200" fmla="*/ 842407 w 2781250"/>
              <a:gd name="connsiteY200" fmla="*/ 729156 h 1786789"/>
              <a:gd name="connsiteX201" fmla="*/ 806122 w 2781250"/>
              <a:gd name="connsiteY201" fmla="*/ 691740 h 1786789"/>
              <a:gd name="connsiteX202" fmla="*/ 770300 w 2781250"/>
              <a:gd name="connsiteY202" fmla="*/ 655941 h 1786789"/>
              <a:gd name="connsiteX203" fmla="*/ 735402 w 2781250"/>
              <a:gd name="connsiteY203" fmla="*/ 622220 h 1786789"/>
              <a:gd name="connsiteX204" fmla="*/ 700735 w 2781250"/>
              <a:gd name="connsiteY204" fmla="*/ 590347 h 1786789"/>
              <a:gd name="connsiteX205" fmla="*/ 667223 w 2781250"/>
              <a:gd name="connsiteY205" fmla="*/ 559859 h 1786789"/>
              <a:gd name="connsiteX206" fmla="*/ 633943 w 2781250"/>
              <a:gd name="connsiteY206" fmla="*/ 531220 h 1786789"/>
              <a:gd name="connsiteX207" fmla="*/ 601356 w 2781250"/>
              <a:gd name="connsiteY207" fmla="*/ 504197 h 1786789"/>
              <a:gd name="connsiteX208" fmla="*/ 569463 w 2781250"/>
              <a:gd name="connsiteY208" fmla="*/ 478560 h 1786789"/>
              <a:gd name="connsiteX209" fmla="*/ 538262 w 2781250"/>
              <a:gd name="connsiteY209" fmla="*/ 454770 h 1786789"/>
              <a:gd name="connsiteX210" fmla="*/ 507986 w 2781250"/>
              <a:gd name="connsiteY210" fmla="*/ 432367 h 1786789"/>
              <a:gd name="connsiteX211" fmla="*/ 477942 w 2781250"/>
              <a:gd name="connsiteY211" fmla="*/ 411349 h 1786789"/>
              <a:gd name="connsiteX212" fmla="*/ 448822 w 2781250"/>
              <a:gd name="connsiteY212" fmla="*/ 391717 h 1786789"/>
              <a:gd name="connsiteX213" fmla="*/ 420164 w 2781250"/>
              <a:gd name="connsiteY213" fmla="*/ 373240 h 1786789"/>
              <a:gd name="connsiteX214" fmla="*/ 392199 w 2781250"/>
              <a:gd name="connsiteY214" fmla="*/ 356379 h 1786789"/>
              <a:gd name="connsiteX215" fmla="*/ 365159 w 2781250"/>
              <a:gd name="connsiteY215" fmla="*/ 340673 h 1786789"/>
              <a:gd name="connsiteX216" fmla="*/ 338581 w 2781250"/>
              <a:gd name="connsiteY216" fmla="*/ 326123 h 1786789"/>
              <a:gd name="connsiteX217" fmla="*/ 312696 w 2781250"/>
              <a:gd name="connsiteY217" fmla="*/ 312727 h 1786789"/>
              <a:gd name="connsiteX218" fmla="*/ 287505 w 2781250"/>
              <a:gd name="connsiteY218" fmla="*/ 300255 h 1786789"/>
              <a:gd name="connsiteX219" fmla="*/ 321247 w 2781250"/>
              <a:gd name="connsiteY219" fmla="*/ 329818 h 1786789"/>
              <a:gd name="connsiteX220" fmla="*/ 354759 w 2781250"/>
              <a:gd name="connsiteY220" fmla="*/ 359382 h 1786789"/>
              <a:gd name="connsiteX221" fmla="*/ 388039 w 2781250"/>
              <a:gd name="connsiteY221" fmla="*/ 389638 h 1786789"/>
              <a:gd name="connsiteX222" fmla="*/ 421550 w 2781250"/>
              <a:gd name="connsiteY222" fmla="*/ 420125 h 1786789"/>
              <a:gd name="connsiteX223" fmla="*/ 454599 w 2781250"/>
              <a:gd name="connsiteY223" fmla="*/ 451075 h 1786789"/>
              <a:gd name="connsiteX224" fmla="*/ 487417 w 2781250"/>
              <a:gd name="connsiteY224" fmla="*/ 482717 h 1786789"/>
              <a:gd name="connsiteX225" fmla="*/ 520004 w 2781250"/>
              <a:gd name="connsiteY225" fmla="*/ 514821 h 1786789"/>
              <a:gd name="connsiteX226" fmla="*/ 552822 w 2781250"/>
              <a:gd name="connsiteY226" fmla="*/ 547156 h 1786789"/>
              <a:gd name="connsiteX227" fmla="*/ 585178 w 2781250"/>
              <a:gd name="connsiteY227" fmla="*/ 580415 h 1786789"/>
              <a:gd name="connsiteX228" fmla="*/ 617303 w 2781250"/>
              <a:gd name="connsiteY228" fmla="*/ 613905 h 1786789"/>
              <a:gd name="connsiteX229" fmla="*/ 649428 w 2781250"/>
              <a:gd name="connsiteY229" fmla="*/ 648088 h 1786789"/>
              <a:gd name="connsiteX230" fmla="*/ 681321 w 2781250"/>
              <a:gd name="connsiteY230" fmla="*/ 682502 h 1786789"/>
              <a:gd name="connsiteX231" fmla="*/ 712984 w 2781250"/>
              <a:gd name="connsiteY231" fmla="*/ 717608 h 1786789"/>
              <a:gd name="connsiteX232" fmla="*/ 744415 w 2781250"/>
              <a:gd name="connsiteY232" fmla="*/ 753408 h 1786789"/>
              <a:gd name="connsiteX233" fmla="*/ 775846 w 2781250"/>
              <a:gd name="connsiteY233" fmla="*/ 789669 h 1786789"/>
              <a:gd name="connsiteX234" fmla="*/ 806816 w 2781250"/>
              <a:gd name="connsiteY234" fmla="*/ 826162 h 1786789"/>
              <a:gd name="connsiteX235" fmla="*/ 837785 w 2781250"/>
              <a:gd name="connsiteY235" fmla="*/ 863578 h 1786789"/>
              <a:gd name="connsiteX236" fmla="*/ 868523 w 2781250"/>
              <a:gd name="connsiteY236" fmla="*/ 901225 h 1786789"/>
              <a:gd name="connsiteX237" fmla="*/ 899030 w 2781250"/>
              <a:gd name="connsiteY237" fmla="*/ 939796 h 1786789"/>
              <a:gd name="connsiteX238" fmla="*/ 929305 w 2781250"/>
              <a:gd name="connsiteY238" fmla="*/ 978599 h 1786789"/>
              <a:gd name="connsiteX239" fmla="*/ 959350 w 2781250"/>
              <a:gd name="connsiteY239" fmla="*/ 1018325 h 1786789"/>
              <a:gd name="connsiteX240" fmla="*/ 989395 w 2781250"/>
              <a:gd name="connsiteY240" fmla="*/ 1058512 h 1786789"/>
              <a:gd name="connsiteX241" fmla="*/ 1018977 w 2781250"/>
              <a:gd name="connsiteY241" fmla="*/ 1099162 h 1786789"/>
              <a:gd name="connsiteX242" fmla="*/ 1048791 w 2781250"/>
              <a:gd name="connsiteY242" fmla="*/ 1140505 h 1786789"/>
              <a:gd name="connsiteX243" fmla="*/ 1077911 w 2781250"/>
              <a:gd name="connsiteY243" fmla="*/ 1182541 h 1786789"/>
              <a:gd name="connsiteX244" fmla="*/ 1106800 w 2781250"/>
              <a:gd name="connsiteY244" fmla="*/ 1225038 h 1786789"/>
              <a:gd name="connsiteX245" fmla="*/ 1135920 w 2781250"/>
              <a:gd name="connsiteY245" fmla="*/ 1268459 h 1786789"/>
              <a:gd name="connsiteX246" fmla="*/ 1164347 w 2781250"/>
              <a:gd name="connsiteY246" fmla="*/ 1312343 h 1786789"/>
              <a:gd name="connsiteX247" fmla="*/ 1192774 w 2781250"/>
              <a:gd name="connsiteY247" fmla="*/ 1356688 h 1786789"/>
              <a:gd name="connsiteX248" fmla="*/ 1221201 w 2781250"/>
              <a:gd name="connsiteY248" fmla="*/ 1401726 h 1786789"/>
              <a:gd name="connsiteX249" fmla="*/ 1249166 w 2781250"/>
              <a:gd name="connsiteY249" fmla="*/ 1447457 h 1786789"/>
              <a:gd name="connsiteX250" fmla="*/ 1276668 w 2781250"/>
              <a:gd name="connsiteY250" fmla="*/ 1494112 h 1786789"/>
              <a:gd name="connsiteX251" fmla="*/ 1192543 w 2781250"/>
              <a:gd name="connsiteY251" fmla="*/ 1476559 h 1786789"/>
              <a:gd name="connsiteX252" fmla="*/ 1111191 w 2781250"/>
              <a:gd name="connsiteY252" fmla="*/ 1457389 h 1786789"/>
              <a:gd name="connsiteX253" fmla="*/ 1032844 w 2781250"/>
              <a:gd name="connsiteY253" fmla="*/ 1436140 h 1786789"/>
              <a:gd name="connsiteX254" fmla="*/ 957501 w 2781250"/>
              <a:gd name="connsiteY254" fmla="*/ 1413274 h 1786789"/>
              <a:gd name="connsiteX255" fmla="*/ 884932 w 2781250"/>
              <a:gd name="connsiteY255" fmla="*/ 1388561 h 1786789"/>
              <a:gd name="connsiteX256" fmla="*/ 814905 w 2781250"/>
              <a:gd name="connsiteY256" fmla="*/ 1362231 h 1786789"/>
              <a:gd name="connsiteX257" fmla="*/ 748113 w 2781250"/>
              <a:gd name="connsiteY257" fmla="*/ 1333823 h 1786789"/>
              <a:gd name="connsiteX258" fmla="*/ 683863 w 2781250"/>
              <a:gd name="connsiteY258" fmla="*/ 1304028 h 1786789"/>
              <a:gd name="connsiteX259" fmla="*/ 622850 w 2781250"/>
              <a:gd name="connsiteY259" fmla="*/ 1272155 h 1786789"/>
              <a:gd name="connsiteX260" fmla="*/ 564609 w 2781250"/>
              <a:gd name="connsiteY260" fmla="*/ 1238665 h 1786789"/>
              <a:gd name="connsiteX261" fmla="*/ 509142 w 2781250"/>
              <a:gd name="connsiteY261" fmla="*/ 1203558 h 1786789"/>
              <a:gd name="connsiteX262" fmla="*/ 456448 w 2781250"/>
              <a:gd name="connsiteY262" fmla="*/ 1166373 h 1786789"/>
              <a:gd name="connsiteX263" fmla="*/ 406759 w 2781250"/>
              <a:gd name="connsiteY263" fmla="*/ 1127571 h 1786789"/>
              <a:gd name="connsiteX264" fmla="*/ 359843 w 2781250"/>
              <a:gd name="connsiteY264" fmla="*/ 1086921 h 1786789"/>
              <a:gd name="connsiteX265" fmla="*/ 316163 w 2781250"/>
              <a:gd name="connsiteY265" fmla="*/ 1044424 h 1786789"/>
              <a:gd name="connsiteX266" fmla="*/ 274793 w 2781250"/>
              <a:gd name="connsiteY266" fmla="*/ 1000309 h 1786789"/>
              <a:gd name="connsiteX267" fmla="*/ 236660 w 2781250"/>
              <a:gd name="connsiteY267" fmla="*/ 954347 h 1786789"/>
              <a:gd name="connsiteX268" fmla="*/ 201068 w 2781250"/>
              <a:gd name="connsiteY268" fmla="*/ 906537 h 1786789"/>
              <a:gd name="connsiteX269" fmla="*/ 168713 w 2781250"/>
              <a:gd name="connsiteY269" fmla="*/ 857342 h 1786789"/>
              <a:gd name="connsiteX270" fmla="*/ 139130 w 2781250"/>
              <a:gd name="connsiteY270" fmla="*/ 805837 h 1786789"/>
              <a:gd name="connsiteX271" fmla="*/ 112321 w 2781250"/>
              <a:gd name="connsiteY271" fmla="*/ 752946 h 1786789"/>
              <a:gd name="connsiteX272" fmla="*/ 88054 w 2781250"/>
              <a:gd name="connsiteY272" fmla="*/ 698207 h 1786789"/>
              <a:gd name="connsiteX273" fmla="*/ 67254 w 2781250"/>
              <a:gd name="connsiteY273" fmla="*/ 641621 h 1786789"/>
              <a:gd name="connsiteX274" fmla="*/ 48996 w 2781250"/>
              <a:gd name="connsiteY274" fmla="*/ 583187 h 1786789"/>
              <a:gd name="connsiteX275" fmla="*/ 33511 w 2781250"/>
              <a:gd name="connsiteY275" fmla="*/ 523136 h 1786789"/>
              <a:gd name="connsiteX276" fmla="*/ 21262 w 2781250"/>
              <a:gd name="connsiteY276" fmla="*/ 461006 h 1786789"/>
              <a:gd name="connsiteX277" fmla="*/ 11787 w 2781250"/>
              <a:gd name="connsiteY277" fmla="*/ 397722 h 1786789"/>
              <a:gd name="connsiteX278" fmla="*/ 4853 w 2781250"/>
              <a:gd name="connsiteY278" fmla="*/ 332128 h 1786789"/>
              <a:gd name="connsiteX279" fmla="*/ 925 w 2781250"/>
              <a:gd name="connsiteY279" fmla="*/ 264917 h 1786789"/>
              <a:gd name="connsiteX280" fmla="*/ 0 w 2781250"/>
              <a:gd name="connsiteY280" fmla="*/ 195858 h 1786789"/>
              <a:gd name="connsiteX281" fmla="*/ 1849 w 2781250"/>
              <a:gd name="connsiteY281" fmla="*/ 125183 h 1786789"/>
              <a:gd name="connsiteX282" fmla="*/ 6471 w 2781250"/>
              <a:gd name="connsiteY282" fmla="*/ 52660 h 1786789"/>
              <a:gd name="connsiteX283" fmla="*/ 6702 w 2781250"/>
              <a:gd name="connsiteY283" fmla="*/ 49658 h 1786789"/>
              <a:gd name="connsiteX284" fmla="*/ 7396 w 2781250"/>
              <a:gd name="connsiteY284" fmla="*/ 46886 h 1786789"/>
              <a:gd name="connsiteX285" fmla="*/ 8089 w 2781250"/>
              <a:gd name="connsiteY285" fmla="*/ 44115 h 1786789"/>
              <a:gd name="connsiteX286" fmla="*/ 8782 w 2781250"/>
              <a:gd name="connsiteY286" fmla="*/ 41343 h 1786789"/>
              <a:gd name="connsiteX287" fmla="*/ 9476 w 2781250"/>
              <a:gd name="connsiteY287" fmla="*/ 38802 h 1786789"/>
              <a:gd name="connsiteX288" fmla="*/ 10400 w 2781250"/>
              <a:gd name="connsiteY288" fmla="*/ 36031 h 1786789"/>
              <a:gd name="connsiteX289" fmla="*/ 11787 w 2781250"/>
              <a:gd name="connsiteY289" fmla="*/ 33490 h 1786789"/>
              <a:gd name="connsiteX290" fmla="*/ 12942 w 2781250"/>
              <a:gd name="connsiteY290" fmla="*/ 30950 h 1786789"/>
              <a:gd name="connsiteX291" fmla="*/ 14098 w 2781250"/>
              <a:gd name="connsiteY291" fmla="*/ 28640 h 1786789"/>
              <a:gd name="connsiteX292" fmla="*/ 15485 w 2781250"/>
              <a:gd name="connsiteY292" fmla="*/ 26330 h 1786789"/>
              <a:gd name="connsiteX293" fmla="*/ 17102 w 2781250"/>
              <a:gd name="connsiteY293" fmla="*/ 24021 h 1786789"/>
              <a:gd name="connsiteX294" fmla="*/ 18720 w 2781250"/>
              <a:gd name="connsiteY294" fmla="*/ 21942 h 1786789"/>
              <a:gd name="connsiteX295" fmla="*/ 20338 w 2781250"/>
              <a:gd name="connsiteY295" fmla="*/ 19632 h 1786789"/>
              <a:gd name="connsiteX296" fmla="*/ 22418 w 2781250"/>
              <a:gd name="connsiteY296" fmla="*/ 17785 h 1786789"/>
              <a:gd name="connsiteX297" fmla="*/ 24267 w 2781250"/>
              <a:gd name="connsiteY297" fmla="*/ 15937 h 1786789"/>
              <a:gd name="connsiteX298" fmla="*/ 26347 w 2781250"/>
              <a:gd name="connsiteY298" fmla="*/ 13858 h 1786789"/>
              <a:gd name="connsiteX299" fmla="*/ 28427 w 2781250"/>
              <a:gd name="connsiteY299" fmla="*/ 12241 h 1786789"/>
              <a:gd name="connsiteX300" fmla="*/ 30738 w 2781250"/>
              <a:gd name="connsiteY300" fmla="*/ 10625 h 1786789"/>
              <a:gd name="connsiteX301" fmla="*/ 32818 w 2781250"/>
              <a:gd name="connsiteY301" fmla="*/ 9008 h 1786789"/>
              <a:gd name="connsiteX302" fmla="*/ 35360 w 2781250"/>
              <a:gd name="connsiteY302" fmla="*/ 7853 h 1786789"/>
              <a:gd name="connsiteX303" fmla="*/ 37440 w 2781250"/>
              <a:gd name="connsiteY303" fmla="*/ 6236 h 1786789"/>
              <a:gd name="connsiteX304" fmla="*/ 39983 w 2781250"/>
              <a:gd name="connsiteY304" fmla="*/ 5081 h 1786789"/>
              <a:gd name="connsiteX305" fmla="*/ 42525 w 2781250"/>
              <a:gd name="connsiteY305" fmla="*/ 4158 h 1786789"/>
              <a:gd name="connsiteX306" fmla="*/ 45298 w 2781250"/>
              <a:gd name="connsiteY306" fmla="*/ 3234 h 1786789"/>
              <a:gd name="connsiteX307" fmla="*/ 47609 w 2781250"/>
              <a:gd name="connsiteY307" fmla="*/ 2310 h 1786789"/>
              <a:gd name="connsiteX308" fmla="*/ 50383 w 2781250"/>
              <a:gd name="connsiteY308" fmla="*/ 1617 h 1786789"/>
              <a:gd name="connsiteX309" fmla="*/ 53387 w 2781250"/>
              <a:gd name="connsiteY309" fmla="*/ 924 h 1786789"/>
              <a:gd name="connsiteX310" fmla="*/ 55929 w 2781250"/>
              <a:gd name="connsiteY310" fmla="*/ 462 h 1786789"/>
              <a:gd name="connsiteX311" fmla="*/ 58934 w 2781250"/>
              <a:gd name="connsiteY311" fmla="*/ 231 h 178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781250" h="1786789">
                <a:moveTo>
                  <a:pt x="61707" y="0"/>
                </a:moveTo>
                <a:lnTo>
                  <a:pt x="64481" y="0"/>
                </a:lnTo>
                <a:lnTo>
                  <a:pt x="67485" y="231"/>
                </a:lnTo>
                <a:lnTo>
                  <a:pt x="153459" y="7391"/>
                </a:lnTo>
                <a:lnTo>
                  <a:pt x="236891" y="17092"/>
                </a:lnTo>
                <a:lnTo>
                  <a:pt x="318012" y="29795"/>
                </a:lnTo>
                <a:lnTo>
                  <a:pt x="396359" y="44807"/>
                </a:lnTo>
                <a:lnTo>
                  <a:pt x="472395" y="62823"/>
                </a:lnTo>
                <a:lnTo>
                  <a:pt x="545658" y="83379"/>
                </a:lnTo>
                <a:lnTo>
                  <a:pt x="616378" y="106937"/>
                </a:lnTo>
                <a:lnTo>
                  <a:pt x="684095" y="132574"/>
                </a:lnTo>
                <a:lnTo>
                  <a:pt x="749500" y="161214"/>
                </a:lnTo>
                <a:lnTo>
                  <a:pt x="812131" y="192163"/>
                </a:lnTo>
                <a:lnTo>
                  <a:pt x="871758" y="225884"/>
                </a:lnTo>
                <a:lnTo>
                  <a:pt x="928612" y="262145"/>
                </a:lnTo>
                <a:lnTo>
                  <a:pt x="982693" y="300486"/>
                </a:lnTo>
                <a:lnTo>
                  <a:pt x="1033769" y="341597"/>
                </a:lnTo>
                <a:lnTo>
                  <a:pt x="1082071" y="385250"/>
                </a:lnTo>
                <a:lnTo>
                  <a:pt x="1127369" y="431212"/>
                </a:lnTo>
                <a:lnTo>
                  <a:pt x="1169432" y="479714"/>
                </a:lnTo>
                <a:lnTo>
                  <a:pt x="1208721" y="530527"/>
                </a:lnTo>
                <a:lnTo>
                  <a:pt x="1244775" y="583418"/>
                </a:lnTo>
                <a:lnTo>
                  <a:pt x="1277593" y="639080"/>
                </a:lnTo>
                <a:lnTo>
                  <a:pt x="1307637" y="696590"/>
                </a:lnTo>
                <a:lnTo>
                  <a:pt x="1333984" y="756641"/>
                </a:lnTo>
                <a:lnTo>
                  <a:pt x="1357558" y="819002"/>
                </a:lnTo>
                <a:lnTo>
                  <a:pt x="1377665" y="883441"/>
                </a:lnTo>
                <a:lnTo>
                  <a:pt x="1394536" y="950190"/>
                </a:lnTo>
                <a:lnTo>
                  <a:pt x="1407940" y="1019017"/>
                </a:lnTo>
                <a:lnTo>
                  <a:pt x="1418109" y="1090155"/>
                </a:lnTo>
                <a:lnTo>
                  <a:pt x="1420819" y="1120816"/>
                </a:lnTo>
                <a:lnTo>
                  <a:pt x="1423692" y="1111574"/>
                </a:lnTo>
                <a:lnTo>
                  <a:pt x="1447266" y="1049204"/>
                </a:lnTo>
                <a:lnTo>
                  <a:pt x="1473613" y="989375"/>
                </a:lnTo>
                <a:lnTo>
                  <a:pt x="1503658" y="931394"/>
                </a:lnTo>
                <a:lnTo>
                  <a:pt x="1536476" y="876185"/>
                </a:lnTo>
                <a:lnTo>
                  <a:pt x="1572529" y="822824"/>
                </a:lnTo>
                <a:lnTo>
                  <a:pt x="1611818" y="772235"/>
                </a:lnTo>
                <a:lnTo>
                  <a:pt x="1654112" y="723724"/>
                </a:lnTo>
                <a:lnTo>
                  <a:pt x="1699179" y="677755"/>
                </a:lnTo>
                <a:lnTo>
                  <a:pt x="1747482" y="634327"/>
                </a:lnTo>
                <a:lnTo>
                  <a:pt x="1798558" y="593209"/>
                </a:lnTo>
                <a:lnTo>
                  <a:pt x="1852638" y="554401"/>
                </a:lnTo>
                <a:lnTo>
                  <a:pt x="1909492" y="518365"/>
                </a:lnTo>
                <a:lnTo>
                  <a:pt x="1969119" y="484870"/>
                </a:lnTo>
                <a:lnTo>
                  <a:pt x="2031520" y="453685"/>
                </a:lnTo>
                <a:lnTo>
                  <a:pt x="2096694" y="425272"/>
                </a:lnTo>
                <a:lnTo>
                  <a:pt x="2164872" y="399169"/>
                </a:lnTo>
                <a:lnTo>
                  <a:pt x="2235592" y="376068"/>
                </a:lnTo>
                <a:lnTo>
                  <a:pt x="2308855" y="355278"/>
                </a:lnTo>
                <a:lnTo>
                  <a:pt x="2384891" y="337260"/>
                </a:lnTo>
                <a:lnTo>
                  <a:pt x="2463239" y="322014"/>
                </a:lnTo>
                <a:lnTo>
                  <a:pt x="2544359" y="309540"/>
                </a:lnTo>
                <a:lnTo>
                  <a:pt x="2627791" y="299607"/>
                </a:lnTo>
                <a:lnTo>
                  <a:pt x="2713765" y="292677"/>
                </a:lnTo>
                <a:lnTo>
                  <a:pt x="2716770" y="292677"/>
                </a:lnTo>
                <a:lnTo>
                  <a:pt x="2719543" y="292677"/>
                </a:lnTo>
                <a:lnTo>
                  <a:pt x="2722316" y="292908"/>
                </a:lnTo>
                <a:lnTo>
                  <a:pt x="2725321" y="293139"/>
                </a:lnTo>
                <a:lnTo>
                  <a:pt x="2727863" y="293601"/>
                </a:lnTo>
                <a:lnTo>
                  <a:pt x="2730636" y="294063"/>
                </a:lnTo>
                <a:lnTo>
                  <a:pt x="2733641" y="294756"/>
                </a:lnTo>
                <a:lnTo>
                  <a:pt x="2735952" y="295449"/>
                </a:lnTo>
                <a:lnTo>
                  <a:pt x="2738725" y="296373"/>
                </a:lnTo>
                <a:lnTo>
                  <a:pt x="2741037" y="297759"/>
                </a:lnTo>
                <a:lnTo>
                  <a:pt x="2743579" y="298914"/>
                </a:lnTo>
                <a:lnTo>
                  <a:pt x="2745890" y="300069"/>
                </a:lnTo>
                <a:lnTo>
                  <a:pt x="2748432" y="301455"/>
                </a:lnTo>
                <a:lnTo>
                  <a:pt x="2750512" y="303072"/>
                </a:lnTo>
                <a:lnTo>
                  <a:pt x="2752823" y="304689"/>
                </a:lnTo>
                <a:lnTo>
                  <a:pt x="2754903" y="306537"/>
                </a:lnTo>
                <a:lnTo>
                  <a:pt x="2756983" y="308385"/>
                </a:lnTo>
                <a:lnTo>
                  <a:pt x="2758832" y="310002"/>
                </a:lnTo>
                <a:lnTo>
                  <a:pt x="2760912" y="312312"/>
                </a:lnTo>
                <a:lnTo>
                  <a:pt x="2762530" y="314160"/>
                </a:lnTo>
                <a:lnTo>
                  <a:pt x="2764148" y="316470"/>
                </a:lnTo>
                <a:lnTo>
                  <a:pt x="2765766" y="318780"/>
                </a:lnTo>
                <a:lnTo>
                  <a:pt x="2767152" y="321090"/>
                </a:lnTo>
                <a:lnTo>
                  <a:pt x="2768308" y="323400"/>
                </a:lnTo>
                <a:lnTo>
                  <a:pt x="2769463" y="325941"/>
                </a:lnTo>
                <a:lnTo>
                  <a:pt x="2770850" y="328482"/>
                </a:lnTo>
                <a:lnTo>
                  <a:pt x="2771775" y="331023"/>
                </a:lnTo>
                <a:lnTo>
                  <a:pt x="2772468" y="333795"/>
                </a:lnTo>
                <a:lnTo>
                  <a:pt x="2773161" y="336567"/>
                </a:lnTo>
                <a:lnTo>
                  <a:pt x="2773855" y="339339"/>
                </a:lnTo>
                <a:lnTo>
                  <a:pt x="2774548" y="342111"/>
                </a:lnTo>
                <a:lnTo>
                  <a:pt x="2774779" y="345114"/>
                </a:lnTo>
                <a:lnTo>
                  <a:pt x="2779401" y="417649"/>
                </a:lnTo>
                <a:lnTo>
                  <a:pt x="2781250" y="488566"/>
                </a:lnTo>
                <a:lnTo>
                  <a:pt x="2780326" y="557404"/>
                </a:lnTo>
                <a:lnTo>
                  <a:pt x="2776397" y="624394"/>
                </a:lnTo>
                <a:lnTo>
                  <a:pt x="2769463" y="689998"/>
                </a:lnTo>
                <a:lnTo>
                  <a:pt x="2759988" y="753754"/>
                </a:lnTo>
                <a:lnTo>
                  <a:pt x="2747739" y="815432"/>
                </a:lnTo>
                <a:lnTo>
                  <a:pt x="2732254" y="875723"/>
                </a:lnTo>
                <a:lnTo>
                  <a:pt x="2713996" y="934166"/>
                </a:lnTo>
                <a:lnTo>
                  <a:pt x="2692965" y="990761"/>
                </a:lnTo>
                <a:lnTo>
                  <a:pt x="2668929" y="1045508"/>
                </a:lnTo>
                <a:lnTo>
                  <a:pt x="2642120" y="1098638"/>
                </a:lnTo>
                <a:lnTo>
                  <a:pt x="2612538" y="1149690"/>
                </a:lnTo>
                <a:lnTo>
                  <a:pt x="2580182" y="1199355"/>
                </a:lnTo>
                <a:lnTo>
                  <a:pt x="2544590" y="1246941"/>
                </a:lnTo>
                <a:lnTo>
                  <a:pt x="2506457" y="1292679"/>
                </a:lnTo>
                <a:lnTo>
                  <a:pt x="2465088" y="1337031"/>
                </a:lnTo>
                <a:lnTo>
                  <a:pt x="2421407" y="1379304"/>
                </a:lnTo>
                <a:lnTo>
                  <a:pt x="2374491" y="1419960"/>
                </a:lnTo>
                <a:lnTo>
                  <a:pt x="2324802" y="1458999"/>
                </a:lnTo>
                <a:lnTo>
                  <a:pt x="2272108" y="1495959"/>
                </a:lnTo>
                <a:lnTo>
                  <a:pt x="2216641" y="1531303"/>
                </a:lnTo>
                <a:lnTo>
                  <a:pt x="2158401" y="1564798"/>
                </a:lnTo>
                <a:lnTo>
                  <a:pt x="2097156" y="1596445"/>
                </a:lnTo>
                <a:lnTo>
                  <a:pt x="2032906" y="1626706"/>
                </a:lnTo>
                <a:lnTo>
                  <a:pt x="1966346" y="1654888"/>
                </a:lnTo>
                <a:lnTo>
                  <a:pt x="1896319" y="1681222"/>
                </a:lnTo>
                <a:lnTo>
                  <a:pt x="1823749" y="1705708"/>
                </a:lnTo>
                <a:lnTo>
                  <a:pt x="1748175" y="1728808"/>
                </a:lnTo>
                <a:lnTo>
                  <a:pt x="1670059" y="1749829"/>
                </a:lnTo>
                <a:lnTo>
                  <a:pt x="1588707" y="1769233"/>
                </a:lnTo>
                <a:lnTo>
                  <a:pt x="1504582" y="1786789"/>
                </a:lnTo>
                <a:lnTo>
                  <a:pt x="1532084" y="1740358"/>
                </a:lnTo>
                <a:lnTo>
                  <a:pt x="1560049" y="1694620"/>
                </a:lnTo>
                <a:lnTo>
                  <a:pt x="1588476" y="1649344"/>
                </a:lnTo>
                <a:lnTo>
                  <a:pt x="1616903" y="1604761"/>
                </a:lnTo>
                <a:lnTo>
                  <a:pt x="1645330" y="1560871"/>
                </a:lnTo>
                <a:lnTo>
                  <a:pt x="1674450" y="1517904"/>
                </a:lnTo>
                <a:lnTo>
                  <a:pt x="1703339" y="1474938"/>
                </a:lnTo>
                <a:lnTo>
                  <a:pt x="1732459" y="1433127"/>
                </a:lnTo>
                <a:lnTo>
                  <a:pt x="1762273" y="1391778"/>
                </a:lnTo>
                <a:lnTo>
                  <a:pt x="1791855" y="1350891"/>
                </a:lnTo>
                <a:lnTo>
                  <a:pt x="1821669" y="1310697"/>
                </a:lnTo>
                <a:lnTo>
                  <a:pt x="1851945" y="1271427"/>
                </a:lnTo>
                <a:lnTo>
                  <a:pt x="1882221" y="1232388"/>
                </a:lnTo>
                <a:lnTo>
                  <a:pt x="1912728" y="1194042"/>
                </a:lnTo>
                <a:lnTo>
                  <a:pt x="1943466" y="1155927"/>
                </a:lnTo>
                <a:lnTo>
                  <a:pt x="1974435" y="1118735"/>
                </a:lnTo>
                <a:lnTo>
                  <a:pt x="2005404" y="1082006"/>
                </a:lnTo>
                <a:lnTo>
                  <a:pt x="2036835" y="1045739"/>
                </a:lnTo>
                <a:lnTo>
                  <a:pt x="2068267" y="1010165"/>
                </a:lnTo>
                <a:lnTo>
                  <a:pt x="2099929" y="975284"/>
                </a:lnTo>
                <a:lnTo>
                  <a:pt x="2131823" y="940634"/>
                </a:lnTo>
                <a:lnTo>
                  <a:pt x="2163716" y="906446"/>
                </a:lnTo>
                <a:lnTo>
                  <a:pt x="2196072" y="872951"/>
                </a:lnTo>
                <a:lnTo>
                  <a:pt x="2228428" y="839918"/>
                </a:lnTo>
                <a:lnTo>
                  <a:pt x="2261246" y="807347"/>
                </a:lnTo>
                <a:lnTo>
                  <a:pt x="2293833" y="775469"/>
                </a:lnTo>
                <a:lnTo>
                  <a:pt x="2326651" y="743821"/>
                </a:lnTo>
                <a:lnTo>
                  <a:pt x="2359700" y="712636"/>
                </a:lnTo>
                <a:lnTo>
                  <a:pt x="2393212" y="681913"/>
                </a:lnTo>
                <a:lnTo>
                  <a:pt x="2426492" y="651652"/>
                </a:lnTo>
                <a:lnTo>
                  <a:pt x="2460003" y="622084"/>
                </a:lnTo>
                <a:lnTo>
                  <a:pt x="2493746" y="592978"/>
                </a:lnTo>
                <a:lnTo>
                  <a:pt x="2468554" y="604990"/>
                </a:lnTo>
                <a:lnTo>
                  <a:pt x="2442670" y="618619"/>
                </a:lnTo>
                <a:lnTo>
                  <a:pt x="2416092" y="632941"/>
                </a:lnTo>
                <a:lnTo>
                  <a:pt x="2388820" y="648880"/>
                </a:lnTo>
                <a:lnTo>
                  <a:pt x="2361087" y="665974"/>
                </a:lnTo>
                <a:lnTo>
                  <a:pt x="2332429" y="684223"/>
                </a:lnTo>
                <a:lnTo>
                  <a:pt x="2303309" y="703858"/>
                </a:lnTo>
                <a:lnTo>
                  <a:pt x="2273264" y="724879"/>
                </a:lnTo>
                <a:lnTo>
                  <a:pt x="2242988" y="747055"/>
                </a:lnTo>
                <a:lnTo>
                  <a:pt x="2211557" y="771311"/>
                </a:lnTo>
                <a:lnTo>
                  <a:pt x="2179894" y="796490"/>
                </a:lnTo>
                <a:lnTo>
                  <a:pt x="2147307" y="823748"/>
                </a:lnTo>
                <a:lnTo>
                  <a:pt x="2114027" y="852392"/>
                </a:lnTo>
                <a:lnTo>
                  <a:pt x="2080284" y="882653"/>
                </a:lnTo>
                <a:lnTo>
                  <a:pt x="2045849" y="914762"/>
                </a:lnTo>
                <a:lnTo>
                  <a:pt x="2010951" y="948719"/>
                </a:lnTo>
                <a:lnTo>
                  <a:pt x="1975128" y="984293"/>
                </a:lnTo>
                <a:lnTo>
                  <a:pt x="1938843" y="1021946"/>
                </a:lnTo>
                <a:lnTo>
                  <a:pt x="1901865" y="1061447"/>
                </a:lnTo>
                <a:lnTo>
                  <a:pt x="1864194" y="1102796"/>
                </a:lnTo>
                <a:lnTo>
                  <a:pt x="1826060" y="1145994"/>
                </a:lnTo>
                <a:lnTo>
                  <a:pt x="1787002" y="1191501"/>
                </a:lnTo>
                <a:lnTo>
                  <a:pt x="1747713" y="1239087"/>
                </a:lnTo>
                <a:lnTo>
                  <a:pt x="1707499" y="1288983"/>
                </a:lnTo>
                <a:lnTo>
                  <a:pt x="1666823" y="1340727"/>
                </a:lnTo>
                <a:lnTo>
                  <a:pt x="1625454" y="1395012"/>
                </a:lnTo>
                <a:lnTo>
                  <a:pt x="1583623" y="1451376"/>
                </a:lnTo>
                <a:lnTo>
                  <a:pt x="1540867" y="1510050"/>
                </a:lnTo>
                <a:lnTo>
                  <a:pt x="1497880" y="1571497"/>
                </a:lnTo>
                <a:lnTo>
                  <a:pt x="1453968" y="1635022"/>
                </a:lnTo>
                <a:lnTo>
                  <a:pt x="1409595" y="1701088"/>
                </a:lnTo>
                <a:lnTo>
                  <a:pt x="1364528" y="1769695"/>
                </a:lnTo>
                <a:lnTo>
                  <a:pt x="1357363" y="1688152"/>
                </a:lnTo>
                <a:lnTo>
                  <a:pt x="1353434" y="1608919"/>
                </a:lnTo>
                <a:lnTo>
                  <a:pt x="1353434" y="1531303"/>
                </a:lnTo>
                <a:lnTo>
                  <a:pt x="1356670" y="1455996"/>
                </a:lnTo>
                <a:lnTo>
                  <a:pt x="1362127" y="1394240"/>
                </a:lnTo>
                <a:lnTo>
                  <a:pt x="1327282" y="1342368"/>
                </a:lnTo>
                <a:lnTo>
                  <a:pt x="1283371" y="1278622"/>
                </a:lnTo>
                <a:lnTo>
                  <a:pt x="1240384" y="1217647"/>
                </a:lnTo>
                <a:lnTo>
                  <a:pt x="1197628" y="1158751"/>
                </a:lnTo>
                <a:lnTo>
                  <a:pt x="1155796" y="1102165"/>
                </a:lnTo>
                <a:lnTo>
                  <a:pt x="1114427" y="1048119"/>
                </a:lnTo>
                <a:lnTo>
                  <a:pt x="1073751" y="996152"/>
                </a:lnTo>
                <a:lnTo>
                  <a:pt x="1033537" y="946494"/>
                </a:lnTo>
                <a:lnTo>
                  <a:pt x="994248" y="898916"/>
                </a:lnTo>
                <a:lnTo>
                  <a:pt x="955190" y="853647"/>
                </a:lnTo>
                <a:lnTo>
                  <a:pt x="917056" y="809994"/>
                </a:lnTo>
                <a:lnTo>
                  <a:pt x="879385" y="768651"/>
                </a:lnTo>
                <a:lnTo>
                  <a:pt x="842407" y="729156"/>
                </a:lnTo>
                <a:lnTo>
                  <a:pt x="806122" y="691740"/>
                </a:lnTo>
                <a:lnTo>
                  <a:pt x="770300" y="655941"/>
                </a:lnTo>
                <a:lnTo>
                  <a:pt x="735402" y="622220"/>
                </a:lnTo>
                <a:lnTo>
                  <a:pt x="700735" y="590347"/>
                </a:lnTo>
                <a:lnTo>
                  <a:pt x="667223" y="559859"/>
                </a:lnTo>
                <a:lnTo>
                  <a:pt x="633943" y="531220"/>
                </a:lnTo>
                <a:lnTo>
                  <a:pt x="601356" y="504197"/>
                </a:lnTo>
                <a:lnTo>
                  <a:pt x="569463" y="478560"/>
                </a:lnTo>
                <a:lnTo>
                  <a:pt x="538262" y="454770"/>
                </a:lnTo>
                <a:lnTo>
                  <a:pt x="507986" y="432367"/>
                </a:lnTo>
                <a:lnTo>
                  <a:pt x="477942" y="411349"/>
                </a:lnTo>
                <a:lnTo>
                  <a:pt x="448822" y="391717"/>
                </a:lnTo>
                <a:lnTo>
                  <a:pt x="420164" y="373240"/>
                </a:lnTo>
                <a:lnTo>
                  <a:pt x="392199" y="356379"/>
                </a:lnTo>
                <a:lnTo>
                  <a:pt x="365159" y="340673"/>
                </a:lnTo>
                <a:lnTo>
                  <a:pt x="338581" y="326123"/>
                </a:lnTo>
                <a:lnTo>
                  <a:pt x="312696" y="312727"/>
                </a:lnTo>
                <a:lnTo>
                  <a:pt x="287505" y="300255"/>
                </a:lnTo>
                <a:lnTo>
                  <a:pt x="321247" y="329818"/>
                </a:lnTo>
                <a:lnTo>
                  <a:pt x="354759" y="359382"/>
                </a:lnTo>
                <a:lnTo>
                  <a:pt x="388039" y="389638"/>
                </a:lnTo>
                <a:lnTo>
                  <a:pt x="421550" y="420125"/>
                </a:lnTo>
                <a:lnTo>
                  <a:pt x="454599" y="451075"/>
                </a:lnTo>
                <a:lnTo>
                  <a:pt x="487417" y="482717"/>
                </a:lnTo>
                <a:lnTo>
                  <a:pt x="520004" y="514821"/>
                </a:lnTo>
                <a:lnTo>
                  <a:pt x="552822" y="547156"/>
                </a:lnTo>
                <a:lnTo>
                  <a:pt x="585178" y="580415"/>
                </a:lnTo>
                <a:lnTo>
                  <a:pt x="617303" y="613905"/>
                </a:lnTo>
                <a:lnTo>
                  <a:pt x="649428" y="648088"/>
                </a:lnTo>
                <a:lnTo>
                  <a:pt x="681321" y="682502"/>
                </a:lnTo>
                <a:lnTo>
                  <a:pt x="712984" y="717608"/>
                </a:lnTo>
                <a:lnTo>
                  <a:pt x="744415" y="753408"/>
                </a:lnTo>
                <a:lnTo>
                  <a:pt x="775846" y="789669"/>
                </a:lnTo>
                <a:lnTo>
                  <a:pt x="806816" y="826162"/>
                </a:lnTo>
                <a:lnTo>
                  <a:pt x="837785" y="863578"/>
                </a:lnTo>
                <a:lnTo>
                  <a:pt x="868523" y="901225"/>
                </a:lnTo>
                <a:lnTo>
                  <a:pt x="899030" y="939796"/>
                </a:lnTo>
                <a:lnTo>
                  <a:pt x="929305" y="978599"/>
                </a:lnTo>
                <a:lnTo>
                  <a:pt x="959350" y="1018325"/>
                </a:lnTo>
                <a:lnTo>
                  <a:pt x="989395" y="1058512"/>
                </a:lnTo>
                <a:lnTo>
                  <a:pt x="1018977" y="1099162"/>
                </a:lnTo>
                <a:lnTo>
                  <a:pt x="1048791" y="1140505"/>
                </a:lnTo>
                <a:lnTo>
                  <a:pt x="1077911" y="1182541"/>
                </a:lnTo>
                <a:lnTo>
                  <a:pt x="1106800" y="1225038"/>
                </a:lnTo>
                <a:lnTo>
                  <a:pt x="1135920" y="1268459"/>
                </a:lnTo>
                <a:lnTo>
                  <a:pt x="1164347" y="1312343"/>
                </a:lnTo>
                <a:lnTo>
                  <a:pt x="1192774" y="1356688"/>
                </a:lnTo>
                <a:lnTo>
                  <a:pt x="1221201" y="1401726"/>
                </a:lnTo>
                <a:lnTo>
                  <a:pt x="1249166" y="1447457"/>
                </a:lnTo>
                <a:lnTo>
                  <a:pt x="1276668" y="1494112"/>
                </a:lnTo>
                <a:lnTo>
                  <a:pt x="1192543" y="1476559"/>
                </a:lnTo>
                <a:lnTo>
                  <a:pt x="1111191" y="1457389"/>
                </a:lnTo>
                <a:lnTo>
                  <a:pt x="1032844" y="1436140"/>
                </a:lnTo>
                <a:lnTo>
                  <a:pt x="957501" y="1413274"/>
                </a:lnTo>
                <a:lnTo>
                  <a:pt x="884932" y="1388561"/>
                </a:lnTo>
                <a:lnTo>
                  <a:pt x="814905" y="1362231"/>
                </a:lnTo>
                <a:lnTo>
                  <a:pt x="748113" y="1333823"/>
                </a:lnTo>
                <a:lnTo>
                  <a:pt x="683863" y="1304028"/>
                </a:lnTo>
                <a:lnTo>
                  <a:pt x="622850" y="1272155"/>
                </a:lnTo>
                <a:lnTo>
                  <a:pt x="564609" y="1238665"/>
                </a:lnTo>
                <a:lnTo>
                  <a:pt x="509142" y="1203558"/>
                </a:lnTo>
                <a:lnTo>
                  <a:pt x="456448" y="1166373"/>
                </a:lnTo>
                <a:lnTo>
                  <a:pt x="406759" y="1127571"/>
                </a:lnTo>
                <a:lnTo>
                  <a:pt x="359843" y="1086921"/>
                </a:lnTo>
                <a:lnTo>
                  <a:pt x="316163" y="1044424"/>
                </a:lnTo>
                <a:lnTo>
                  <a:pt x="274793" y="1000309"/>
                </a:lnTo>
                <a:lnTo>
                  <a:pt x="236660" y="954347"/>
                </a:lnTo>
                <a:lnTo>
                  <a:pt x="201068" y="906537"/>
                </a:lnTo>
                <a:lnTo>
                  <a:pt x="168713" y="857342"/>
                </a:lnTo>
                <a:lnTo>
                  <a:pt x="139130" y="805837"/>
                </a:lnTo>
                <a:lnTo>
                  <a:pt x="112321" y="752946"/>
                </a:lnTo>
                <a:lnTo>
                  <a:pt x="88054" y="698207"/>
                </a:lnTo>
                <a:lnTo>
                  <a:pt x="67254" y="641621"/>
                </a:lnTo>
                <a:lnTo>
                  <a:pt x="48996" y="583187"/>
                </a:lnTo>
                <a:lnTo>
                  <a:pt x="33511" y="523136"/>
                </a:lnTo>
                <a:lnTo>
                  <a:pt x="21262" y="461006"/>
                </a:lnTo>
                <a:lnTo>
                  <a:pt x="11787" y="397722"/>
                </a:lnTo>
                <a:lnTo>
                  <a:pt x="4853" y="332128"/>
                </a:lnTo>
                <a:lnTo>
                  <a:pt x="925" y="264917"/>
                </a:lnTo>
                <a:lnTo>
                  <a:pt x="0" y="195858"/>
                </a:lnTo>
                <a:lnTo>
                  <a:pt x="1849" y="125183"/>
                </a:lnTo>
                <a:lnTo>
                  <a:pt x="6471" y="52660"/>
                </a:lnTo>
                <a:lnTo>
                  <a:pt x="6702" y="49658"/>
                </a:lnTo>
                <a:lnTo>
                  <a:pt x="7396" y="46886"/>
                </a:lnTo>
                <a:lnTo>
                  <a:pt x="8089" y="44115"/>
                </a:lnTo>
                <a:lnTo>
                  <a:pt x="8782" y="41343"/>
                </a:lnTo>
                <a:lnTo>
                  <a:pt x="9476" y="38802"/>
                </a:lnTo>
                <a:lnTo>
                  <a:pt x="10400" y="36031"/>
                </a:lnTo>
                <a:lnTo>
                  <a:pt x="11787" y="33490"/>
                </a:lnTo>
                <a:lnTo>
                  <a:pt x="12942" y="30950"/>
                </a:lnTo>
                <a:lnTo>
                  <a:pt x="14098" y="28640"/>
                </a:lnTo>
                <a:lnTo>
                  <a:pt x="15485" y="26330"/>
                </a:lnTo>
                <a:lnTo>
                  <a:pt x="17102" y="24021"/>
                </a:lnTo>
                <a:lnTo>
                  <a:pt x="18720" y="21942"/>
                </a:lnTo>
                <a:lnTo>
                  <a:pt x="20338" y="19632"/>
                </a:lnTo>
                <a:lnTo>
                  <a:pt x="22418" y="17785"/>
                </a:lnTo>
                <a:lnTo>
                  <a:pt x="24267" y="15937"/>
                </a:lnTo>
                <a:lnTo>
                  <a:pt x="26347" y="13858"/>
                </a:lnTo>
                <a:lnTo>
                  <a:pt x="28427" y="12241"/>
                </a:lnTo>
                <a:lnTo>
                  <a:pt x="30738" y="10625"/>
                </a:lnTo>
                <a:lnTo>
                  <a:pt x="32818" y="9008"/>
                </a:lnTo>
                <a:lnTo>
                  <a:pt x="35360" y="7853"/>
                </a:lnTo>
                <a:lnTo>
                  <a:pt x="37440" y="6236"/>
                </a:lnTo>
                <a:lnTo>
                  <a:pt x="39983" y="5081"/>
                </a:lnTo>
                <a:lnTo>
                  <a:pt x="42525" y="4158"/>
                </a:lnTo>
                <a:lnTo>
                  <a:pt x="45298" y="3234"/>
                </a:lnTo>
                <a:lnTo>
                  <a:pt x="47609" y="2310"/>
                </a:lnTo>
                <a:lnTo>
                  <a:pt x="50383" y="1617"/>
                </a:lnTo>
                <a:lnTo>
                  <a:pt x="53387" y="924"/>
                </a:lnTo>
                <a:lnTo>
                  <a:pt x="55929" y="462"/>
                </a:lnTo>
                <a:lnTo>
                  <a:pt x="58934" y="231"/>
                </a:lnTo>
                <a:close/>
              </a:path>
            </a:pathLst>
          </a:custGeom>
          <a:gradFill>
            <a:gsLst>
              <a:gs pos="100000">
                <a:srgbClr val="9BBB5B"/>
              </a:gs>
              <a:gs pos="0">
                <a:srgbClr val="92D050"/>
              </a:gs>
            </a:gsLst>
            <a:lin ang="5400000" scaled="0"/>
          </a:gra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5" name="Freeform 14"/>
          <p:cNvSpPr>
            <a:spLocks/>
          </p:cNvSpPr>
          <p:nvPr/>
        </p:nvSpPr>
        <p:spPr bwMode="auto">
          <a:xfrm>
            <a:off x="2525682" y="5681023"/>
            <a:ext cx="1609725" cy="357188"/>
          </a:xfrm>
          <a:custGeom>
            <a:avLst/>
            <a:gdLst>
              <a:gd name="T0" fmla="*/ 0 w 6084"/>
              <a:gd name="T1" fmla="*/ 688 h 1351"/>
              <a:gd name="T2" fmla="*/ 36 w 6084"/>
              <a:gd name="T3" fmla="*/ 540 h 1351"/>
              <a:gd name="T4" fmla="*/ 215 w 6084"/>
              <a:gd name="T5" fmla="*/ 417 h 1351"/>
              <a:gd name="T6" fmla="*/ 504 w 6084"/>
              <a:gd name="T7" fmla="*/ 295 h 1351"/>
              <a:gd name="T8" fmla="*/ 864 w 6084"/>
              <a:gd name="T9" fmla="*/ 196 h 1351"/>
              <a:gd name="T10" fmla="*/ 1332 w 6084"/>
              <a:gd name="T11" fmla="*/ 123 h 1351"/>
              <a:gd name="T12" fmla="*/ 1836 w 6084"/>
              <a:gd name="T13" fmla="*/ 73 h 1351"/>
              <a:gd name="T14" fmla="*/ 2412 w 6084"/>
              <a:gd name="T15" fmla="*/ 24 h 1351"/>
              <a:gd name="T16" fmla="*/ 3024 w 6084"/>
              <a:gd name="T17" fmla="*/ 0 h 1351"/>
              <a:gd name="T18" fmla="*/ 3636 w 6084"/>
              <a:gd name="T19" fmla="*/ 24 h 1351"/>
              <a:gd name="T20" fmla="*/ 4212 w 6084"/>
              <a:gd name="T21" fmla="*/ 73 h 1351"/>
              <a:gd name="T22" fmla="*/ 4716 w 6084"/>
              <a:gd name="T23" fmla="*/ 123 h 1351"/>
              <a:gd name="T24" fmla="*/ 5184 w 6084"/>
              <a:gd name="T25" fmla="*/ 196 h 1351"/>
              <a:gd name="T26" fmla="*/ 5544 w 6084"/>
              <a:gd name="T27" fmla="*/ 295 h 1351"/>
              <a:gd name="T28" fmla="*/ 5832 w 6084"/>
              <a:gd name="T29" fmla="*/ 417 h 1351"/>
              <a:gd name="T30" fmla="*/ 6012 w 6084"/>
              <a:gd name="T31" fmla="*/ 540 h 1351"/>
              <a:gd name="T32" fmla="*/ 6084 w 6084"/>
              <a:gd name="T33" fmla="*/ 688 h 1351"/>
              <a:gd name="T34" fmla="*/ 6012 w 6084"/>
              <a:gd name="T35" fmla="*/ 810 h 1351"/>
              <a:gd name="T36" fmla="*/ 5832 w 6084"/>
              <a:gd name="T37" fmla="*/ 933 h 1351"/>
              <a:gd name="T38" fmla="*/ 5544 w 6084"/>
              <a:gd name="T39" fmla="*/ 1056 h 1351"/>
              <a:gd name="T40" fmla="*/ 5184 w 6084"/>
              <a:gd name="T41" fmla="*/ 1154 h 1351"/>
              <a:gd name="T42" fmla="*/ 4716 w 6084"/>
              <a:gd name="T43" fmla="*/ 1228 h 1351"/>
              <a:gd name="T44" fmla="*/ 4212 w 6084"/>
              <a:gd name="T45" fmla="*/ 1277 h 1351"/>
              <a:gd name="T46" fmla="*/ 3636 w 6084"/>
              <a:gd name="T47" fmla="*/ 1326 h 1351"/>
              <a:gd name="T48" fmla="*/ 3024 w 6084"/>
              <a:gd name="T49" fmla="*/ 1351 h 1351"/>
              <a:gd name="T50" fmla="*/ 2412 w 6084"/>
              <a:gd name="T51" fmla="*/ 1326 h 1351"/>
              <a:gd name="T52" fmla="*/ 1836 w 6084"/>
              <a:gd name="T53" fmla="*/ 1277 h 1351"/>
              <a:gd name="T54" fmla="*/ 1332 w 6084"/>
              <a:gd name="T55" fmla="*/ 1228 h 1351"/>
              <a:gd name="T56" fmla="*/ 864 w 6084"/>
              <a:gd name="T57" fmla="*/ 1154 h 1351"/>
              <a:gd name="T58" fmla="*/ 504 w 6084"/>
              <a:gd name="T59" fmla="*/ 1056 h 1351"/>
              <a:gd name="T60" fmla="*/ 215 w 6084"/>
              <a:gd name="T61" fmla="*/ 933 h 1351"/>
              <a:gd name="T62" fmla="*/ 36 w 6084"/>
              <a:gd name="T63" fmla="*/ 810 h 1351"/>
              <a:gd name="T64" fmla="*/ 0 w 6084"/>
              <a:gd name="T65" fmla="*/ 688 h 1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84" h="1351">
                <a:moveTo>
                  <a:pt x="0" y="688"/>
                </a:moveTo>
                <a:lnTo>
                  <a:pt x="36" y="540"/>
                </a:lnTo>
                <a:lnTo>
                  <a:pt x="215" y="417"/>
                </a:lnTo>
                <a:lnTo>
                  <a:pt x="504" y="295"/>
                </a:lnTo>
                <a:lnTo>
                  <a:pt x="864" y="196"/>
                </a:lnTo>
                <a:lnTo>
                  <a:pt x="1332" y="123"/>
                </a:lnTo>
                <a:lnTo>
                  <a:pt x="1836" y="73"/>
                </a:lnTo>
                <a:lnTo>
                  <a:pt x="2412" y="24"/>
                </a:lnTo>
                <a:lnTo>
                  <a:pt x="3024" y="0"/>
                </a:lnTo>
                <a:lnTo>
                  <a:pt x="3636" y="24"/>
                </a:lnTo>
                <a:lnTo>
                  <a:pt x="4212" y="73"/>
                </a:lnTo>
                <a:lnTo>
                  <a:pt x="4716" y="123"/>
                </a:lnTo>
                <a:lnTo>
                  <a:pt x="5184" y="196"/>
                </a:lnTo>
                <a:lnTo>
                  <a:pt x="5544" y="295"/>
                </a:lnTo>
                <a:lnTo>
                  <a:pt x="5832" y="417"/>
                </a:lnTo>
                <a:lnTo>
                  <a:pt x="6012" y="540"/>
                </a:lnTo>
                <a:lnTo>
                  <a:pt x="6084" y="688"/>
                </a:lnTo>
                <a:lnTo>
                  <a:pt x="6012" y="810"/>
                </a:lnTo>
                <a:lnTo>
                  <a:pt x="5832" y="933"/>
                </a:lnTo>
                <a:lnTo>
                  <a:pt x="5544" y="1056"/>
                </a:lnTo>
                <a:lnTo>
                  <a:pt x="5184" y="1154"/>
                </a:lnTo>
                <a:lnTo>
                  <a:pt x="4716" y="1228"/>
                </a:lnTo>
                <a:lnTo>
                  <a:pt x="4212" y="1277"/>
                </a:lnTo>
                <a:lnTo>
                  <a:pt x="3636" y="1326"/>
                </a:lnTo>
                <a:lnTo>
                  <a:pt x="3024" y="1351"/>
                </a:lnTo>
                <a:lnTo>
                  <a:pt x="2412" y="1326"/>
                </a:lnTo>
                <a:lnTo>
                  <a:pt x="1836" y="1277"/>
                </a:lnTo>
                <a:lnTo>
                  <a:pt x="1332" y="1228"/>
                </a:lnTo>
                <a:lnTo>
                  <a:pt x="864" y="1154"/>
                </a:lnTo>
                <a:lnTo>
                  <a:pt x="504" y="1056"/>
                </a:lnTo>
                <a:lnTo>
                  <a:pt x="215" y="933"/>
                </a:lnTo>
                <a:lnTo>
                  <a:pt x="36" y="810"/>
                </a:lnTo>
                <a:lnTo>
                  <a:pt x="0" y="688"/>
                </a:lnTo>
                <a:close/>
              </a:path>
            </a:pathLst>
          </a:custGeom>
          <a:solidFill>
            <a:srgbClr val="4A5B72"/>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13"/>
          <p:cNvSpPr>
            <a:spLocks/>
          </p:cNvSpPr>
          <p:nvPr/>
        </p:nvSpPr>
        <p:spPr bwMode="auto">
          <a:xfrm>
            <a:off x="2073244" y="5854061"/>
            <a:ext cx="2520950" cy="1049338"/>
          </a:xfrm>
          <a:custGeom>
            <a:avLst/>
            <a:gdLst>
              <a:gd name="T0" fmla="*/ 1941 w 9528"/>
              <a:gd name="T1" fmla="*/ 3967 h 3968"/>
              <a:gd name="T2" fmla="*/ 1845 w 9528"/>
              <a:gd name="T3" fmla="*/ 3954 h 3968"/>
              <a:gd name="T4" fmla="*/ 1756 w 9528"/>
              <a:gd name="T5" fmla="*/ 3929 h 3968"/>
              <a:gd name="T6" fmla="*/ 1670 w 9528"/>
              <a:gd name="T7" fmla="*/ 3891 h 3968"/>
              <a:gd name="T8" fmla="*/ 1592 w 9528"/>
              <a:gd name="T9" fmla="*/ 3843 h 3968"/>
              <a:gd name="T10" fmla="*/ 1521 w 9528"/>
              <a:gd name="T11" fmla="*/ 3784 h 3968"/>
              <a:gd name="T12" fmla="*/ 1459 w 9528"/>
              <a:gd name="T13" fmla="*/ 3715 h 3968"/>
              <a:gd name="T14" fmla="*/ 1404 w 9528"/>
              <a:gd name="T15" fmla="*/ 3635 h 3968"/>
              <a:gd name="T16" fmla="*/ 65 w 9528"/>
              <a:gd name="T17" fmla="*/ 964 h 3968"/>
              <a:gd name="T18" fmla="*/ 33 w 9528"/>
              <a:gd name="T19" fmla="*/ 881 h 3968"/>
              <a:gd name="T20" fmla="*/ 11 w 9528"/>
              <a:gd name="T21" fmla="*/ 797 h 3968"/>
              <a:gd name="T22" fmla="*/ 1 w 9528"/>
              <a:gd name="T23" fmla="*/ 713 h 3968"/>
              <a:gd name="T24" fmla="*/ 2 w 9528"/>
              <a:gd name="T25" fmla="*/ 628 h 3968"/>
              <a:gd name="T26" fmla="*/ 14 w 9528"/>
              <a:gd name="T27" fmla="*/ 545 h 3968"/>
              <a:gd name="T28" fmla="*/ 37 w 9528"/>
              <a:gd name="T29" fmla="*/ 462 h 3968"/>
              <a:gd name="T30" fmla="*/ 71 w 9528"/>
              <a:gd name="T31" fmla="*/ 382 h 3968"/>
              <a:gd name="T32" fmla="*/ 116 w 9528"/>
              <a:gd name="T33" fmla="*/ 303 h 3968"/>
              <a:gd name="T34" fmla="*/ 170 w 9528"/>
              <a:gd name="T35" fmla="*/ 233 h 3968"/>
              <a:gd name="T36" fmla="*/ 230 w 9528"/>
              <a:gd name="T37" fmla="*/ 171 h 3968"/>
              <a:gd name="T38" fmla="*/ 297 w 9528"/>
              <a:gd name="T39" fmla="*/ 117 h 3968"/>
              <a:gd name="T40" fmla="*/ 369 w 9528"/>
              <a:gd name="T41" fmla="*/ 74 h 3968"/>
              <a:gd name="T42" fmla="*/ 447 w 9528"/>
              <a:gd name="T43" fmla="*/ 40 h 3968"/>
              <a:gd name="T44" fmla="*/ 529 w 9528"/>
              <a:gd name="T45" fmla="*/ 16 h 3968"/>
              <a:gd name="T46" fmla="*/ 616 w 9528"/>
              <a:gd name="T47" fmla="*/ 3 h 3968"/>
              <a:gd name="T48" fmla="*/ 8845 w 9528"/>
              <a:gd name="T49" fmla="*/ 0 h 3968"/>
              <a:gd name="T50" fmla="*/ 8935 w 9528"/>
              <a:gd name="T51" fmla="*/ 5 h 3968"/>
              <a:gd name="T52" fmla="*/ 9020 w 9528"/>
              <a:gd name="T53" fmla="*/ 22 h 3968"/>
              <a:gd name="T54" fmla="*/ 9103 w 9528"/>
              <a:gd name="T55" fmla="*/ 48 h 3968"/>
              <a:gd name="T56" fmla="*/ 9179 w 9528"/>
              <a:gd name="T57" fmla="*/ 85 h 3968"/>
              <a:gd name="T58" fmla="*/ 9251 w 9528"/>
              <a:gd name="T59" fmla="*/ 131 h 3968"/>
              <a:gd name="T60" fmla="*/ 9315 w 9528"/>
              <a:gd name="T61" fmla="*/ 187 h 3968"/>
              <a:gd name="T62" fmla="*/ 9374 w 9528"/>
              <a:gd name="T63" fmla="*/ 252 h 3968"/>
              <a:gd name="T64" fmla="*/ 9426 w 9528"/>
              <a:gd name="T65" fmla="*/ 326 h 3968"/>
              <a:gd name="T66" fmla="*/ 9468 w 9528"/>
              <a:gd name="T67" fmla="*/ 405 h 3968"/>
              <a:gd name="T68" fmla="*/ 9499 w 9528"/>
              <a:gd name="T69" fmla="*/ 487 h 3968"/>
              <a:gd name="T70" fmla="*/ 9519 w 9528"/>
              <a:gd name="T71" fmla="*/ 570 h 3968"/>
              <a:gd name="T72" fmla="*/ 9528 w 9528"/>
              <a:gd name="T73" fmla="*/ 656 h 3968"/>
              <a:gd name="T74" fmla="*/ 9525 w 9528"/>
              <a:gd name="T75" fmla="*/ 740 h 3968"/>
              <a:gd name="T76" fmla="*/ 9511 w 9528"/>
              <a:gd name="T77" fmla="*/ 825 h 3968"/>
              <a:gd name="T78" fmla="*/ 9486 w 9528"/>
              <a:gd name="T79" fmla="*/ 909 h 3968"/>
              <a:gd name="T80" fmla="*/ 9450 w 9528"/>
              <a:gd name="T81" fmla="*/ 991 h 3968"/>
              <a:gd name="T82" fmla="*/ 8072 w 9528"/>
              <a:gd name="T83" fmla="*/ 3661 h 3968"/>
              <a:gd name="T84" fmla="*/ 8015 w 9528"/>
              <a:gd name="T85" fmla="*/ 3737 h 3968"/>
              <a:gd name="T86" fmla="*/ 7950 w 9528"/>
              <a:gd name="T87" fmla="*/ 3803 h 3968"/>
              <a:gd name="T88" fmla="*/ 7878 w 9528"/>
              <a:gd name="T89" fmla="*/ 3859 h 3968"/>
              <a:gd name="T90" fmla="*/ 7798 w 9528"/>
              <a:gd name="T91" fmla="*/ 3903 h 3968"/>
              <a:gd name="T92" fmla="*/ 7713 w 9528"/>
              <a:gd name="T93" fmla="*/ 3936 h 3968"/>
              <a:gd name="T94" fmla="*/ 7622 w 9528"/>
              <a:gd name="T95" fmla="*/ 3958 h 3968"/>
              <a:gd name="T96" fmla="*/ 7527 w 9528"/>
              <a:gd name="T97" fmla="*/ 3968 h 3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528" h="3968">
                <a:moveTo>
                  <a:pt x="7503" y="3968"/>
                </a:moveTo>
                <a:lnTo>
                  <a:pt x="1990" y="3968"/>
                </a:lnTo>
                <a:lnTo>
                  <a:pt x="1965" y="3968"/>
                </a:lnTo>
                <a:lnTo>
                  <a:pt x="1941" y="3967"/>
                </a:lnTo>
                <a:lnTo>
                  <a:pt x="1917" y="3965"/>
                </a:lnTo>
                <a:lnTo>
                  <a:pt x="1893" y="3961"/>
                </a:lnTo>
                <a:lnTo>
                  <a:pt x="1868" y="3958"/>
                </a:lnTo>
                <a:lnTo>
                  <a:pt x="1845" y="3954"/>
                </a:lnTo>
                <a:lnTo>
                  <a:pt x="1822" y="3948"/>
                </a:lnTo>
                <a:lnTo>
                  <a:pt x="1799" y="3943"/>
                </a:lnTo>
                <a:lnTo>
                  <a:pt x="1777" y="3936"/>
                </a:lnTo>
                <a:lnTo>
                  <a:pt x="1756" y="3929"/>
                </a:lnTo>
                <a:lnTo>
                  <a:pt x="1734" y="3920"/>
                </a:lnTo>
                <a:lnTo>
                  <a:pt x="1712" y="3911"/>
                </a:lnTo>
                <a:lnTo>
                  <a:pt x="1691" y="3902"/>
                </a:lnTo>
                <a:lnTo>
                  <a:pt x="1670" y="3891"/>
                </a:lnTo>
                <a:lnTo>
                  <a:pt x="1650" y="3880"/>
                </a:lnTo>
                <a:lnTo>
                  <a:pt x="1631" y="3868"/>
                </a:lnTo>
                <a:lnTo>
                  <a:pt x="1611" y="3856"/>
                </a:lnTo>
                <a:lnTo>
                  <a:pt x="1592" y="3843"/>
                </a:lnTo>
                <a:lnTo>
                  <a:pt x="1574" y="3829"/>
                </a:lnTo>
                <a:lnTo>
                  <a:pt x="1556" y="3815"/>
                </a:lnTo>
                <a:lnTo>
                  <a:pt x="1539" y="3799"/>
                </a:lnTo>
                <a:lnTo>
                  <a:pt x="1521" y="3784"/>
                </a:lnTo>
                <a:lnTo>
                  <a:pt x="1505" y="3768"/>
                </a:lnTo>
                <a:lnTo>
                  <a:pt x="1488" y="3750"/>
                </a:lnTo>
                <a:lnTo>
                  <a:pt x="1473" y="3733"/>
                </a:lnTo>
                <a:lnTo>
                  <a:pt x="1459" y="3715"/>
                </a:lnTo>
                <a:lnTo>
                  <a:pt x="1444" y="3695"/>
                </a:lnTo>
                <a:lnTo>
                  <a:pt x="1430" y="3677"/>
                </a:lnTo>
                <a:lnTo>
                  <a:pt x="1417" y="3656"/>
                </a:lnTo>
                <a:lnTo>
                  <a:pt x="1404" y="3635"/>
                </a:lnTo>
                <a:lnTo>
                  <a:pt x="1392" y="3614"/>
                </a:lnTo>
                <a:lnTo>
                  <a:pt x="1381" y="3592"/>
                </a:lnTo>
                <a:lnTo>
                  <a:pt x="75" y="984"/>
                </a:lnTo>
                <a:lnTo>
                  <a:pt x="65" y="964"/>
                </a:lnTo>
                <a:lnTo>
                  <a:pt x="56" y="944"/>
                </a:lnTo>
                <a:lnTo>
                  <a:pt x="47" y="923"/>
                </a:lnTo>
                <a:lnTo>
                  <a:pt x="40" y="902"/>
                </a:lnTo>
                <a:lnTo>
                  <a:pt x="33" y="881"/>
                </a:lnTo>
                <a:lnTo>
                  <a:pt x="26" y="860"/>
                </a:lnTo>
                <a:lnTo>
                  <a:pt x="21" y="840"/>
                </a:lnTo>
                <a:lnTo>
                  <a:pt x="15" y="819"/>
                </a:lnTo>
                <a:lnTo>
                  <a:pt x="11" y="797"/>
                </a:lnTo>
                <a:lnTo>
                  <a:pt x="8" y="776"/>
                </a:lnTo>
                <a:lnTo>
                  <a:pt x="4" y="755"/>
                </a:lnTo>
                <a:lnTo>
                  <a:pt x="2" y="734"/>
                </a:lnTo>
                <a:lnTo>
                  <a:pt x="1" y="713"/>
                </a:lnTo>
                <a:lnTo>
                  <a:pt x="0" y="692"/>
                </a:lnTo>
                <a:lnTo>
                  <a:pt x="0" y="671"/>
                </a:lnTo>
                <a:lnTo>
                  <a:pt x="1" y="649"/>
                </a:lnTo>
                <a:lnTo>
                  <a:pt x="2" y="628"/>
                </a:lnTo>
                <a:lnTo>
                  <a:pt x="4" y="607"/>
                </a:lnTo>
                <a:lnTo>
                  <a:pt x="7" y="587"/>
                </a:lnTo>
                <a:lnTo>
                  <a:pt x="10" y="566"/>
                </a:lnTo>
                <a:lnTo>
                  <a:pt x="14" y="545"/>
                </a:lnTo>
                <a:lnTo>
                  <a:pt x="19" y="524"/>
                </a:lnTo>
                <a:lnTo>
                  <a:pt x="24" y="503"/>
                </a:lnTo>
                <a:lnTo>
                  <a:pt x="31" y="483"/>
                </a:lnTo>
                <a:lnTo>
                  <a:pt x="37" y="462"/>
                </a:lnTo>
                <a:lnTo>
                  <a:pt x="45" y="442"/>
                </a:lnTo>
                <a:lnTo>
                  <a:pt x="53" y="421"/>
                </a:lnTo>
                <a:lnTo>
                  <a:pt x="61" y="402"/>
                </a:lnTo>
                <a:lnTo>
                  <a:pt x="71" y="382"/>
                </a:lnTo>
                <a:lnTo>
                  <a:pt x="82" y="361"/>
                </a:lnTo>
                <a:lnTo>
                  <a:pt x="93" y="342"/>
                </a:lnTo>
                <a:lnTo>
                  <a:pt x="104" y="323"/>
                </a:lnTo>
                <a:lnTo>
                  <a:pt x="116" y="303"/>
                </a:lnTo>
                <a:lnTo>
                  <a:pt x="129" y="284"/>
                </a:lnTo>
                <a:lnTo>
                  <a:pt x="143" y="267"/>
                </a:lnTo>
                <a:lnTo>
                  <a:pt x="156" y="249"/>
                </a:lnTo>
                <a:lnTo>
                  <a:pt x="170" y="233"/>
                </a:lnTo>
                <a:lnTo>
                  <a:pt x="184" y="217"/>
                </a:lnTo>
                <a:lnTo>
                  <a:pt x="200" y="200"/>
                </a:lnTo>
                <a:lnTo>
                  <a:pt x="215" y="185"/>
                </a:lnTo>
                <a:lnTo>
                  <a:pt x="230" y="171"/>
                </a:lnTo>
                <a:lnTo>
                  <a:pt x="247" y="156"/>
                </a:lnTo>
                <a:lnTo>
                  <a:pt x="263" y="143"/>
                </a:lnTo>
                <a:lnTo>
                  <a:pt x="280" y="130"/>
                </a:lnTo>
                <a:lnTo>
                  <a:pt x="297" y="117"/>
                </a:lnTo>
                <a:lnTo>
                  <a:pt x="315" y="106"/>
                </a:lnTo>
                <a:lnTo>
                  <a:pt x="332" y="94"/>
                </a:lnTo>
                <a:lnTo>
                  <a:pt x="351" y="84"/>
                </a:lnTo>
                <a:lnTo>
                  <a:pt x="369" y="74"/>
                </a:lnTo>
                <a:lnTo>
                  <a:pt x="388" y="64"/>
                </a:lnTo>
                <a:lnTo>
                  <a:pt x="408" y="56"/>
                </a:lnTo>
                <a:lnTo>
                  <a:pt x="427" y="48"/>
                </a:lnTo>
                <a:lnTo>
                  <a:pt x="447" y="40"/>
                </a:lnTo>
                <a:lnTo>
                  <a:pt x="467" y="33"/>
                </a:lnTo>
                <a:lnTo>
                  <a:pt x="488" y="27"/>
                </a:lnTo>
                <a:lnTo>
                  <a:pt x="509" y="22"/>
                </a:lnTo>
                <a:lnTo>
                  <a:pt x="529" y="16"/>
                </a:lnTo>
                <a:lnTo>
                  <a:pt x="550" y="12"/>
                </a:lnTo>
                <a:lnTo>
                  <a:pt x="572" y="8"/>
                </a:lnTo>
                <a:lnTo>
                  <a:pt x="594" y="5"/>
                </a:lnTo>
                <a:lnTo>
                  <a:pt x="616" y="3"/>
                </a:lnTo>
                <a:lnTo>
                  <a:pt x="638" y="1"/>
                </a:lnTo>
                <a:lnTo>
                  <a:pt x="661" y="0"/>
                </a:lnTo>
                <a:lnTo>
                  <a:pt x="684" y="0"/>
                </a:lnTo>
                <a:lnTo>
                  <a:pt x="8845" y="0"/>
                </a:lnTo>
                <a:lnTo>
                  <a:pt x="8868" y="0"/>
                </a:lnTo>
                <a:lnTo>
                  <a:pt x="8890" y="1"/>
                </a:lnTo>
                <a:lnTo>
                  <a:pt x="8913" y="3"/>
                </a:lnTo>
                <a:lnTo>
                  <a:pt x="8935" y="5"/>
                </a:lnTo>
                <a:lnTo>
                  <a:pt x="8957" y="8"/>
                </a:lnTo>
                <a:lnTo>
                  <a:pt x="8978" y="12"/>
                </a:lnTo>
                <a:lnTo>
                  <a:pt x="9000" y="16"/>
                </a:lnTo>
                <a:lnTo>
                  <a:pt x="9020" y="22"/>
                </a:lnTo>
                <a:lnTo>
                  <a:pt x="9041" y="27"/>
                </a:lnTo>
                <a:lnTo>
                  <a:pt x="9062" y="34"/>
                </a:lnTo>
                <a:lnTo>
                  <a:pt x="9083" y="40"/>
                </a:lnTo>
                <a:lnTo>
                  <a:pt x="9103" y="48"/>
                </a:lnTo>
                <a:lnTo>
                  <a:pt x="9122" y="57"/>
                </a:lnTo>
                <a:lnTo>
                  <a:pt x="9141" y="65"/>
                </a:lnTo>
                <a:lnTo>
                  <a:pt x="9161" y="74"/>
                </a:lnTo>
                <a:lnTo>
                  <a:pt x="9179" y="85"/>
                </a:lnTo>
                <a:lnTo>
                  <a:pt x="9198" y="95"/>
                </a:lnTo>
                <a:lnTo>
                  <a:pt x="9216" y="107"/>
                </a:lnTo>
                <a:lnTo>
                  <a:pt x="9233" y="119"/>
                </a:lnTo>
                <a:lnTo>
                  <a:pt x="9251" y="131"/>
                </a:lnTo>
                <a:lnTo>
                  <a:pt x="9267" y="144"/>
                </a:lnTo>
                <a:lnTo>
                  <a:pt x="9283" y="157"/>
                </a:lnTo>
                <a:lnTo>
                  <a:pt x="9300" y="172"/>
                </a:lnTo>
                <a:lnTo>
                  <a:pt x="9315" y="187"/>
                </a:lnTo>
                <a:lnTo>
                  <a:pt x="9331" y="202"/>
                </a:lnTo>
                <a:lnTo>
                  <a:pt x="9346" y="219"/>
                </a:lnTo>
                <a:lnTo>
                  <a:pt x="9360" y="235"/>
                </a:lnTo>
                <a:lnTo>
                  <a:pt x="9374" y="252"/>
                </a:lnTo>
                <a:lnTo>
                  <a:pt x="9388" y="269"/>
                </a:lnTo>
                <a:lnTo>
                  <a:pt x="9401" y="288"/>
                </a:lnTo>
                <a:lnTo>
                  <a:pt x="9414" y="306"/>
                </a:lnTo>
                <a:lnTo>
                  <a:pt x="9426" y="326"/>
                </a:lnTo>
                <a:lnTo>
                  <a:pt x="9438" y="346"/>
                </a:lnTo>
                <a:lnTo>
                  <a:pt x="9448" y="365"/>
                </a:lnTo>
                <a:lnTo>
                  <a:pt x="9459" y="385"/>
                </a:lnTo>
                <a:lnTo>
                  <a:pt x="9468" y="405"/>
                </a:lnTo>
                <a:lnTo>
                  <a:pt x="9476" y="426"/>
                </a:lnTo>
                <a:lnTo>
                  <a:pt x="9485" y="445"/>
                </a:lnTo>
                <a:lnTo>
                  <a:pt x="9493" y="466"/>
                </a:lnTo>
                <a:lnTo>
                  <a:pt x="9499" y="487"/>
                </a:lnTo>
                <a:lnTo>
                  <a:pt x="9505" y="508"/>
                </a:lnTo>
                <a:lnTo>
                  <a:pt x="9510" y="529"/>
                </a:lnTo>
                <a:lnTo>
                  <a:pt x="9515" y="549"/>
                </a:lnTo>
                <a:lnTo>
                  <a:pt x="9519" y="570"/>
                </a:lnTo>
                <a:lnTo>
                  <a:pt x="9522" y="592"/>
                </a:lnTo>
                <a:lnTo>
                  <a:pt x="9525" y="613"/>
                </a:lnTo>
                <a:lnTo>
                  <a:pt x="9527" y="634"/>
                </a:lnTo>
                <a:lnTo>
                  <a:pt x="9528" y="656"/>
                </a:lnTo>
                <a:lnTo>
                  <a:pt x="9528" y="676"/>
                </a:lnTo>
                <a:lnTo>
                  <a:pt x="9528" y="697"/>
                </a:lnTo>
                <a:lnTo>
                  <a:pt x="9527" y="719"/>
                </a:lnTo>
                <a:lnTo>
                  <a:pt x="9525" y="740"/>
                </a:lnTo>
                <a:lnTo>
                  <a:pt x="9522" y="762"/>
                </a:lnTo>
                <a:lnTo>
                  <a:pt x="9519" y="783"/>
                </a:lnTo>
                <a:lnTo>
                  <a:pt x="9516" y="803"/>
                </a:lnTo>
                <a:lnTo>
                  <a:pt x="9511" y="825"/>
                </a:lnTo>
                <a:lnTo>
                  <a:pt x="9506" y="846"/>
                </a:lnTo>
                <a:lnTo>
                  <a:pt x="9500" y="867"/>
                </a:lnTo>
                <a:lnTo>
                  <a:pt x="9494" y="888"/>
                </a:lnTo>
                <a:lnTo>
                  <a:pt x="9486" y="909"/>
                </a:lnTo>
                <a:lnTo>
                  <a:pt x="9478" y="929"/>
                </a:lnTo>
                <a:lnTo>
                  <a:pt x="9470" y="950"/>
                </a:lnTo>
                <a:lnTo>
                  <a:pt x="9460" y="971"/>
                </a:lnTo>
                <a:lnTo>
                  <a:pt x="9450" y="991"/>
                </a:lnTo>
                <a:lnTo>
                  <a:pt x="8108" y="3599"/>
                </a:lnTo>
                <a:lnTo>
                  <a:pt x="8096" y="3621"/>
                </a:lnTo>
                <a:lnTo>
                  <a:pt x="8084" y="3642"/>
                </a:lnTo>
                <a:lnTo>
                  <a:pt x="8072" y="3661"/>
                </a:lnTo>
                <a:lnTo>
                  <a:pt x="8058" y="3681"/>
                </a:lnTo>
                <a:lnTo>
                  <a:pt x="8044" y="3701"/>
                </a:lnTo>
                <a:lnTo>
                  <a:pt x="8030" y="3719"/>
                </a:lnTo>
                <a:lnTo>
                  <a:pt x="8015" y="3737"/>
                </a:lnTo>
                <a:lnTo>
                  <a:pt x="7999" y="3754"/>
                </a:lnTo>
                <a:lnTo>
                  <a:pt x="7984" y="3771"/>
                </a:lnTo>
                <a:lnTo>
                  <a:pt x="7967" y="3787"/>
                </a:lnTo>
                <a:lnTo>
                  <a:pt x="7950" y="3803"/>
                </a:lnTo>
                <a:lnTo>
                  <a:pt x="7932" y="3818"/>
                </a:lnTo>
                <a:lnTo>
                  <a:pt x="7915" y="3832"/>
                </a:lnTo>
                <a:lnTo>
                  <a:pt x="7896" y="3845"/>
                </a:lnTo>
                <a:lnTo>
                  <a:pt x="7878" y="3859"/>
                </a:lnTo>
                <a:lnTo>
                  <a:pt x="7858" y="3871"/>
                </a:lnTo>
                <a:lnTo>
                  <a:pt x="7838" y="3883"/>
                </a:lnTo>
                <a:lnTo>
                  <a:pt x="7818" y="3892"/>
                </a:lnTo>
                <a:lnTo>
                  <a:pt x="7798" y="3903"/>
                </a:lnTo>
                <a:lnTo>
                  <a:pt x="7777" y="3912"/>
                </a:lnTo>
                <a:lnTo>
                  <a:pt x="7756" y="3921"/>
                </a:lnTo>
                <a:lnTo>
                  <a:pt x="7734" y="3930"/>
                </a:lnTo>
                <a:lnTo>
                  <a:pt x="7713" y="3936"/>
                </a:lnTo>
                <a:lnTo>
                  <a:pt x="7690" y="3943"/>
                </a:lnTo>
                <a:lnTo>
                  <a:pt x="7668" y="3948"/>
                </a:lnTo>
                <a:lnTo>
                  <a:pt x="7645" y="3954"/>
                </a:lnTo>
                <a:lnTo>
                  <a:pt x="7622" y="3958"/>
                </a:lnTo>
                <a:lnTo>
                  <a:pt x="7598" y="3961"/>
                </a:lnTo>
                <a:lnTo>
                  <a:pt x="7575" y="3965"/>
                </a:lnTo>
                <a:lnTo>
                  <a:pt x="7551" y="3967"/>
                </a:lnTo>
                <a:lnTo>
                  <a:pt x="7527" y="3968"/>
                </a:lnTo>
                <a:lnTo>
                  <a:pt x="7503" y="3968"/>
                </a:lnTo>
                <a:close/>
              </a:path>
            </a:pathLst>
          </a:custGeom>
          <a:gradFill>
            <a:gsLst>
              <a:gs pos="100000">
                <a:schemeClr val="accent4">
                  <a:lumMod val="75000"/>
                </a:schemeClr>
              </a:gs>
              <a:gs pos="0">
                <a:schemeClr val="accent4"/>
              </a:gs>
            </a:gsLst>
            <a:lin ang="5400000" scaled="0"/>
          </a:gradFill>
          <a:ln>
            <a:noFill/>
          </a:ln>
        </p:spPr>
        <p:txBody>
          <a:bodyPr vert="horz" wrap="square" lIns="91440" tIns="45720" rIns="91440" bIns="45720" numCol="1" anchor="t" anchorCtr="0" compatLnSpc="1">
            <a:prstTxWarp prst="textNoShape">
              <a:avLst/>
            </a:prstTxWarp>
          </a:bodyPr>
          <a:lstStyle/>
          <a:p>
            <a:endParaRPr lang="en-US"/>
          </a:p>
        </p:txBody>
      </p:sp>
      <p:sp>
        <p:nvSpPr>
          <p:cNvPr id="41" name="TextBox 40"/>
          <p:cNvSpPr txBox="1"/>
          <p:nvPr/>
        </p:nvSpPr>
        <p:spPr>
          <a:xfrm>
            <a:off x="882269" y="889915"/>
            <a:ext cx="15858678" cy="784830"/>
          </a:xfrm>
          <a:prstGeom prst="rect">
            <a:avLst/>
          </a:prstGeom>
          <a:noFill/>
        </p:spPr>
        <p:txBody>
          <a:bodyPr wrap="square" rtlCol="0">
            <a:spAutoFit/>
          </a:bodyPr>
          <a:lstStyle/>
          <a:p>
            <a:r>
              <a:rPr lang="en-US" sz="4500" dirty="0" smtClean="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Learning Communities as </a:t>
            </a:r>
            <a:r>
              <a:rPr lang="en-US" sz="4500" dirty="0" smtClean="0">
                <a:solidFill>
                  <a:srgbClr val="FF0000"/>
                </a:solidFill>
                <a:latin typeface="Montserrat ExtraBold" panose="00000900000000000000" pitchFamily="50" charset="0"/>
                <a:ea typeface="Roboto Black" panose="02000000000000000000" pitchFamily="2" charset="0"/>
                <a:cs typeface="Open Sans Light" panose="020B0306030504020204" pitchFamily="34" charset="0"/>
              </a:rPr>
              <a:t>value</a:t>
            </a:r>
            <a:r>
              <a:rPr lang="en-US" sz="4500" dirty="0" smtClean="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 differentiator </a:t>
            </a:r>
            <a:endParaRPr lang="ru-RU" sz="45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101" name="Полилиния 100"/>
          <p:cNvSpPr>
            <a:spLocks/>
          </p:cNvSpPr>
          <p:nvPr/>
        </p:nvSpPr>
        <p:spPr bwMode="auto">
          <a:xfrm>
            <a:off x="5816912" y="3650274"/>
            <a:ext cx="2781250" cy="2412570"/>
          </a:xfrm>
          <a:custGeom>
            <a:avLst/>
            <a:gdLst>
              <a:gd name="connsiteX0" fmla="*/ 61707 w 2781250"/>
              <a:gd name="connsiteY0" fmla="*/ 625781 h 2412570"/>
              <a:gd name="connsiteX1" fmla="*/ 64481 w 2781250"/>
              <a:gd name="connsiteY1" fmla="*/ 625781 h 2412570"/>
              <a:gd name="connsiteX2" fmla="*/ 67485 w 2781250"/>
              <a:gd name="connsiteY2" fmla="*/ 626012 h 2412570"/>
              <a:gd name="connsiteX3" fmla="*/ 153459 w 2781250"/>
              <a:gd name="connsiteY3" fmla="*/ 633172 h 2412570"/>
              <a:gd name="connsiteX4" fmla="*/ 236891 w 2781250"/>
              <a:gd name="connsiteY4" fmla="*/ 642873 h 2412570"/>
              <a:gd name="connsiteX5" fmla="*/ 318012 w 2781250"/>
              <a:gd name="connsiteY5" fmla="*/ 655576 h 2412570"/>
              <a:gd name="connsiteX6" fmla="*/ 396359 w 2781250"/>
              <a:gd name="connsiteY6" fmla="*/ 670588 h 2412570"/>
              <a:gd name="connsiteX7" fmla="*/ 472395 w 2781250"/>
              <a:gd name="connsiteY7" fmla="*/ 688604 h 2412570"/>
              <a:gd name="connsiteX8" fmla="*/ 545658 w 2781250"/>
              <a:gd name="connsiteY8" fmla="*/ 709160 h 2412570"/>
              <a:gd name="connsiteX9" fmla="*/ 616379 w 2781250"/>
              <a:gd name="connsiteY9" fmla="*/ 732718 h 2412570"/>
              <a:gd name="connsiteX10" fmla="*/ 684095 w 2781250"/>
              <a:gd name="connsiteY10" fmla="*/ 758355 h 2412570"/>
              <a:gd name="connsiteX11" fmla="*/ 749500 w 2781250"/>
              <a:gd name="connsiteY11" fmla="*/ 786995 h 2412570"/>
              <a:gd name="connsiteX12" fmla="*/ 812131 w 2781250"/>
              <a:gd name="connsiteY12" fmla="*/ 817944 h 2412570"/>
              <a:gd name="connsiteX13" fmla="*/ 871758 w 2781250"/>
              <a:gd name="connsiteY13" fmla="*/ 851665 h 2412570"/>
              <a:gd name="connsiteX14" fmla="*/ 928612 w 2781250"/>
              <a:gd name="connsiteY14" fmla="*/ 887926 h 2412570"/>
              <a:gd name="connsiteX15" fmla="*/ 982693 w 2781250"/>
              <a:gd name="connsiteY15" fmla="*/ 926267 h 2412570"/>
              <a:gd name="connsiteX16" fmla="*/ 1033769 w 2781250"/>
              <a:gd name="connsiteY16" fmla="*/ 967378 h 2412570"/>
              <a:gd name="connsiteX17" fmla="*/ 1082071 w 2781250"/>
              <a:gd name="connsiteY17" fmla="*/ 1011031 h 2412570"/>
              <a:gd name="connsiteX18" fmla="*/ 1127369 w 2781250"/>
              <a:gd name="connsiteY18" fmla="*/ 1056993 h 2412570"/>
              <a:gd name="connsiteX19" fmla="*/ 1169432 w 2781250"/>
              <a:gd name="connsiteY19" fmla="*/ 1105495 h 2412570"/>
              <a:gd name="connsiteX20" fmla="*/ 1208721 w 2781250"/>
              <a:gd name="connsiteY20" fmla="*/ 1156308 h 2412570"/>
              <a:gd name="connsiteX21" fmla="*/ 1244775 w 2781250"/>
              <a:gd name="connsiteY21" fmla="*/ 1209199 h 2412570"/>
              <a:gd name="connsiteX22" fmla="*/ 1277593 w 2781250"/>
              <a:gd name="connsiteY22" fmla="*/ 1264861 h 2412570"/>
              <a:gd name="connsiteX23" fmla="*/ 1307637 w 2781250"/>
              <a:gd name="connsiteY23" fmla="*/ 1322371 h 2412570"/>
              <a:gd name="connsiteX24" fmla="*/ 1333984 w 2781250"/>
              <a:gd name="connsiteY24" fmla="*/ 1382422 h 2412570"/>
              <a:gd name="connsiteX25" fmla="*/ 1357558 w 2781250"/>
              <a:gd name="connsiteY25" fmla="*/ 1444783 h 2412570"/>
              <a:gd name="connsiteX26" fmla="*/ 1377665 w 2781250"/>
              <a:gd name="connsiteY26" fmla="*/ 1509222 h 2412570"/>
              <a:gd name="connsiteX27" fmla="*/ 1394536 w 2781250"/>
              <a:gd name="connsiteY27" fmla="*/ 1575971 h 2412570"/>
              <a:gd name="connsiteX28" fmla="*/ 1407940 w 2781250"/>
              <a:gd name="connsiteY28" fmla="*/ 1644798 h 2412570"/>
              <a:gd name="connsiteX29" fmla="*/ 1418109 w 2781250"/>
              <a:gd name="connsiteY29" fmla="*/ 1715936 h 2412570"/>
              <a:gd name="connsiteX30" fmla="*/ 1420819 w 2781250"/>
              <a:gd name="connsiteY30" fmla="*/ 1746598 h 2412570"/>
              <a:gd name="connsiteX31" fmla="*/ 1423693 w 2781250"/>
              <a:gd name="connsiteY31" fmla="*/ 1737355 h 2412570"/>
              <a:gd name="connsiteX32" fmla="*/ 1447266 w 2781250"/>
              <a:gd name="connsiteY32" fmla="*/ 1674985 h 2412570"/>
              <a:gd name="connsiteX33" fmla="*/ 1473613 w 2781250"/>
              <a:gd name="connsiteY33" fmla="*/ 1615156 h 2412570"/>
              <a:gd name="connsiteX34" fmla="*/ 1503658 w 2781250"/>
              <a:gd name="connsiteY34" fmla="*/ 1557175 h 2412570"/>
              <a:gd name="connsiteX35" fmla="*/ 1536476 w 2781250"/>
              <a:gd name="connsiteY35" fmla="*/ 1501966 h 2412570"/>
              <a:gd name="connsiteX36" fmla="*/ 1572529 w 2781250"/>
              <a:gd name="connsiteY36" fmla="*/ 1448605 h 2412570"/>
              <a:gd name="connsiteX37" fmla="*/ 1611819 w 2781250"/>
              <a:gd name="connsiteY37" fmla="*/ 1398016 h 2412570"/>
              <a:gd name="connsiteX38" fmla="*/ 1654112 w 2781250"/>
              <a:gd name="connsiteY38" fmla="*/ 1349505 h 2412570"/>
              <a:gd name="connsiteX39" fmla="*/ 1699179 w 2781250"/>
              <a:gd name="connsiteY39" fmla="*/ 1303536 h 2412570"/>
              <a:gd name="connsiteX40" fmla="*/ 1747482 w 2781250"/>
              <a:gd name="connsiteY40" fmla="*/ 1260108 h 2412570"/>
              <a:gd name="connsiteX41" fmla="*/ 1798558 w 2781250"/>
              <a:gd name="connsiteY41" fmla="*/ 1218990 h 2412570"/>
              <a:gd name="connsiteX42" fmla="*/ 1852638 w 2781250"/>
              <a:gd name="connsiteY42" fmla="*/ 1180182 h 2412570"/>
              <a:gd name="connsiteX43" fmla="*/ 1909492 w 2781250"/>
              <a:gd name="connsiteY43" fmla="*/ 1144146 h 2412570"/>
              <a:gd name="connsiteX44" fmla="*/ 1969119 w 2781250"/>
              <a:gd name="connsiteY44" fmla="*/ 1110651 h 2412570"/>
              <a:gd name="connsiteX45" fmla="*/ 2031520 w 2781250"/>
              <a:gd name="connsiteY45" fmla="*/ 1079466 h 2412570"/>
              <a:gd name="connsiteX46" fmla="*/ 2096694 w 2781250"/>
              <a:gd name="connsiteY46" fmla="*/ 1051053 h 2412570"/>
              <a:gd name="connsiteX47" fmla="*/ 2164872 w 2781250"/>
              <a:gd name="connsiteY47" fmla="*/ 1024950 h 2412570"/>
              <a:gd name="connsiteX48" fmla="*/ 2235592 w 2781250"/>
              <a:gd name="connsiteY48" fmla="*/ 1001849 h 2412570"/>
              <a:gd name="connsiteX49" fmla="*/ 2308855 w 2781250"/>
              <a:gd name="connsiteY49" fmla="*/ 981059 h 2412570"/>
              <a:gd name="connsiteX50" fmla="*/ 2384891 w 2781250"/>
              <a:gd name="connsiteY50" fmla="*/ 963041 h 2412570"/>
              <a:gd name="connsiteX51" fmla="*/ 2463239 w 2781250"/>
              <a:gd name="connsiteY51" fmla="*/ 947795 h 2412570"/>
              <a:gd name="connsiteX52" fmla="*/ 2544359 w 2781250"/>
              <a:gd name="connsiteY52" fmla="*/ 935321 h 2412570"/>
              <a:gd name="connsiteX53" fmla="*/ 2627791 w 2781250"/>
              <a:gd name="connsiteY53" fmla="*/ 925388 h 2412570"/>
              <a:gd name="connsiteX54" fmla="*/ 2713765 w 2781250"/>
              <a:gd name="connsiteY54" fmla="*/ 918458 h 2412570"/>
              <a:gd name="connsiteX55" fmla="*/ 2716770 w 2781250"/>
              <a:gd name="connsiteY55" fmla="*/ 918458 h 2412570"/>
              <a:gd name="connsiteX56" fmla="*/ 2719543 w 2781250"/>
              <a:gd name="connsiteY56" fmla="*/ 918458 h 2412570"/>
              <a:gd name="connsiteX57" fmla="*/ 2722316 w 2781250"/>
              <a:gd name="connsiteY57" fmla="*/ 918689 h 2412570"/>
              <a:gd name="connsiteX58" fmla="*/ 2725321 w 2781250"/>
              <a:gd name="connsiteY58" fmla="*/ 918920 h 2412570"/>
              <a:gd name="connsiteX59" fmla="*/ 2727863 w 2781250"/>
              <a:gd name="connsiteY59" fmla="*/ 919382 h 2412570"/>
              <a:gd name="connsiteX60" fmla="*/ 2730636 w 2781250"/>
              <a:gd name="connsiteY60" fmla="*/ 919844 h 2412570"/>
              <a:gd name="connsiteX61" fmla="*/ 2733641 w 2781250"/>
              <a:gd name="connsiteY61" fmla="*/ 920537 h 2412570"/>
              <a:gd name="connsiteX62" fmla="*/ 2735952 w 2781250"/>
              <a:gd name="connsiteY62" fmla="*/ 921230 h 2412570"/>
              <a:gd name="connsiteX63" fmla="*/ 2738725 w 2781250"/>
              <a:gd name="connsiteY63" fmla="*/ 922154 h 2412570"/>
              <a:gd name="connsiteX64" fmla="*/ 2741036 w 2781250"/>
              <a:gd name="connsiteY64" fmla="*/ 923540 h 2412570"/>
              <a:gd name="connsiteX65" fmla="*/ 2743579 w 2781250"/>
              <a:gd name="connsiteY65" fmla="*/ 924695 h 2412570"/>
              <a:gd name="connsiteX66" fmla="*/ 2745890 w 2781250"/>
              <a:gd name="connsiteY66" fmla="*/ 925850 h 2412570"/>
              <a:gd name="connsiteX67" fmla="*/ 2748432 w 2781250"/>
              <a:gd name="connsiteY67" fmla="*/ 927236 h 2412570"/>
              <a:gd name="connsiteX68" fmla="*/ 2750512 w 2781250"/>
              <a:gd name="connsiteY68" fmla="*/ 928853 h 2412570"/>
              <a:gd name="connsiteX69" fmla="*/ 2752823 w 2781250"/>
              <a:gd name="connsiteY69" fmla="*/ 930470 h 2412570"/>
              <a:gd name="connsiteX70" fmla="*/ 2754903 w 2781250"/>
              <a:gd name="connsiteY70" fmla="*/ 932318 h 2412570"/>
              <a:gd name="connsiteX71" fmla="*/ 2756983 w 2781250"/>
              <a:gd name="connsiteY71" fmla="*/ 934166 h 2412570"/>
              <a:gd name="connsiteX72" fmla="*/ 2758832 w 2781250"/>
              <a:gd name="connsiteY72" fmla="*/ 935783 h 2412570"/>
              <a:gd name="connsiteX73" fmla="*/ 2760912 w 2781250"/>
              <a:gd name="connsiteY73" fmla="*/ 938093 h 2412570"/>
              <a:gd name="connsiteX74" fmla="*/ 2762530 w 2781250"/>
              <a:gd name="connsiteY74" fmla="*/ 939941 h 2412570"/>
              <a:gd name="connsiteX75" fmla="*/ 2764148 w 2781250"/>
              <a:gd name="connsiteY75" fmla="*/ 942251 h 2412570"/>
              <a:gd name="connsiteX76" fmla="*/ 2765765 w 2781250"/>
              <a:gd name="connsiteY76" fmla="*/ 944561 h 2412570"/>
              <a:gd name="connsiteX77" fmla="*/ 2767152 w 2781250"/>
              <a:gd name="connsiteY77" fmla="*/ 946871 h 2412570"/>
              <a:gd name="connsiteX78" fmla="*/ 2768308 w 2781250"/>
              <a:gd name="connsiteY78" fmla="*/ 949181 h 2412570"/>
              <a:gd name="connsiteX79" fmla="*/ 2769463 w 2781250"/>
              <a:gd name="connsiteY79" fmla="*/ 951722 h 2412570"/>
              <a:gd name="connsiteX80" fmla="*/ 2770850 w 2781250"/>
              <a:gd name="connsiteY80" fmla="*/ 954263 h 2412570"/>
              <a:gd name="connsiteX81" fmla="*/ 2771774 w 2781250"/>
              <a:gd name="connsiteY81" fmla="*/ 956804 h 2412570"/>
              <a:gd name="connsiteX82" fmla="*/ 2772468 w 2781250"/>
              <a:gd name="connsiteY82" fmla="*/ 959576 h 2412570"/>
              <a:gd name="connsiteX83" fmla="*/ 2773161 w 2781250"/>
              <a:gd name="connsiteY83" fmla="*/ 962348 h 2412570"/>
              <a:gd name="connsiteX84" fmla="*/ 2773854 w 2781250"/>
              <a:gd name="connsiteY84" fmla="*/ 965120 h 2412570"/>
              <a:gd name="connsiteX85" fmla="*/ 2774548 w 2781250"/>
              <a:gd name="connsiteY85" fmla="*/ 967892 h 2412570"/>
              <a:gd name="connsiteX86" fmla="*/ 2774779 w 2781250"/>
              <a:gd name="connsiteY86" fmla="*/ 970895 h 2412570"/>
              <a:gd name="connsiteX87" fmla="*/ 2779401 w 2781250"/>
              <a:gd name="connsiteY87" fmla="*/ 1043430 h 2412570"/>
              <a:gd name="connsiteX88" fmla="*/ 2781250 w 2781250"/>
              <a:gd name="connsiteY88" fmla="*/ 1114347 h 2412570"/>
              <a:gd name="connsiteX89" fmla="*/ 2780326 w 2781250"/>
              <a:gd name="connsiteY89" fmla="*/ 1183185 h 2412570"/>
              <a:gd name="connsiteX90" fmla="*/ 2776397 w 2781250"/>
              <a:gd name="connsiteY90" fmla="*/ 1250175 h 2412570"/>
              <a:gd name="connsiteX91" fmla="*/ 2769463 w 2781250"/>
              <a:gd name="connsiteY91" fmla="*/ 1315779 h 2412570"/>
              <a:gd name="connsiteX92" fmla="*/ 2759988 w 2781250"/>
              <a:gd name="connsiteY92" fmla="*/ 1379535 h 2412570"/>
              <a:gd name="connsiteX93" fmla="*/ 2747739 w 2781250"/>
              <a:gd name="connsiteY93" fmla="*/ 1441213 h 2412570"/>
              <a:gd name="connsiteX94" fmla="*/ 2732254 w 2781250"/>
              <a:gd name="connsiteY94" fmla="*/ 1501504 h 2412570"/>
              <a:gd name="connsiteX95" fmla="*/ 2713996 w 2781250"/>
              <a:gd name="connsiteY95" fmla="*/ 1559947 h 2412570"/>
              <a:gd name="connsiteX96" fmla="*/ 2692965 w 2781250"/>
              <a:gd name="connsiteY96" fmla="*/ 1616542 h 2412570"/>
              <a:gd name="connsiteX97" fmla="*/ 2668929 w 2781250"/>
              <a:gd name="connsiteY97" fmla="*/ 1671289 h 2412570"/>
              <a:gd name="connsiteX98" fmla="*/ 2642120 w 2781250"/>
              <a:gd name="connsiteY98" fmla="*/ 1724419 h 2412570"/>
              <a:gd name="connsiteX99" fmla="*/ 2612538 w 2781250"/>
              <a:gd name="connsiteY99" fmla="*/ 1775471 h 2412570"/>
              <a:gd name="connsiteX100" fmla="*/ 2580182 w 2781250"/>
              <a:gd name="connsiteY100" fmla="*/ 1825136 h 2412570"/>
              <a:gd name="connsiteX101" fmla="*/ 2544590 w 2781250"/>
              <a:gd name="connsiteY101" fmla="*/ 1872722 h 2412570"/>
              <a:gd name="connsiteX102" fmla="*/ 2506457 w 2781250"/>
              <a:gd name="connsiteY102" fmla="*/ 1918460 h 2412570"/>
              <a:gd name="connsiteX103" fmla="*/ 2465088 w 2781250"/>
              <a:gd name="connsiteY103" fmla="*/ 1962812 h 2412570"/>
              <a:gd name="connsiteX104" fmla="*/ 2421407 w 2781250"/>
              <a:gd name="connsiteY104" fmla="*/ 2005085 h 2412570"/>
              <a:gd name="connsiteX105" fmla="*/ 2374491 w 2781250"/>
              <a:gd name="connsiteY105" fmla="*/ 2045741 h 2412570"/>
              <a:gd name="connsiteX106" fmla="*/ 2324802 w 2781250"/>
              <a:gd name="connsiteY106" fmla="*/ 2084780 h 2412570"/>
              <a:gd name="connsiteX107" fmla="*/ 2272108 w 2781250"/>
              <a:gd name="connsiteY107" fmla="*/ 2121740 h 2412570"/>
              <a:gd name="connsiteX108" fmla="*/ 2216641 w 2781250"/>
              <a:gd name="connsiteY108" fmla="*/ 2157084 h 2412570"/>
              <a:gd name="connsiteX109" fmla="*/ 2158401 w 2781250"/>
              <a:gd name="connsiteY109" fmla="*/ 2190579 h 2412570"/>
              <a:gd name="connsiteX110" fmla="*/ 2097156 w 2781250"/>
              <a:gd name="connsiteY110" fmla="*/ 2222226 h 2412570"/>
              <a:gd name="connsiteX111" fmla="*/ 2032906 w 2781250"/>
              <a:gd name="connsiteY111" fmla="*/ 2252487 h 2412570"/>
              <a:gd name="connsiteX112" fmla="*/ 1966346 w 2781250"/>
              <a:gd name="connsiteY112" fmla="*/ 2280669 h 2412570"/>
              <a:gd name="connsiteX113" fmla="*/ 1896319 w 2781250"/>
              <a:gd name="connsiteY113" fmla="*/ 2307003 h 2412570"/>
              <a:gd name="connsiteX114" fmla="*/ 1823749 w 2781250"/>
              <a:gd name="connsiteY114" fmla="*/ 2331489 h 2412570"/>
              <a:gd name="connsiteX115" fmla="*/ 1748175 w 2781250"/>
              <a:gd name="connsiteY115" fmla="*/ 2354589 h 2412570"/>
              <a:gd name="connsiteX116" fmla="*/ 1670059 w 2781250"/>
              <a:gd name="connsiteY116" fmla="*/ 2375610 h 2412570"/>
              <a:gd name="connsiteX117" fmla="*/ 1588707 w 2781250"/>
              <a:gd name="connsiteY117" fmla="*/ 2395014 h 2412570"/>
              <a:gd name="connsiteX118" fmla="*/ 1504582 w 2781250"/>
              <a:gd name="connsiteY118" fmla="*/ 2412570 h 2412570"/>
              <a:gd name="connsiteX119" fmla="*/ 1532085 w 2781250"/>
              <a:gd name="connsiteY119" fmla="*/ 2366139 h 2412570"/>
              <a:gd name="connsiteX120" fmla="*/ 1560049 w 2781250"/>
              <a:gd name="connsiteY120" fmla="*/ 2320401 h 2412570"/>
              <a:gd name="connsiteX121" fmla="*/ 1588476 w 2781250"/>
              <a:gd name="connsiteY121" fmla="*/ 2275125 h 2412570"/>
              <a:gd name="connsiteX122" fmla="*/ 1616903 w 2781250"/>
              <a:gd name="connsiteY122" fmla="*/ 2230542 h 2412570"/>
              <a:gd name="connsiteX123" fmla="*/ 1645330 w 2781250"/>
              <a:gd name="connsiteY123" fmla="*/ 2186652 h 2412570"/>
              <a:gd name="connsiteX124" fmla="*/ 1674450 w 2781250"/>
              <a:gd name="connsiteY124" fmla="*/ 2143685 h 2412570"/>
              <a:gd name="connsiteX125" fmla="*/ 1703339 w 2781250"/>
              <a:gd name="connsiteY125" fmla="*/ 2100719 h 2412570"/>
              <a:gd name="connsiteX126" fmla="*/ 1732460 w 2781250"/>
              <a:gd name="connsiteY126" fmla="*/ 2058908 h 2412570"/>
              <a:gd name="connsiteX127" fmla="*/ 1762273 w 2781250"/>
              <a:gd name="connsiteY127" fmla="*/ 2017559 h 2412570"/>
              <a:gd name="connsiteX128" fmla="*/ 1791856 w 2781250"/>
              <a:gd name="connsiteY128" fmla="*/ 1976672 h 2412570"/>
              <a:gd name="connsiteX129" fmla="*/ 1821669 w 2781250"/>
              <a:gd name="connsiteY129" fmla="*/ 1936478 h 2412570"/>
              <a:gd name="connsiteX130" fmla="*/ 1851945 w 2781250"/>
              <a:gd name="connsiteY130" fmla="*/ 1897208 h 2412570"/>
              <a:gd name="connsiteX131" fmla="*/ 1882221 w 2781250"/>
              <a:gd name="connsiteY131" fmla="*/ 1858169 h 2412570"/>
              <a:gd name="connsiteX132" fmla="*/ 1912728 w 2781250"/>
              <a:gd name="connsiteY132" fmla="*/ 1819823 h 2412570"/>
              <a:gd name="connsiteX133" fmla="*/ 1943466 w 2781250"/>
              <a:gd name="connsiteY133" fmla="*/ 1781708 h 2412570"/>
              <a:gd name="connsiteX134" fmla="*/ 1974435 w 2781250"/>
              <a:gd name="connsiteY134" fmla="*/ 1744516 h 2412570"/>
              <a:gd name="connsiteX135" fmla="*/ 2005404 w 2781250"/>
              <a:gd name="connsiteY135" fmla="*/ 1707787 h 2412570"/>
              <a:gd name="connsiteX136" fmla="*/ 2036835 w 2781250"/>
              <a:gd name="connsiteY136" fmla="*/ 1671520 h 2412570"/>
              <a:gd name="connsiteX137" fmla="*/ 2068267 w 2781250"/>
              <a:gd name="connsiteY137" fmla="*/ 1635946 h 2412570"/>
              <a:gd name="connsiteX138" fmla="*/ 2099929 w 2781250"/>
              <a:gd name="connsiteY138" fmla="*/ 1601065 h 2412570"/>
              <a:gd name="connsiteX139" fmla="*/ 2131823 w 2781250"/>
              <a:gd name="connsiteY139" fmla="*/ 1566415 h 2412570"/>
              <a:gd name="connsiteX140" fmla="*/ 2163716 w 2781250"/>
              <a:gd name="connsiteY140" fmla="*/ 1532227 h 2412570"/>
              <a:gd name="connsiteX141" fmla="*/ 2196072 w 2781250"/>
              <a:gd name="connsiteY141" fmla="*/ 1498732 h 2412570"/>
              <a:gd name="connsiteX142" fmla="*/ 2228428 w 2781250"/>
              <a:gd name="connsiteY142" fmla="*/ 1465699 h 2412570"/>
              <a:gd name="connsiteX143" fmla="*/ 2261246 w 2781250"/>
              <a:gd name="connsiteY143" fmla="*/ 1433128 h 2412570"/>
              <a:gd name="connsiteX144" fmla="*/ 2293833 w 2781250"/>
              <a:gd name="connsiteY144" fmla="*/ 1401250 h 2412570"/>
              <a:gd name="connsiteX145" fmla="*/ 2326651 w 2781250"/>
              <a:gd name="connsiteY145" fmla="*/ 1369602 h 2412570"/>
              <a:gd name="connsiteX146" fmla="*/ 2359700 w 2781250"/>
              <a:gd name="connsiteY146" fmla="*/ 1338417 h 2412570"/>
              <a:gd name="connsiteX147" fmla="*/ 2393212 w 2781250"/>
              <a:gd name="connsiteY147" fmla="*/ 1307694 h 2412570"/>
              <a:gd name="connsiteX148" fmla="*/ 2426492 w 2781250"/>
              <a:gd name="connsiteY148" fmla="*/ 1277433 h 2412570"/>
              <a:gd name="connsiteX149" fmla="*/ 2460003 w 2781250"/>
              <a:gd name="connsiteY149" fmla="*/ 1247865 h 2412570"/>
              <a:gd name="connsiteX150" fmla="*/ 2493746 w 2781250"/>
              <a:gd name="connsiteY150" fmla="*/ 1218759 h 2412570"/>
              <a:gd name="connsiteX151" fmla="*/ 2468554 w 2781250"/>
              <a:gd name="connsiteY151" fmla="*/ 1230771 h 2412570"/>
              <a:gd name="connsiteX152" fmla="*/ 2442670 w 2781250"/>
              <a:gd name="connsiteY152" fmla="*/ 1244400 h 2412570"/>
              <a:gd name="connsiteX153" fmla="*/ 2416092 w 2781250"/>
              <a:gd name="connsiteY153" fmla="*/ 1258722 h 2412570"/>
              <a:gd name="connsiteX154" fmla="*/ 2388820 w 2781250"/>
              <a:gd name="connsiteY154" fmla="*/ 1274661 h 2412570"/>
              <a:gd name="connsiteX155" fmla="*/ 2361087 w 2781250"/>
              <a:gd name="connsiteY155" fmla="*/ 1291755 h 2412570"/>
              <a:gd name="connsiteX156" fmla="*/ 2332429 w 2781250"/>
              <a:gd name="connsiteY156" fmla="*/ 1310004 h 2412570"/>
              <a:gd name="connsiteX157" fmla="*/ 2303309 w 2781250"/>
              <a:gd name="connsiteY157" fmla="*/ 1329639 h 2412570"/>
              <a:gd name="connsiteX158" fmla="*/ 2273264 w 2781250"/>
              <a:gd name="connsiteY158" fmla="*/ 1350660 h 2412570"/>
              <a:gd name="connsiteX159" fmla="*/ 2242988 w 2781250"/>
              <a:gd name="connsiteY159" fmla="*/ 1372836 h 2412570"/>
              <a:gd name="connsiteX160" fmla="*/ 2211557 w 2781250"/>
              <a:gd name="connsiteY160" fmla="*/ 1397092 h 2412570"/>
              <a:gd name="connsiteX161" fmla="*/ 2179894 w 2781250"/>
              <a:gd name="connsiteY161" fmla="*/ 1422271 h 2412570"/>
              <a:gd name="connsiteX162" fmla="*/ 2147307 w 2781250"/>
              <a:gd name="connsiteY162" fmla="*/ 1449529 h 2412570"/>
              <a:gd name="connsiteX163" fmla="*/ 2114027 w 2781250"/>
              <a:gd name="connsiteY163" fmla="*/ 1478173 h 2412570"/>
              <a:gd name="connsiteX164" fmla="*/ 2080285 w 2781250"/>
              <a:gd name="connsiteY164" fmla="*/ 1508434 h 2412570"/>
              <a:gd name="connsiteX165" fmla="*/ 2045849 w 2781250"/>
              <a:gd name="connsiteY165" fmla="*/ 1540543 h 2412570"/>
              <a:gd name="connsiteX166" fmla="*/ 2010951 w 2781250"/>
              <a:gd name="connsiteY166" fmla="*/ 1574500 h 2412570"/>
              <a:gd name="connsiteX167" fmla="*/ 1975128 w 2781250"/>
              <a:gd name="connsiteY167" fmla="*/ 1610074 h 2412570"/>
              <a:gd name="connsiteX168" fmla="*/ 1938843 w 2781250"/>
              <a:gd name="connsiteY168" fmla="*/ 1647727 h 2412570"/>
              <a:gd name="connsiteX169" fmla="*/ 1901865 w 2781250"/>
              <a:gd name="connsiteY169" fmla="*/ 1687228 h 2412570"/>
              <a:gd name="connsiteX170" fmla="*/ 1864194 w 2781250"/>
              <a:gd name="connsiteY170" fmla="*/ 1728577 h 2412570"/>
              <a:gd name="connsiteX171" fmla="*/ 1826060 w 2781250"/>
              <a:gd name="connsiteY171" fmla="*/ 1771775 h 2412570"/>
              <a:gd name="connsiteX172" fmla="*/ 1787002 w 2781250"/>
              <a:gd name="connsiteY172" fmla="*/ 1817282 h 2412570"/>
              <a:gd name="connsiteX173" fmla="*/ 1747713 w 2781250"/>
              <a:gd name="connsiteY173" fmla="*/ 1864868 h 2412570"/>
              <a:gd name="connsiteX174" fmla="*/ 1707499 w 2781250"/>
              <a:gd name="connsiteY174" fmla="*/ 1914764 h 2412570"/>
              <a:gd name="connsiteX175" fmla="*/ 1666823 w 2781250"/>
              <a:gd name="connsiteY175" fmla="*/ 1966508 h 2412570"/>
              <a:gd name="connsiteX176" fmla="*/ 1625454 w 2781250"/>
              <a:gd name="connsiteY176" fmla="*/ 2020793 h 2412570"/>
              <a:gd name="connsiteX177" fmla="*/ 1583623 w 2781250"/>
              <a:gd name="connsiteY177" fmla="*/ 2077157 h 2412570"/>
              <a:gd name="connsiteX178" fmla="*/ 1540867 w 2781250"/>
              <a:gd name="connsiteY178" fmla="*/ 2135831 h 2412570"/>
              <a:gd name="connsiteX179" fmla="*/ 1497880 w 2781250"/>
              <a:gd name="connsiteY179" fmla="*/ 2197278 h 2412570"/>
              <a:gd name="connsiteX180" fmla="*/ 1453968 w 2781250"/>
              <a:gd name="connsiteY180" fmla="*/ 2260803 h 2412570"/>
              <a:gd name="connsiteX181" fmla="*/ 1409595 w 2781250"/>
              <a:gd name="connsiteY181" fmla="*/ 2326869 h 2412570"/>
              <a:gd name="connsiteX182" fmla="*/ 1364528 w 2781250"/>
              <a:gd name="connsiteY182" fmla="*/ 2395476 h 2412570"/>
              <a:gd name="connsiteX183" fmla="*/ 1357363 w 2781250"/>
              <a:gd name="connsiteY183" fmla="*/ 2313933 h 2412570"/>
              <a:gd name="connsiteX184" fmla="*/ 1353434 w 2781250"/>
              <a:gd name="connsiteY184" fmla="*/ 2234700 h 2412570"/>
              <a:gd name="connsiteX185" fmla="*/ 1353434 w 2781250"/>
              <a:gd name="connsiteY185" fmla="*/ 2157084 h 2412570"/>
              <a:gd name="connsiteX186" fmla="*/ 1356670 w 2781250"/>
              <a:gd name="connsiteY186" fmla="*/ 2081777 h 2412570"/>
              <a:gd name="connsiteX187" fmla="*/ 1362127 w 2781250"/>
              <a:gd name="connsiteY187" fmla="*/ 2020021 h 2412570"/>
              <a:gd name="connsiteX188" fmla="*/ 1327282 w 2781250"/>
              <a:gd name="connsiteY188" fmla="*/ 1968149 h 2412570"/>
              <a:gd name="connsiteX189" fmla="*/ 1283371 w 2781250"/>
              <a:gd name="connsiteY189" fmla="*/ 1904403 h 2412570"/>
              <a:gd name="connsiteX190" fmla="*/ 1240384 w 2781250"/>
              <a:gd name="connsiteY190" fmla="*/ 1843428 h 2412570"/>
              <a:gd name="connsiteX191" fmla="*/ 1197628 w 2781250"/>
              <a:gd name="connsiteY191" fmla="*/ 1784532 h 2412570"/>
              <a:gd name="connsiteX192" fmla="*/ 1155796 w 2781250"/>
              <a:gd name="connsiteY192" fmla="*/ 1727946 h 2412570"/>
              <a:gd name="connsiteX193" fmla="*/ 1114427 w 2781250"/>
              <a:gd name="connsiteY193" fmla="*/ 1673900 h 2412570"/>
              <a:gd name="connsiteX194" fmla="*/ 1073751 w 2781250"/>
              <a:gd name="connsiteY194" fmla="*/ 1621933 h 2412570"/>
              <a:gd name="connsiteX195" fmla="*/ 1033537 w 2781250"/>
              <a:gd name="connsiteY195" fmla="*/ 1572275 h 2412570"/>
              <a:gd name="connsiteX196" fmla="*/ 994248 w 2781250"/>
              <a:gd name="connsiteY196" fmla="*/ 1524697 h 2412570"/>
              <a:gd name="connsiteX197" fmla="*/ 955190 w 2781250"/>
              <a:gd name="connsiteY197" fmla="*/ 1479428 h 2412570"/>
              <a:gd name="connsiteX198" fmla="*/ 917057 w 2781250"/>
              <a:gd name="connsiteY198" fmla="*/ 1435775 h 2412570"/>
              <a:gd name="connsiteX199" fmla="*/ 879385 w 2781250"/>
              <a:gd name="connsiteY199" fmla="*/ 1394432 h 2412570"/>
              <a:gd name="connsiteX200" fmla="*/ 842407 w 2781250"/>
              <a:gd name="connsiteY200" fmla="*/ 1354937 h 2412570"/>
              <a:gd name="connsiteX201" fmla="*/ 806122 w 2781250"/>
              <a:gd name="connsiteY201" fmla="*/ 1317521 h 2412570"/>
              <a:gd name="connsiteX202" fmla="*/ 770300 w 2781250"/>
              <a:gd name="connsiteY202" fmla="*/ 1281722 h 2412570"/>
              <a:gd name="connsiteX203" fmla="*/ 735402 w 2781250"/>
              <a:gd name="connsiteY203" fmla="*/ 1248001 h 2412570"/>
              <a:gd name="connsiteX204" fmla="*/ 700735 w 2781250"/>
              <a:gd name="connsiteY204" fmla="*/ 1216128 h 2412570"/>
              <a:gd name="connsiteX205" fmla="*/ 667223 w 2781250"/>
              <a:gd name="connsiteY205" fmla="*/ 1185640 h 2412570"/>
              <a:gd name="connsiteX206" fmla="*/ 633943 w 2781250"/>
              <a:gd name="connsiteY206" fmla="*/ 1157001 h 2412570"/>
              <a:gd name="connsiteX207" fmla="*/ 601356 w 2781250"/>
              <a:gd name="connsiteY207" fmla="*/ 1129978 h 2412570"/>
              <a:gd name="connsiteX208" fmla="*/ 569463 w 2781250"/>
              <a:gd name="connsiteY208" fmla="*/ 1104341 h 2412570"/>
              <a:gd name="connsiteX209" fmla="*/ 538262 w 2781250"/>
              <a:gd name="connsiteY209" fmla="*/ 1080551 h 2412570"/>
              <a:gd name="connsiteX210" fmla="*/ 507987 w 2781250"/>
              <a:gd name="connsiteY210" fmla="*/ 1058148 h 2412570"/>
              <a:gd name="connsiteX211" fmla="*/ 477942 w 2781250"/>
              <a:gd name="connsiteY211" fmla="*/ 1037130 h 2412570"/>
              <a:gd name="connsiteX212" fmla="*/ 448822 w 2781250"/>
              <a:gd name="connsiteY212" fmla="*/ 1017498 h 2412570"/>
              <a:gd name="connsiteX213" fmla="*/ 420164 w 2781250"/>
              <a:gd name="connsiteY213" fmla="*/ 999021 h 2412570"/>
              <a:gd name="connsiteX214" fmla="*/ 392199 w 2781250"/>
              <a:gd name="connsiteY214" fmla="*/ 982160 h 2412570"/>
              <a:gd name="connsiteX215" fmla="*/ 365159 w 2781250"/>
              <a:gd name="connsiteY215" fmla="*/ 966454 h 2412570"/>
              <a:gd name="connsiteX216" fmla="*/ 338581 w 2781250"/>
              <a:gd name="connsiteY216" fmla="*/ 951904 h 2412570"/>
              <a:gd name="connsiteX217" fmla="*/ 312696 w 2781250"/>
              <a:gd name="connsiteY217" fmla="*/ 938508 h 2412570"/>
              <a:gd name="connsiteX218" fmla="*/ 287505 w 2781250"/>
              <a:gd name="connsiteY218" fmla="*/ 926036 h 2412570"/>
              <a:gd name="connsiteX219" fmla="*/ 321247 w 2781250"/>
              <a:gd name="connsiteY219" fmla="*/ 955599 h 2412570"/>
              <a:gd name="connsiteX220" fmla="*/ 354759 w 2781250"/>
              <a:gd name="connsiteY220" fmla="*/ 985163 h 2412570"/>
              <a:gd name="connsiteX221" fmla="*/ 388039 w 2781250"/>
              <a:gd name="connsiteY221" fmla="*/ 1015419 h 2412570"/>
              <a:gd name="connsiteX222" fmla="*/ 421550 w 2781250"/>
              <a:gd name="connsiteY222" fmla="*/ 1045906 h 2412570"/>
              <a:gd name="connsiteX223" fmla="*/ 454599 w 2781250"/>
              <a:gd name="connsiteY223" fmla="*/ 1076856 h 2412570"/>
              <a:gd name="connsiteX224" fmla="*/ 487418 w 2781250"/>
              <a:gd name="connsiteY224" fmla="*/ 1108498 h 2412570"/>
              <a:gd name="connsiteX225" fmla="*/ 520004 w 2781250"/>
              <a:gd name="connsiteY225" fmla="*/ 1140602 h 2412570"/>
              <a:gd name="connsiteX226" fmla="*/ 552822 w 2781250"/>
              <a:gd name="connsiteY226" fmla="*/ 1172937 h 2412570"/>
              <a:gd name="connsiteX227" fmla="*/ 585178 w 2781250"/>
              <a:gd name="connsiteY227" fmla="*/ 1206196 h 2412570"/>
              <a:gd name="connsiteX228" fmla="*/ 617303 w 2781250"/>
              <a:gd name="connsiteY228" fmla="*/ 1239686 h 2412570"/>
              <a:gd name="connsiteX229" fmla="*/ 649428 w 2781250"/>
              <a:gd name="connsiteY229" fmla="*/ 1273869 h 2412570"/>
              <a:gd name="connsiteX230" fmla="*/ 681321 w 2781250"/>
              <a:gd name="connsiteY230" fmla="*/ 1308283 h 2412570"/>
              <a:gd name="connsiteX231" fmla="*/ 712984 w 2781250"/>
              <a:gd name="connsiteY231" fmla="*/ 1343389 h 2412570"/>
              <a:gd name="connsiteX232" fmla="*/ 744415 w 2781250"/>
              <a:gd name="connsiteY232" fmla="*/ 1379189 h 2412570"/>
              <a:gd name="connsiteX233" fmla="*/ 775846 w 2781250"/>
              <a:gd name="connsiteY233" fmla="*/ 1415450 h 2412570"/>
              <a:gd name="connsiteX234" fmla="*/ 806816 w 2781250"/>
              <a:gd name="connsiteY234" fmla="*/ 1451943 h 2412570"/>
              <a:gd name="connsiteX235" fmla="*/ 837785 w 2781250"/>
              <a:gd name="connsiteY235" fmla="*/ 1489359 h 2412570"/>
              <a:gd name="connsiteX236" fmla="*/ 868523 w 2781250"/>
              <a:gd name="connsiteY236" fmla="*/ 1527006 h 2412570"/>
              <a:gd name="connsiteX237" fmla="*/ 899030 w 2781250"/>
              <a:gd name="connsiteY237" fmla="*/ 1565577 h 2412570"/>
              <a:gd name="connsiteX238" fmla="*/ 929306 w 2781250"/>
              <a:gd name="connsiteY238" fmla="*/ 1604380 h 2412570"/>
              <a:gd name="connsiteX239" fmla="*/ 959350 w 2781250"/>
              <a:gd name="connsiteY239" fmla="*/ 1644106 h 2412570"/>
              <a:gd name="connsiteX240" fmla="*/ 989395 w 2781250"/>
              <a:gd name="connsiteY240" fmla="*/ 1684293 h 2412570"/>
              <a:gd name="connsiteX241" fmla="*/ 1018977 w 2781250"/>
              <a:gd name="connsiteY241" fmla="*/ 1724943 h 2412570"/>
              <a:gd name="connsiteX242" fmla="*/ 1048791 w 2781250"/>
              <a:gd name="connsiteY242" fmla="*/ 1766286 h 2412570"/>
              <a:gd name="connsiteX243" fmla="*/ 1077911 w 2781250"/>
              <a:gd name="connsiteY243" fmla="*/ 1808322 h 2412570"/>
              <a:gd name="connsiteX244" fmla="*/ 1106800 w 2781250"/>
              <a:gd name="connsiteY244" fmla="*/ 1850819 h 2412570"/>
              <a:gd name="connsiteX245" fmla="*/ 1135920 w 2781250"/>
              <a:gd name="connsiteY245" fmla="*/ 1894240 h 2412570"/>
              <a:gd name="connsiteX246" fmla="*/ 1164347 w 2781250"/>
              <a:gd name="connsiteY246" fmla="*/ 1938124 h 2412570"/>
              <a:gd name="connsiteX247" fmla="*/ 1192774 w 2781250"/>
              <a:gd name="connsiteY247" fmla="*/ 1982469 h 2412570"/>
              <a:gd name="connsiteX248" fmla="*/ 1221201 w 2781250"/>
              <a:gd name="connsiteY248" fmla="*/ 2027507 h 2412570"/>
              <a:gd name="connsiteX249" fmla="*/ 1249166 w 2781250"/>
              <a:gd name="connsiteY249" fmla="*/ 2073238 h 2412570"/>
              <a:gd name="connsiteX250" fmla="*/ 1276668 w 2781250"/>
              <a:gd name="connsiteY250" fmla="*/ 2119893 h 2412570"/>
              <a:gd name="connsiteX251" fmla="*/ 1192543 w 2781250"/>
              <a:gd name="connsiteY251" fmla="*/ 2102340 h 2412570"/>
              <a:gd name="connsiteX252" fmla="*/ 1111191 w 2781250"/>
              <a:gd name="connsiteY252" fmla="*/ 2083170 h 2412570"/>
              <a:gd name="connsiteX253" fmla="*/ 1032844 w 2781250"/>
              <a:gd name="connsiteY253" fmla="*/ 2061921 h 2412570"/>
              <a:gd name="connsiteX254" fmla="*/ 957501 w 2781250"/>
              <a:gd name="connsiteY254" fmla="*/ 2039055 h 2412570"/>
              <a:gd name="connsiteX255" fmla="*/ 884932 w 2781250"/>
              <a:gd name="connsiteY255" fmla="*/ 2014342 h 2412570"/>
              <a:gd name="connsiteX256" fmla="*/ 814905 w 2781250"/>
              <a:gd name="connsiteY256" fmla="*/ 1988012 h 2412570"/>
              <a:gd name="connsiteX257" fmla="*/ 748113 w 2781250"/>
              <a:gd name="connsiteY257" fmla="*/ 1959604 h 2412570"/>
              <a:gd name="connsiteX258" fmla="*/ 683864 w 2781250"/>
              <a:gd name="connsiteY258" fmla="*/ 1929809 h 2412570"/>
              <a:gd name="connsiteX259" fmla="*/ 622850 w 2781250"/>
              <a:gd name="connsiteY259" fmla="*/ 1897936 h 2412570"/>
              <a:gd name="connsiteX260" fmla="*/ 564609 w 2781250"/>
              <a:gd name="connsiteY260" fmla="*/ 1864446 h 2412570"/>
              <a:gd name="connsiteX261" fmla="*/ 509142 w 2781250"/>
              <a:gd name="connsiteY261" fmla="*/ 1829339 h 2412570"/>
              <a:gd name="connsiteX262" fmla="*/ 456448 w 2781250"/>
              <a:gd name="connsiteY262" fmla="*/ 1792154 h 2412570"/>
              <a:gd name="connsiteX263" fmla="*/ 406759 w 2781250"/>
              <a:gd name="connsiteY263" fmla="*/ 1753352 h 2412570"/>
              <a:gd name="connsiteX264" fmla="*/ 359843 w 2781250"/>
              <a:gd name="connsiteY264" fmla="*/ 1712702 h 2412570"/>
              <a:gd name="connsiteX265" fmla="*/ 316163 w 2781250"/>
              <a:gd name="connsiteY265" fmla="*/ 1670205 h 2412570"/>
              <a:gd name="connsiteX266" fmla="*/ 274794 w 2781250"/>
              <a:gd name="connsiteY266" fmla="*/ 1626090 h 2412570"/>
              <a:gd name="connsiteX267" fmla="*/ 236660 w 2781250"/>
              <a:gd name="connsiteY267" fmla="*/ 1580128 h 2412570"/>
              <a:gd name="connsiteX268" fmla="*/ 201069 w 2781250"/>
              <a:gd name="connsiteY268" fmla="*/ 1532318 h 2412570"/>
              <a:gd name="connsiteX269" fmla="*/ 168713 w 2781250"/>
              <a:gd name="connsiteY269" fmla="*/ 1483123 h 2412570"/>
              <a:gd name="connsiteX270" fmla="*/ 139130 w 2781250"/>
              <a:gd name="connsiteY270" fmla="*/ 1431618 h 2412570"/>
              <a:gd name="connsiteX271" fmla="*/ 112321 w 2781250"/>
              <a:gd name="connsiteY271" fmla="*/ 1378727 h 2412570"/>
              <a:gd name="connsiteX272" fmla="*/ 88054 w 2781250"/>
              <a:gd name="connsiteY272" fmla="*/ 1323988 h 2412570"/>
              <a:gd name="connsiteX273" fmla="*/ 67254 w 2781250"/>
              <a:gd name="connsiteY273" fmla="*/ 1267402 h 2412570"/>
              <a:gd name="connsiteX274" fmla="*/ 48996 w 2781250"/>
              <a:gd name="connsiteY274" fmla="*/ 1208968 h 2412570"/>
              <a:gd name="connsiteX275" fmla="*/ 33512 w 2781250"/>
              <a:gd name="connsiteY275" fmla="*/ 1148917 h 2412570"/>
              <a:gd name="connsiteX276" fmla="*/ 21263 w 2781250"/>
              <a:gd name="connsiteY276" fmla="*/ 1086787 h 2412570"/>
              <a:gd name="connsiteX277" fmla="*/ 11787 w 2781250"/>
              <a:gd name="connsiteY277" fmla="*/ 1023503 h 2412570"/>
              <a:gd name="connsiteX278" fmla="*/ 4854 w 2781250"/>
              <a:gd name="connsiteY278" fmla="*/ 957909 h 2412570"/>
              <a:gd name="connsiteX279" fmla="*/ 925 w 2781250"/>
              <a:gd name="connsiteY279" fmla="*/ 890698 h 2412570"/>
              <a:gd name="connsiteX280" fmla="*/ 0 w 2781250"/>
              <a:gd name="connsiteY280" fmla="*/ 821639 h 2412570"/>
              <a:gd name="connsiteX281" fmla="*/ 1849 w 2781250"/>
              <a:gd name="connsiteY281" fmla="*/ 750964 h 2412570"/>
              <a:gd name="connsiteX282" fmla="*/ 6471 w 2781250"/>
              <a:gd name="connsiteY282" fmla="*/ 678441 h 2412570"/>
              <a:gd name="connsiteX283" fmla="*/ 6703 w 2781250"/>
              <a:gd name="connsiteY283" fmla="*/ 675439 h 2412570"/>
              <a:gd name="connsiteX284" fmla="*/ 7396 w 2781250"/>
              <a:gd name="connsiteY284" fmla="*/ 672667 h 2412570"/>
              <a:gd name="connsiteX285" fmla="*/ 8089 w 2781250"/>
              <a:gd name="connsiteY285" fmla="*/ 669896 h 2412570"/>
              <a:gd name="connsiteX286" fmla="*/ 8783 w 2781250"/>
              <a:gd name="connsiteY286" fmla="*/ 667124 h 2412570"/>
              <a:gd name="connsiteX287" fmla="*/ 9476 w 2781250"/>
              <a:gd name="connsiteY287" fmla="*/ 664583 h 2412570"/>
              <a:gd name="connsiteX288" fmla="*/ 10400 w 2781250"/>
              <a:gd name="connsiteY288" fmla="*/ 661812 h 2412570"/>
              <a:gd name="connsiteX289" fmla="*/ 11787 w 2781250"/>
              <a:gd name="connsiteY289" fmla="*/ 659271 h 2412570"/>
              <a:gd name="connsiteX290" fmla="*/ 12943 w 2781250"/>
              <a:gd name="connsiteY290" fmla="*/ 656731 h 2412570"/>
              <a:gd name="connsiteX291" fmla="*/ 14098 w 2781250"/>
              <a:gd name="connsiteY291" fmla="*/ 654421 h 2412570"/>
              <a:gd name="connsiteX292" fmla="*/ 15485 w 2781250"/>
              <a:gd name="connsiteY292" fmla="*/ 652111 h 2412570"/>
              <a:gd name="connsiteX293" fmla="*/ 17103 w 2781250"/>
              <a:gd name="connsiteY293" fmla="*/ 649802 h 2412570"/>
              <a:gd name="connsiteX294" fmla="*/ 18720 w 2781250"/>
              <a:gd name="connsiteY294" fmla="*/ 647723 h 2412570"/>
              <a:gd name="connsiteX295" fmla="*/ 20338 w 2781250"/>
              <a:gd name="connsiteY295" fmla="*/ 645413 h 2412570"/>
              <a:gd name="connsiteX296" fmla="*/ 22418 w 2781250"/>
              <a:gd name="connsiteY296" fmla="*/ 643566 h 2412570"/>
              <a:gd name="connsiteX297" fmla="*/ 24267 w 2781250"/>
              <a:gd name="connsiteY297" fmla="*/ 641718 h 2412570"/>
              <a:gd name="connsiteX298" fmla="*/ 26347 w 2781250"/>
              <a:gd name="connsiteY298" fmla="*/ 639639 h 2412570"/>
              <a:gd name="connsiteX299" fmla="*/ 28427 w 2781250"/>
              <a:gd name="connsiteY299" fmla="*/ 638022 h 2412570"/>
              <a:gd name="connsiteX300" fmla="*/ 30738 w 2781250"/>
              <a:gd name="connsiteY300" fmla="*/ 636406 h 2412570"/>
              <a:gd name="connsiteX301" fmla="*/ 32818 w 2781250"/>
              <a:gd name="connsiteY301" fmla="*/ 634789 h 2412570"/>
              <a:gd name="connsiteX302" fmla="*/ 35361 w 2781250"/>
              <a:gd name="connsiteY302" fmla="*/ 633634 h 2412570"/>
              <a:gd name="connsiteX303" fmla="*/ 37441 w 2781250"/>
              <a:gd name="connsiteY303" fmla="*/ 632017 h 2412570"/>
              <a:gd name="connsiteX304" fmla="*/ 39983 w 2781250"/>
              <a:gd name="connsiteY304" fmla="*/ 630862 h 2412570"/>
              <a:gd name="connsiteX305" fmla="*/ 42525 w 2781250"/>
              <a:gd name="connsiteY305" fmla="*/ 629939 h 2412570"/>
              <a:gd name="connsiteX306" fmla="*/ 45298 w 2781250"/>
              <a:gd name="connsiteY306" fmla="*/ 629015 h 2412570"/>
              <a:gd name="connsiteX307" fmla="*/ 47610 w 2781250"/>
              <a:gd name="connsiteY307" fmla="*/ 628091 h 2412570"/>
              <a:gd name="connsiteX308" fmla="*/ 50383 w 2781250"/>
              <a:gd name="connsiteY308" fmla="*/ 627398 h 2412570"/>
              <a:gd name="connsiteX309" fmla="*/ 53387 w 2781250"/>
              <a:gd name="connsiteY309" fmla="*/ 626705 h 2412570"/>
              <a:gd name="connsiteX310" fmla="*/ 55930 w 2781250"/>
              <a:gd name="connsiteY310" fmla="*/ 626243 h 2412570"/>
              <a:gd name="connsiteX311" fmla="*/ 58934 w 2781250"/>
              <a:gd name="connsiteY311" fmla="*/ 626012 h 2412570"/>
              <a:gd name="connsiteX312" fmla="*/ 2431092 w 2781250"/>
              <a:gd name="connsiteY312" fmla="*/ 0 h 2412570"/>
              <a:gd name="connsiteX313" fmla="*/ 2435712 w 2781250"/>
              <a:gd name="connsiteY313" fmla="*/ 462 h 2412570"/>
              <a:gd name="connsiteX314" fmla="*/ 2440101 w 2781250"/>
              <a:gd name="connsiteY314" fmla="*/ 1155 h 2412570"/>
              <a:gd name="connsiteX315" fmla="*/ 2444490 w 2781250"/>
              <a:gd name="connsiteY315" fmla="*/ 2309 h 2412570"/>
              <a:gd name="connsiteX316" fmla="*/ 2448417 w 2781250"/>
              <a:gd name="connsiteY316" fmla="*/ 4157 h 2412570"/>
              <a:gd name="connsiteX317" fmla="*/ 2452344 w 2781250"/>
              <a:gd name="connsiteY317" fmla="*/ 6005 h 2412570"/>
              <a:gd name="connsiteX318" fmla="*/ 2456040 w 2781250"/>
              <a:gd name="connsiteY318" fmla="*/ 8314 h 2412570"/>
              <a:gd name="connsiteX319" fmla="*/ 2459736 w 2781250"/>
              <a:gd name="connsiteY319" fmla="*/ 11086 h 2412570"/>
              <a:gd name="connsiteX320" fmla="*/ 2462508 w 2781250"/>
              <a:gd name="connsiteY320" fmla="*/ 14088 h 2412570"/>
              <a:gd name="connsiteX321" fmla="*/ 2465511 w 2781250"/>
              <a:gd name="connsiteY321" fmla="*/ 17322 h 2412570"/>
              <a:gd name="connsiteX322" fmla="*/ 2468052 w 2781250"/>
              <a:gd name="connsiteY322" fmla="*/ 20786 h 2412570"/>
              <a:gd name="connsiteX323" fmla="*/ 2470362 w 2781250"/>
              <a:gd name="connsiteY323" fmla="*/ 24712 h 2412570"/>
              <a:gd name="connsiteX324" fmla="*/ 2472210 w 2781250"/>
              <a:gd name="connsiteY324" fmla="*/ 28869 h 2412570"/>
              <a:gd name="connsiteX325" fmla="*/ 2473827 w 2781250"/>
              <a:gd name="connsiteY325" fmla="*/ 33027 h 2412570"/>
              <a:gd name="connsiteX326" fmla="*/ 2474751 w 2781250"/>
              <a:gd name="connsiteY326" fmla="*/ 37415 h 2412570"/>
              <a:gd name="connsiteX327" fmla="*/ 2475213 w 2781250"/>
              <a:gd name="connsiteY327" fmla="*/ 42034 h 2412570"/>
              <a:gd name="connsiteX328" fmla="*/ 2479140 w 2781250"/>
              <a:gd name="connsiteY328" fmla="*/ 100004 h 2412570"/>
              <a:gd name="connsiteX329" fmla="*/ 2480526 w 2781250"/>
              <a:gd name="connsiteY329" fmla="*/ 156588 h 2412570"/>
              <a:gd name="connsiteX330" fmla="*/ 2479833 w 2781250"/>
              <a:gd name="connsiteY330" fmla="*/ 211787 h 2412570"/>
              <a:gd name="connsiteX331" fmla="*/ 2476599 w 2781250"/>
              <a:gd name="connsiteY331" fmla="*/ 265599 h 2412570"/>
              <a:gd name="connsiteX332" fmla="*/ 2471286 w 2781250"/>
              <a:gd name="connsiteY332" fmla="*/ 318026 h 2412570"/>
              <a:gd name="connsiteX333" fmla="*/ 2463432 w 2781250"/>
              <a:gd name="connsiteY333" fmla="*/ 368837 h 2412570"/>
              <a:gd name="connsiteX334" fmla="*/ 2453499 w 2781250"/>
              <a:gd name="connsiteY334" fmla="*/ 418492 h 2412570"/>
              <a:gd name="connsiteX335" fmla="*/ 2441487 w 2781250"/>
              <a:gd name="connsiteY335" fmla="*/ 466300 h 2412570"/>
              <a:gd name="connsiteX336" fmla="*/ 2426703 w 2781250"/>
              <a:gd name="connsiteY336" fmla="*/ 512953 h 2412570"/>
              <a:gd name="connsiteX337" fmla="*/ 2410071 w 2781250"/>
              <a:gd name="connsiteY337" fmla="*/ 558221 h 2412570"/>
              <a:gd name="connsiteX338" fmla="*/ 2390667 w 2781250"/>
              <a:gd name="connsiteY338" fmla="*/ 602102 h 2412570"/>
              <a:gd name="connsiteX339" fmla="*/ 2369415 w 2781250"/>
              <a:gd name="connsiteY339" fmla="*/ 644599 h 2412570"/>
              <a:gd name="connsiteX340" fmla="*/ 2345853 w 2781250"/>
              <a:gd name="connsiteY340" fmla="*/ 685478 h 2412570"/>
              <a:gd name="connsiteX341" fmla="*/ 2319750 w 2781250"/>
              <a:gd name="connsiteY341" fmla="*/ 725202 h 2412570"/>
              <a:gd name="connsiteX342" fmla="*/ 2291568 w 2781250"/>
              <a:gd name="connsiteY342" fmla="*/ 763310 h 2412570"/>
              <a:gd name="connsiteX343" fmla="*/ 2260844 w 2781250"/>
              <a:gd name="connsiteY343" fmla="*/ 800263 h 2412570"/>
              <a:gd name="connsiteX344" fmla="*/ 2228042 w 2781250"/>
              <a:gd name="connsiteY344" fmla="*/ 835369 h 2412570"/>
              <a:gd name="connsiteX345" fmla="*/ 2192699 w 2781250"/>
              <a:gd name="connsiteY345" fmla="*/ 869319 h 2412570"/>
              <a:gd name="connsiteX346" fmla="*/ 2155277 w 2781250"/>
              <a:gd name="connsiteY346" fmla="*/ 901884 h 2412570"/>
              <a:gd name="connsiteX347" fmla="*/ 2115545 w 2781250"/>
              <a:gd name="connsiteY347" fmla="*/ 932832 h 2412570"/>
              <a:gd name="connsiteX348" fmla="*/ 2073503 w 2781250"/>
              <a:gd name="connsiteY348" fmla="*/ 962394 h 2412570"/>
              <a:gd name="connsiteX349" fmla="*/ 2029151 w 2781250"/>
              <a:gd name="connsiteY349" fmla="*/ 990571 h 2412570"/>
              <a:gd name="connsiteX350" fmla="*/ 1982488 w 2781250"/>
              <a:gd name="connsiteY350" fmla="*/ 1017593 h 2412570"/>
              <a:gd name="connsiteX351" fmla="*/ 1933516 w 2781250"/>
              <a:gd name="connsiteY351" fmla="*/ 1042998 h 2412570"/>
              <a:gd name="connsiteX352" fmla="*/ 1882465 w 2781250"/>
              <a:gd name="connsiteY352" fmla="*/ 1067017 h 2412570"/>
              <a:gd name="connsiteX353" fmla="*/ 1828873 w 2781250"/>
              <a:gd name="connsiteY353" fmla="*/ 1089420 h 2412570"/>
              <a:gd name="connsiteX354" fmla="*/ 1773202 w 2781250"/>
              <a:gd name="connsiteY354" fmla="*/ 1110668 h 2412570"/>
              <a:gd name="connsiteX355" fmla="*/ 1714990 w 2781250"/>
              <a:gd name="connsiteY355" fmla="*/ 1130299 h 2412570"/>
              <a:gd name="connsiteX356" fmla="*/ 1654467 w 2781250"/>
              <a:gd name="connsiteY356" fmla="*/ 1148776 h 2412570"/>
              <a:gd name="connsiteX357" fmla="*/ 1592097 w 2781250"/>
              <a:gd name="connsiteY357" fmla="*/ 1165636 h 2412570"/>
              <a:gd name="connsiteX358" fmla="*/ 1526955 w 2781250"/>
              <a:gd name="connsiteY358" fmla="*/ 1181110 h 2412570"/>
              <a:gd name="connsiteX359" fmla="*/ 1459734 w 2781250"/>
              <a:gd name="connsiteY359" fmla="*/ 1194967 h 2412570"/>
              <a:gd name="connsiteX360" fmla="*/ 1481679 w 2781250"/>
              <a:gd name="connsiteY360" fmla="*/ 1158014 h 2412570"/>
              <a:gd name="connsiteX361" fmla="*/ 1504086 w 2781250"/>
              <a:gd name="connsiteY361" fmla="*/ 1121292 h 2412570"/>
              <a:gd name="connsiteX362" fmla="*/ 1526724 w 2781250"/>
              <a:gd name="connsiteY362" fmla="*/ 1085032 h 2412570"/>
              <a:gd name="connsiteX363" fmla="*/ 1549362 w 2781250"/>
              <a:gd name="connsiteY363" fmla="*/ 1049465 h 2412570"/>
              <a:gd name="connsiteX364" fmla="*/ 1572231 w 2781250"/>
              <a:gd name="connsiteY364" fmla="*/ 1014590 h 2412570"/>
              <a:gd name="connsiteX365" fmla="*/ 1595331 w 2781250"/>
              <a:gd name="connsiteY365" fmla="*/ 979947 h 2412570"/>
              <a:gd name="connsiteX366" fmla="*/ 1618893 w 2781250"/>
              <a:gd name="connsiteY366" fmla="*/ 945997 h 2412570"/>
              <a:gd name="connsiteX367" fmla="*/ 1642224 w 2781250"/>
              <a:gd name="connsiteY367" fmla="*/ 912277 h 2412570"/>
              <a:gd name="connsiteX368" fmla="*/ 1665786 w 2781250"/>
              <a:gd name="connsiteY368" fmla="*/ 879250 h 2412570"/>
              <a:gd name="connsiteX369" fmla="*/ 1689348 w 2781250"/>
              <a:gd name="connsiteY369" fmla="*/ 846685 h 2412570"/>
              <a:gd name="connsiteX370" fmla="*/ 1713373 w 2781250"/>
              <a:gd name="connsiteY370" fmla="*/ 814582 h 2412570"/>
              <a:gd name="connsiteX371" fmla="*/ 1737628 w 2781250"/>
              <a:gd name="connsiteY371" fmla="*/ 782941 h 2412570"/>
              <a:gd name="connsiteX372" fmla="*/ 1761652 w 2781250"/>
              <a:gd name="connsiteY372" fmla="*/ 751762 h 2412570"/>
              <a:gd name="connsiteX373" fmla="*/ 1786138 w 2781250"/>
              <a:gd name="connsiteY373" fmla="*/ 720814 h 2412570"/>
              <a:gd name="connsiteX374" fmla="*/ 1810624 w 2781250"/>
              <a:gd name="connsiteY374" fmla="*/ 690559 h 2412570"/>
              <a:gd name="connsiteX375" fmla="*/ 1835341 w 2781250"/>
              <a:gd name="connsiteY375" fmla="*/ 660766 h 2412570"/>
              <a:gd name="connsiteX376" fmla="*/ 1860289 w 2781250"/>
              <a:gd name="connsiteY376" fmla="*/ 631434 h 2412570"/>
              <a:gd name="connsiteX377" fmla="*/ 1885237 w 2781250"/>
              <a:gd name="connsiteY377" fmla="*/ 602564 h 2412570"/>
              <a:gd name="connsiteX378" fmla="*/ 1910647 w 2781250"/>
              <a:gd name="connsiteY378" fmla="*/ 574157 h 2412570"/>
              <a:gd name="connsiteX379" fmla="*/ 1935826 w 2781250"/>
              <a:gd name="connsiteY379" fmla="*/ 545980 h 2412570"/>
              <a:gd name="connsiteX380" fmla="*/ 1961236 w 2781250"/>
              <a:gd name="connsiteY380" fmla="*/ 518265 h 2412570"/>
              <a:gd name="connsiteX381" fmla="*/ 1987108 w 2781250"/>
              <a:gd name="connsiteY381" fmla="*/ 491013 h 2412570"/>
              <a:gd name="connsiteX382" fmla="*/ 2012750 w 2781250"/>
              <a:gd name="connsiteY382" fmla="*/ 464222 h 2412570"/>
              <a:gd name="connsiteX383" fmla="*/ 2038622 w 2781250"/>
              <a:gd name="connsiteY383" fmla="*/ 437893 h 2412570"/>
              <a:gd name="connsiteX384" fmla="*/ 2064725 w 2781250"/>
              <a:gd name="connsiteY384" fmla="*/ 411795 h 2412570"/>
              <a:gd name="connsiteX385" fmla="*/ 2090828 w 2781250"/>
              <a:gd name="connsiteY385" fmla="*/ 386159 h 2412570"/>
              <a:gd name="connsiteX386" fmla="*/ 2117162 w 2781250"/>
              <a:gd name="connsiteY386" fmla="*/ 360753 h 2412570"/>
              <a:gd name="connsiteX387" fmla="*/ 2143496 w 2781250"/>
              <a:gd name="connsiteY387" fmla="*/ 335810 h 2412570"/>
              <a:gd name="connsiteX388" fmla="*/ 2170061 w 2781250"/>
              <a:gd name="connsiteY388" fmla="*/ 311329 h 2412570"/>
              <a:gd name="connsiteX389" fmla="*/ 2196857 w 2781250"/>
              <a:gd name="connsiteY389" fmla="*/ 287309 h 2412570"/>
              <a:gd name="connsiteX390" fmla="*/ 2223653 w 2781250"/>
              <a:gd name="connsiteY390" fmla="*/ 263752 h 2412570"/>
              <a:gd name="connsiteX391" fmla="*/ 2250680 w 2781250"/>
              <a:gd name="connsiteY391" fmla="*/ 239963 h 2412570"/>
              <a:gd name="connsiteX392" fmla="*/ 2230352 w 2781250"/>
              <a:gd name="connsiteY392" fmla="*/ 250125 h 2412570"/>
              <a:gd name="connsiteX393" fmla="*/ 2209793 w 2781250"/>
              <a:gd name="connsiteY393" fmla="*/ 260749 h 2412570"/>
              <a:gd name="connsiteX394" fmla="*/ 2188541 w 2781250"/>
              <a:gd name="connsiteY394" fmla="*/ 272528 h 2412570"/>
              <a:gd name="connsiteX395" fmla="*/ 2166827 w 2781250"/>
              <a:gd name="connsiteY395" fmla="*/ 285000 h 2412570"/>
              <a:gd name="connsiteX396" fmla="*/ 2144420 w 2781250"/>
              <a:gd name="connsiteY396" fmla="*/ 298626 h 2412570"/>
              <a:gd name="connsiteX397" fmla="*/ 2121551 w 2781250"/>
              <a:gd name="connsiteY397" fmla="*/ 313407 h 2412570"/>
              <a:gd name="connsiteX398" fmla="*/ 2098220 w 2781250"/>
              <a:gd name="connsiteY398" fmla="*/ 328881 h 2412570"/>
              <a:gd name="connsiteX399" fmla="*/ 2074427 w 2781250"/>
              <a:gd name="connsiteY399" fmla="*/ 345741 h 2412570"/>
              <a:gd name="connsiteX400" fmla="*/ 2049941 w 2781250"/>
              <a:gd name="connsiteY400" fmla="*/ 363756 h 2412570"/>
              <a:gd name="connsiteX401" fmla="*/ 2024993 w 2781250"/>
              <a:gd name="connsiteY401" fmla="*/ 382925 h 2412570"/>
              <a:gd name="connsiteX402" fmla="*/ 1999583 w 2781250"/>
              <a:gd name="connsiteY402" fmla="*/ 403018 h 2412570"/>
              <a:gd name="connsiteX403" fmla="*/ 1973710 w 2781250"/>
              <a:gd name="connsiteY403" fmla="*/ 424728 h 2412570"/>
              <a:gd name="connsiteX404" fmla="*/ 1947145 w 2781250"/>
              <a:gd name="connsiteY404" fmla="*/ 447824 h 2412570"/>
              <a:gd name="connsiteX405" fmla="*/ 1920118 w 2781250"/>
              <a:gd name="connsiteY405" fmla="*/ 471843 h 2412570"/>
              <a:gd name="connsiteX406" fmla="*/ 1892629 w 2781250"/>
              <a:gd name="connsiteY406" fmla="*/ 497710 h 2412570"/>
              <a:gd name="connsiteX407" fmla="*/ 1864678 w 2781250"/>
              <a:gd name="connsiteY407" fmla="*/ 524732 h 2412570"/>
              <a:gd name="connsiteX408" fmla="*/ 1836034 w 2781250"/>
              <a:gd name="connsiteY408" fmla="*/ 553140 h 2412570"/>
              <a:gd name="connsiteX409" fmla="*/ 1806928 w 2781250"/>
              <a:gd name="connsiteY409" fmla="*/ 583395 h 2412570"/>
              <a:gd name="connsiteX410" fmla="*/ 1777360 w 2781250"/>
              <a:gd name="connsiteY410" fmla="*/ 614805 h 2412570"/>
              <a:gd name="connsiteX411" fmla="*/ 1747330 w 2781250"/>
              <a:gd name="connsiteY411" fmla="*/ 647832 h 2412570"/>
              <a:gd name="connsiteX412" fmla="*/ 1716607 w 2781250"/>
              <a:gd name="connsiteY412" fmla="*/ 682707 h 2412570"/>
              <a:gd name="connsiteX413" fmla="*/ 1685652 w 2781250"/>
              <a:gd name="connsiteY413" fmla="*/ 718967 h 2412570"/>
              <a:gd name="connsiteX414" fmla="*/ 1654005 w 2781250"/>
              <a:gd name="connsiteY414" fmla="*/ 757074 h 2412570"/>
              <a:gd name="connsiteX415" fmla="*/ 1621896 w 2781250"/>
              <a:gd name="connsiteY415" fmla="*/ 796799 h 2412570"/>
              <a:gd name="connsiteX416" fmla="*/ 1589325 w 2781250"/>
              <a:gd name="connsiteY416" fmla="*/ 838371 h 2412570"/>
              <a:gd name="connsiteX417" fmla="*/ 1556523 w 2781250"/>
              <a:gd name="connsiteY417" fmla="*/ 881560 h 2412570"/>
              <a:gd name="connsiteX418" fmla="*/ 1522797 w 2781250"/>
              <a:gd name="connsiteY418" fmla="*/ 926827 h 2412570"/>
              <a:gd name="connsiteX419" fmla="*/ 1488840 w 2781250"/>
              <a:gd name="connsiteY419" fmla="*/ 973942 h 2412570"/>
              <a:gd name="connsiteX420" fmla="*/ 1454190 w 2781250"/>
              <a:gd name="connsiteY420" fmla="*/ 1022905 h 2412570"/>
              <a:gd name="connsiteX421" fmla="*/ 1419309 w 2781250"/>
              <a:gd name="connsiteY421" fmla="*/ 1073715 h 2412570"/>
              <a:gd name="connsiteX422" fmla="*/ 1383734 w 2781250"/>
              <a:gd name="connsiteY422" fmla="*/ 1126604 h 2412570"/>
              <a:gd name="connsiteX423" fmla="*/ 1347929 w 2781250"/>
              <a:gd name="connsiteY423" fmla="*/ 1181341 h 2412570"/>
              <a:gd name="connsiteX424" fmla="*/ 1342154 w 2781250"/>
              <a:gd name="connsiteY424" fmla="*/ 1116211 h 2412570"/>
              <a:gd name="connsiteX425" fmla="*/ 1338920 w 2781250"/>
              <a:gd name="connsiteY425" fmla="*/ 1052698 h 2412570"/>
              <a:gd name="connsiteX426" fmla="*/ 1338920 w 2781250"/>
              <a:gd name="connsiteY426" fmla="*/ 991033 h 2412570"/>
              <a:gd name="connsiteX427" fmla="*/ 1341461 w 2781250"/>
              <a:gd name="connsiteY427" fmla="*/ 930522 h 2412570"/>
              <a:gd name="connsiteX428" fmla="*/ 1346774 w 2781250"/>
              <a:gd name="connsiteY428" fmla="*/ 871860 h 2412570"/>
              <a:gd name="connsiteX429" fmla="*/ 1354628 w 2781250"/>
              <a:gd name="connsiteY429" fmla="*/ 815275 h 2412570"/>
              <a:gd name="connsiteX430" fmla="*/ 1365716 w 2781250"/>
              <a:gd name="connsiteY430" fmla="*/ 760077 h 2412570"/>
              <a:gd name="connsiteX431" fmla="*/ 1379114 w 2781250"/>
              <a:gd name="connsiteY431" fmla="*/ 706726 h 2412570"/>
              <a:gd name="connsiteX432" fmla="*/ 1395053 w 2781250"/>
              <a:gd name="connsiteY432" fmla="*/ 655223 h 2412570"/>
              <a:gd name="connsiteX433" fmla="*/ 1413765 w 2781250"/>
              <a:gd name="connsiteY433" fmla="*/ 605336 h 2412570"/>
              <a:gd name="connsiteX434" fmla="*/ 1435017 w 2781250"/>
              <a:gd name="connsiteY434" fmla="*/ 557066 h 2412570"/>
              <a:gd name="connsiteX435" fmla="*/ 1458810 w 2781250"/>
              <a:gd name="connsiteY435" fmla="*/ 511106 h 2412570"/>
              <a:gd name="connsiteX436" fmla="*/ 1485375 w 2781250"/>
              <a:gd name="connsiteY436" fmla="*/ 466531 h 2412570"/>
              <a:gd name="connsiteX437" fmla="*/ 1514250 w 2781250"/>
              <a:gd name="connsiteY437" fmla="*/ 424266 h 2412570"/>
              <a:gd name="connsiteX438" fmla="*/ 1545435 w 2781250"/>
              <a:gd name="connsiteY438" fmla="*/ 383618 h 2412570"/>
              <a:gd name="connsiteX439" fmla="*/ 1579161 w 2781250"/>
              <a:gd name="connsiteY439" fmla="*/ 344817 h 2412570"/>
              <a:gd name="connsiteX440" fmla="*/ 1615428 w 2781250"/>
              <a:gd name="connsiteY440" fmla="*/ 308095 h 2412570"/>
              <a:gd name="connsiteX441" fmla="*/ 1653774 w 2781250"/>
              <a:gd name="connsiteY441" fmla="*/ 273221 h 2412570"/>
              <a:gd name="connsiteX442" fmla="*/ 1694661 w 2781250"/>
              <a:gd name="connsiteY442" fmla="*/ 240194 h 2412570"/>
              <a:gd name="connsiteX443" fmla="*/ 1738090 w 2781250"/>
              <a:gd name="connsiteY443" fmla="*/ 209477 h 2412570"/>
              <a:gd name="connsiteX444" fmla="*/ 1783597 w 2781250"/>
              <a:gd name="connsiteY444" fmla="*/ 180377 h 2412570"/>
              <a:gd name="connsiteX445" fmla="*/ 1831183 w 2781250"/>
              <a:gd name="connsiteY445" fmla="*/ 153586 h 2412570"/>
              <a:gd name="connsiteX446" fmla="*/ 1881079 w 2781250"/>
              <a:gd name="connsiteY446" fmla="*/ 128873 h 2412570"/>
              <a:gd name="connsiteX447" fmla="*/ 1933516 w 2781250"/>
              <a:gd name="connsiteY447" fmla="*/ 106009 h 2412570"/>
              <a:gd name="connsiteX448" fmla="*/ 1987801 w 2781250"/>
              <a:gd name="connsiteY448" fmla="*/ 85223 h 2412570"/>
              <a:gd name="connsiteX449" fmla="*/ 2044166 w 2781250"/>
              <a:gd name="connsiteY449" fmla="*/ 66515 h 2412570"/>
              <a:gd name="connsiteX450" fmla="*/ 2102840 w 2781250"/>
              <a:gd name="connsiteY450" fmla="*/ 50348 h 2412570"/>
              <a:gd name="connsiteX451" fmla="*/ 2163362 w 2781250"/>
              <a:gd name="connsiteY451" fmla="*/ 36029 h 2412570"/>
              <a:gd name="connsiteX452" fmla="*/ 2226194 w 2781250"/>
              <a:gd name="connsiteY452" fmla="*/ 23557 h 2412570"/>
              <a:gd name="connsiteX453" fmla="*/ 2290875 w 2781250"/>
              <a:gd name="connsiteY453" fmla="*/ 13626 h 2412570"/>
              <a:gd name="connsiteX454" fmla="*/ 2357865 w 2781250"/>
              <a:gd name="connsiteY454" fmla="*/ 5774 h 2412570"/>
              <a:gd name="connsiteX455" fmla="*/ 2426472 w 2781250"/>
              <a:gd name="connsiteY455" fmla="*/ 231 h 241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2781250" h="2412570">
                <a:moveTo>
                  <a:pt x="61707" y="625781"/>
                </a:moveTo>
                <a:lnTo>
                  <a:pt x="64481" y="625781"/>
                </a:lnTo>
                <a:lnTo>
                  <a:pt x="67485" y="626012"/>
                </a:lnTo>
                <a:lnTo>
                  <a:pt x="153459" y="633172"/>
                </a:lnTo>
                <a:lnTo>
                  <a:pt x="236891" y="642873"/>
                </a:lnTo>
                <a:lnTo>
                  <a:pt x="318012" y="655576"/>
                </a:lnTo>
                <a:lnTo>
                  <a:pt x="396359" y="670588"/>
                </a:lnTo>
                <a:lnTo>
                  <a:pt x="472395" y="688604"/>
                </a:lnTo>
                <a:lnTo>
                  <a:pt x="545658" y="709160"/>
                </a:lnTo>
                <a:lnTo>
                  <a:pt x="616379" y="732718"/>
                </a:lnTo>
                <a:lnTo>
                  <a:pt x="684095" y="758355"/>
                </a:lnTo>
                <a:lnTo>
                  <a:pt x="749500" y="786995"/>
                </a:lnTo>
                <a:lnTo>
                  <a:pt x="812131" y="817944"/>
                </a:lnTo>
                <a:lnTo>
                  <a:pt x="871758" y="851665"/>
                </a:lnTo>
                <a:lnTo>
                  <a:pt x="928612" y="887926"/>
                </a:lnTo>
                <a:lnTo>
                  <a:pt x="982693" y="926267"/>
                </a:lnTo>
                <a:lnTo>
                  <a:pt x="1033769" y="967378"/>
                </a:lnTo>
                <a:lnTo>
                  <a:pt x="1082071" y="1011031"/>
                </a:lnTo>
                <a:lnTo>
                  <a:pt x="1127369" y="1056993"/>
                </a:lnTo>
                <a:lnTo>
                  <a:pt x="1169432" y="1105495"/>
                </a:lnTo>
                <a:lnTo>
                  <a:pt x="1208721" y="1156308"/>
                </a:lnTo>
                <a:lnTo>
                  <a:pt x="1244775" y="1209199"/>
                </a:lnTo>
                <a:lnTo>
                  <a:pt x="1277593" y="1264861"/>
                </a:lnTo>
                <a:lnTo>
                  <a:pt x="1307637" y="1322371"/>
                </a:lnTo>
                <a:lnTo>
                  <a:pt x="1333984" y="1382422"/>
                </a:lnTo>
                <a:lnTo>
                  <a:pt x="1357558" y="1444783"/>
                </a:lnTo>
                <a:lnTo>
                  <a:pt x="1377665" y="1509222"/>
                </a:lnTo>
                <a:lnTo>
                  <a:pt x="1394536" y="1575971"/>
                </a:lnTo>
                <a:lnTo>
                  <a:pt x="1407940" y="1644798"/>
                </a:lnTo>
                <a:lnTo>
                  <a:pt x="1418109" y="1715936"/>
                </a:lnTo>
                <a:lnTo>
                  <a:pt x="1420819" y="1746598"/>
                </a:lnTo>
                <a:lnTo>
                  <a:pt x="1423693" y="1737355"/>
                </a:lnTo>
                <a:lnTo>
                  <a:pt x="1447266" y="1674985"/>
                </a:lnTo>
                <a:lnTo>
                  <a:pt x="1473613" y="1615156"/>
                </a:lnTo>
                <a:lnTo>
                  <a:pt x="1503658" y="1557175"/>
                </a:lnTo>
                <a:lnTo>
                  <a:pt x="1536476" y="1501966"/>
                </a:lnTo>
                <a:lnTo>
                  <a:pt x="1572529" y="1448605"/>
                </a:lnTo>
                <a:lnTo>
                  <a:pt x="1611819" y="1398016"/>
                </a:lnTo>
                <a:lnTo>
                  <a:pt x="1654112" y="1349505"/>
                </a:lnTo>
                <a:lnTo>
                  <a:pt x="1699179" y="1303536"/>
                </a:lnTo>
                <a:lnTo>
                  <a:pt x="1747482" y="1260108"/>
                </a:lnTo>
                <a:lnTo>
                  <a:pt x="1798558" y="1218990"/>
                </a:lnTo>
                <a:lnTo>
                  <a:pt x="1852638" y="1180182"/>
                </a:lnTo>
                <a:lnTo>
                  <a:pt x="1909492" y="1144146"/>
                </a:lnTo>
                <a:lnTo>
                  <a:pt x="1969119" y="1110651"/>
                </a:lnTo>
                <a:lnTo>
                  <a:pt x="2031520" y="1079466"/>
                </a:lnTo>
                <a:lnTo>
                  <a:pt x="2096694" y="1051053"/>
                </a:lnTo>
                <a:lnTo>
                  <a:pt x="2164872" y="1024950"/>
                </a:lnTo>
                <a:lnTo>
                  <a:pt x="2235592" y="1001849"/>
                </a:lnTo>
                <a:lnTo>
                  <a:pt x="2308855" y="981059"/>
                </a:lnTo>
                <a:lnTo>
                  <a:pt x="2384891" y="963041"/>
                </a:lnTo>
                <a:lnTo>
                  <a:pt x="2463239" y="947795"/>
                </a:lnTo>
                <a:lnTo>
                  <a:pt x="2544359" y="935321"/>
                </a:lnTo>
                <a:lnTo>
                  <a:pt x="2627791" y="925388"/>
                </a:lnTo>
                <a:lnTo>
                  <a:pt x="2713765" y="918458"/>
                </a:lnTo>
                <a:lnTo>
                  <a:pt x="2716770" y="918458"/>
                </a:lnTo>
                <a:lnTo>
                  <a:pt x="2719543" y="918458"/>
                </a:lnTo>
                <a:lnTo>
                  <a:pt x="2722316" y="918689"/>
                </a:lnTo>
                <a:lnTo>
                  <a:pt x="2725321" y="918920"/>
                </a:lnTo>
                <a:lnTo>
                  <a:pt x="2727863" y="919382"/>
                </a:lnTo>
                <a:lnTo>
                  <a:pt x="2730636" y="919844"/>
                </a:lnTo>
                <a:lnTo>
                  <a:pt x="2733641" y="920537"/>
                </a:lnTo>
                <a:lnTo>
                  <a:pt x="2735952" y="921230"/>
                </a:lnTo>
                <a:lnTo>
                  <a:pt x="2738725" y="922154"/>
                </a:lnTo>
                <a:lnTo>
                  <a:pt x="2741036" y="923540"/>
                </a:lnTo>
                <a:lnTo>
                  <a:pt x="2743579" y="924695"/>
                </a:lnTo>
                <a:lnTo>
                  <a:pt x="2745890" y="925850"/>
                </a:lnTo>
                <a:lnTo>
                  <a:pt x="2748432" y="927236"/>
                </a:lnTo>
                <a:lnTo>
                  <a:pt x="2750512" y="928853"/>
                </a:lnTo>
                <a:lnTo>
                  <a:pt x="2752823" y="930470"/>
                </a:lnTo>
                <a:lnTo>
                  <a:pt x="2754903" y="932318"/>
                </a:lnTo>
                <a:lnTo>
                  <a:pt x="2756983" y="934166"/>
                </a:lnTo>
                <a:lnTo>
                  <a:pt x="2758832" y="935783"/>
                </a:lnTo>
                <a:lnTo>
                  <a:pt x="2760912" y="938093"/>
                </a:lnTo>
                <a:lnTo>
                  <a:pt x="2762530" y="939941"/>
                </a:lnTo>
                <a:lnTo>
                  <a:pt x="2764148" y="942251"/>
                </a:lnTo>
                <a:lnTo>
                  <a:pt x="2765765" y="944561"/>
                </a:lnTo>
                <a:lnTo>
                  <a:pt x="2767152" y="946871"/>
                </a:lnTo>
                <a:lnTo>
                  <a:pt x="2768308" y="949181"/>
                </a:lnTo>
                <a:lnTo>
                  <a:pt x="2769463" y="951722"/>
                </a:lnTo>
                <a:lnTo>
                  <a:pt x="2770850" y="954263"/>
                </a:lnTo>
                <a:lnTo>
                  <a:pt x="2771774" y="956804"/>
                </a:lnTo>
                <a:lnTo>
                  <a:pt x="2772468" y="959576"/>
                </a:lnTo>
                <a:lnTo>
                  <a:pt x="2773161" y="962348"/>
                </a:lnTo>
                <a:lnTo>
                  <a:pt x="2773854" y="965120"/>
                </a:lnTo>
                <a:lnTo>
                  <a:pt x="2774548" y="967892"/>
                </a:lnTo>
                <a:lnTo>
                  <a:pt x="2774779" y="970895"/>
                </a:lnTo>
                <a:lnTo>
                  <a:pt x="2779401" y="1043430"/>
                </a:lnTo>
                <a:lnTo>
                  <a:pt x="2781250" y="1114347"/>
                </a:lnTo>
                <a:lnTo>
                  <a:pt x="2780326" y="1183185"/>
                </a:lnTo>
                <a:lnTo>
                  <a:pt x="2776397" y="1250175"/>
                </a:lnTo>
                <a:lnTo>
                  <a:pt x="2769463" y="1315779"/>
                </a:lnTo>
                <a:lnTo>
                  <a:pt x="2759988" y="1379535"/>
                </a:lnTo>
                <a:lnTo>
                  <a:pt x="2747739" y="1441213"/>
                </a:lnTo>
                <a:lnTo>
                  <a:pt x="2732254" y="1501504"/>
                </a:lnTo>
                <a:lnTo>
                  <a:pt x="2713996" y="1559947"/>
                </a:lnTo>
                <a:lnTo>
                  <a:pt x="2692965" y="1616542"/>
                </a:lnTo>
                <a:lnTo>
                  <a:pt x="2668929" y="1671289"/>
                </a:lnTo>
                <a:lnTo>
                  <a:pt x="2642120" y="1724419"/>
                </a:lnTo>
                <a:lnTo>
                  <a:pt x="2612538" y="1775471"/>
                </a:lnTo>
                <a:lnTo>
                  <a:pt x="2580182" y="1825136"/>
                </a:lnTo>
                <a:lnTo>
                  <a:pt x="2544590" y="1872722"/>
                </a:lnTo>
                <a:lnTo>
                  <a:pt x="2506457" y="1918460"/>
                </a:lnTo>
                <a:lnTo>
                  <a:pt x="2465088" y="1962812"/>
                </a:lnTo>
                <a:lnTo>
                  <a:pt x="2421407" y="2005085"/>
                </a:lnTo>
                <a:lnTo>
                  <a:pt x="2374491" y="2045741"/>
                </a:lnTo>
                <a:lnTo>
                  <a:pt x="2324802" y="2084780"/>
                </a:lnTo>
                <a:lnTo>
                  <a:pt x="2272108" y="2121740"/>
                </a:lnTo>
                <a:lnTo>
                  <a:pt x="2216641" y="2157084"/>
                </a:lnTo>
                <a:lnTo>
                  <a:pt x="2158401" y="2190579"/>
                </a:lnTo>
                <a:lnTo>
                  <a:pt x="2097156" y="2222226"/>
                </a:lnTo>
                <a:lnTo>
                  <a:pt x="2032906" y="2252487"/>
                </a:lnTo>
                <a:lnTo>
                  <a:pt x="1966346" y="2280669"/>
                </a:lnTo>
                <a:lnTo>
                  <a:pt x="1896319" y="2307003"/>
                </a:lnTo>
                <a:lnTo>
                  <a:pt x="1823749" y="2331489"/>
                </a:lnTo>
                <a:lnTo>
                  <a:pt x="1748175" y="2354589"/>
                </a:lnTo>
                <a:lnTo>
                  <a:pt x="1670059" y="2375610"/>
                </a:lnTo>
                <a:lnTo>
                  <a:pt x="1588707" y="2395014"/>
                </a:lnTo>
                <a:lnTo>
                  <a:pt x="1504582" y="2412570"/>
                </a:lnTo>
                <a:lnTo>
                  <a:pt x="1532085" y="2366139"/>
                </a:lnTo>
                <a:lnTo>
                  <a:pt x="1560049" y="2320401"/>
                </a:lnTo>
                <a:lnTo>
                  <a:pt x="1588476" y="2275125"/>
                </a:lnTo>
                <a:lnTo>
                  <a:pt x="1616903" y="2230542"/>
                </a:lnTo>
                <a:lnTo>
                  <a:pt x="1645330" y="2186652"/>
                </a:lnTo>
                <a:lnTo>
                  <a:pt x="1674450" y="2143685"/>
                </a:lnTo>
                <a:lnTo>
                  <a:pt x="1703339" y="2100719"/>
                </a:lnTo>
                <a:lnTo>
                  <a:pt x="1732460" y="2058908"/>
                </a:lnTo>
                <a:lnTo>
                  <a:pt x="1762273" y="2017559"/>
                </a:lnTo>
                <a:lnTo>
                  <a:pt x="1791856" y="1976672"/>
                </a:lnTo>
                <a:lnTo>
                  <a:pt x="1821669" y="1936478"/>
                </a:lnTo>
                <a:lnTo>
                  <a:pt x="1851945" y="1897208"/>
                </a:lnTo>
                <a:lnTo>
                  <a:pt x="1882221" y="1858169"/>
                </a:lnTo>
                <a:lnTo>
                  <a:pt x="1912728" y="1819823"/>
                </a:lnTo>
                <a:lnTo>
                  <a:pt x="1943466" y="1781708"/>
                </a:lnTo>
                <a:lnTo>
                  <a:pt x="1974435" y="1744516"/>
                </a:lnTo>
                <a:lnTo>
                  <a:pt x="2005404" y="1707787"/>
                </a:lnTo>
                <a:lnTo>
                  <a:pt x="2036835" y="1671520"/>
                </a:lnTo>
                <a:lnTo>
                  <a:pt x="2068267" y="1635946"/>
                </a:lnTo>
                <a:lnTo>
                  <a:pt x="2099929" y="1601065"/>
                </a:lnTo>
                <a:lnTo>
                  <a:pt x="2131823" y="1566415"/>
                </a:lnTo>
                <a:lnTo>
                  <a:pt x="2163716" y="1532227"/>
                </a:lnTo>
                <a:lnTo>
                  <a:pt x="2196072" y="1498732"/>
                </a:lnTo>
                <a:lnTo>
                  <a:pt x="2228428" y="1465699"/>
                </a:lnTo>
                <a:lnTo>
                  <a:pt x="2261246" y="1433128"/>
                </a:lnTo>
                <a:lnTo>
                  <a:pt x="2293833" y="1401250"/>
                </a:lnTo>
                <a:lnTo>
                  <a:pt x="2326651" y="1369602"/>
                </a:lnTo>
                <a:lnTo>
                  <a:pt x="2359700" y="1338417"/>
                </a:lnTo>
                <a:lnTo>
                  <a:pt x="2393212" y="1307694"/>
                </a:lnTo>
                <a:lnTo>
                  <a:pt x="2426492" y="1277433"/>
                </a:lnTo>
                <a:lnTo>
                  <a:pt x="2460003" y="1247865"/>
                </a:lnTo>
                <a:lnTo>
                  <a:pt x="2493746" y="1218759"/>
                </a:lnTo>
                <a:lnTo>
                  <a:pt x="2468554" y="1230771"/>
                </a:lnTo>
                <a:lnTo>
                  <a:pt x="2442670" y="1244400"/>
                </a:lnTo>
                <a:lnTo>
                  <a:pt x="2416092" y="1258722"/>
                </a:lnTo>
                <a:lnTo>
                  <a:pt x="2388820" y="1274661"/>
                </a:lnTo>
                <a:lnTo>
                  <a:pt x="2361087" y="1291755"/>
                </a:lnTo>
                <a:lnTo>
                  <a:pt x="2332429" y="1310004"/>
                </a:lnTo>
                <a:lnTo>
                  <a:pt x="2303309" y="1329639"/>
                </a:lnTo>
                <a:lnTo>
                  <a:pt x="2273264" y="1350660"/>
                </a:lnTo>
                <a:lnTo>
                  <a:pt x="2242988" y="1372836"/>
                </a:lnTo>
                <a:lnTo>
                  <a:pt x="2211557" y="1397092"/>
                </a:lnTo>
                <a:lnTo>
                  <a:pt x="2179894" y="1422271"/>
                </a:lnTo>
                <a:lnTo>
                  <a:pt x="2147307" y="1449529"/>
                </a:lnTo>
                <a:lnTo>
                  <a:pt x="2114027" y="1478173"/>
                </a:lnTo>
                <a:lnTo>
                  <a:pt x="2080285" y="1508434"/>
                </a:lnTo>
                <a:lnTo>
                  <a:pt x="2045849" y="1540543"/>
                </a:lnTo>
                <a:lnTo>
                  <a:pt x="2010951" y="1574500"/>
                </a:lnTo>
                <a:lnTo>
                  <a:pt x="1975128" y="1610074"/>
                </a:lnTo>
                <a:lnTo>
                  <a:pt x="1938843" y="1647727"/>
                </a:lnTo>
                <a:lnTo>
                  <a:pt x="1901865" y="1687228"/>
                </a:lnTo>
                <a:lnTo>
                  <a:pt x="1864194" y="1728577"/>
                </a:lnTo>
                <a:lnTo>
                  <a:pt x="1826060" y="1771775"/>
                </a:lnTo>
                <a:lnTo>
                  <a:pt x="1787002" y="1817282"/>
                </a:lnTo>
                <a:lnTo>
                  <a:pt x="1747713" y="1864868"/>
                </a:lnTo>
                <a:lnTo>
                  <a:pt x="1707499" y="1914764"/>
                </a:lnTo>
                <a:lnTo>
                  <a:pt x="1666823" y="1966508"/>
                </a:lnTo>
                <a:lnTo>
                  <a:pt x="1625454" y="2020793"/>
                </a:lnTo>
                <a:lnTo>
                  <a:pt x="1583623" y="2077157"/>
                </a:lnTo>
                <a:lnTo>
                  <a:pt x="1540867" y="2135831"/>
                </a:lnTo>
                <a:lnTo>
                  <a:pt x="1497880" y="2197278"/>
                </a:lnTo>
                <a:lnTo>
                  <a:pt x="1453968" y="2260803"/>
                </a:lnTo>
                <a:lnTo>
                  <a:pt x="1409595" y="2326869"/>
                </a:lnTo>
                <a:lnTo>
                  <a:pt x="1364528" y="2395476"/>
                </a:lnTo>
                <a:lnTo>
                  <a:pt x="1357363" y="2313933"/>
                </a:lnTo>
                <a:lnTo>
                  <a:pt x="1353434" y="2234700"/>
                </a:lnTo>
                <a:lnTo>
                  <a:pt x="1353434" y="2157084"/>
                </a:lnTo>
                <a:lnTo>
                  <a:pt x="1356670" y="2081777"/>
                </a:lnTo>
                <a:lnTo>
                  <a:pt x="1362127" y="2020021"/>
                </a:lnTo>
                <a:lnTo>
                  <a:pt x="1327282" y="1968149"/>
                </a:lnTo>
                <a:lnTo>
                  <a:pt x="1283371" y="1904403"/>
                </a:lnTo>
                <a:lnTo>
                  <a:pt x="1240384" y="1843428"/>
                </a:lnTo>
                <a:lnTo>
                  <a:pt x="1197628" y="1784532"/>
                </a:lnTo>
                <a:lnTo>
                  <a:pt x="1155796" y="1727946"/>
                </a:lnTo>
                <a:lnTo>
                  <a:pt x="1114427" y="1673900"/>
                </a:lnTo>
                <a:lnTo>
                  <a:pt x="1073751" y="1621933"/>
                </a:lnTo>
                <a:lnTo>
                  <a:pt x="1033537" y="1572275"/>
                </a:lnTo>
                <a:lnTo>
                  <a:pt x="994248" y="1524697"/>
                </a:lnTo>
                <a:lnTo>
                  <a:pt x="955190" y="1479428"/>
                </a:lnTo>
                <a:lnTo>
                  <a:pt x="917057" y="1435775"/>
                </a:lnTo>
                <a:lnTo>
                  <a:pt x="879385" y="1394432"/>
                </a:lnTo>
                <a:lnTo>
                  <a:pt x="842407" y="1354937"/>
                </a:lnTo>
                <a:lnTo>
                  <a:pt x="806122" y="1317521"/>
                </a:lnTo>
                <a:lnTo>
                  <a:pt x="770300" y="1281722"/>
                </a:lnTo>
                <a:lnTo>
                  <a:pt x="735402" y="1248001"/>
                </a:lnTo>
                <a:lnTo>
                  <a:pt x="700735" y="1216128"/>
                </a:lnTo>
                <a:lnTo>
                  <a:pt x="667223" y="1185640"/>
                </a:lnTo>
                <a:lnTo>
                  <a:pt x="633943" y="1157001"/>
                </a:lnTo>
                <a:lnTo>
                  <a:pt x="601356" y="1129978"/>
                </a:lnTo>
                <a:lnTo>
                  <a:pt x="569463" y="1104341"/>
                </a:lnTo>
                <a:lnTo>
                  <a:pt x="538262" y="1080551"/>
                </a:lnTo>
                <a:lnTo>
                  <a:pt x="507987" y="1058148"/>
                </a:lnTo>
                <a:lnTo>
                  <a:pt x="477942" y="1037130"/>
                </a:lnTo>
                <a:lnTo>
                  <a:pt x="448822" y="1017498"/>
                </a:lnTo>
                <a:lnTo>
                  <a:pt x="420164" y="999021"/>
                </a:lnTo>
                <a:lnTo>
                  <a:pt x="392199" y="982160"/>
                </a:lnTo>
                <a:lnTo>
                  <a:pt x="365159" y="966454"/>
                </a:lnTo>
                <a:lnTo>
                  <a:pt x="338581" y="951904"/>
                </a:lnTo>
                <a:lnTo>
                  <a:pt x="312696" y="938508"/>
                </a:lnTo>
                <a:lnTo>
                  <a:pt x="287505" y="926036"/>
                </a:lnTo>
                <a:lnTo>
                  <a:pt x="321247" y="955599"/>
                </a:lnTo>
                <a:lnTo>
                  <a:pt x="354759" y="985163"/>
                </a:lnTo>
                <a:lnTo>
                  <a:pt x="388039" y="1015419"/>
                </a:lnTo>
                <a:lnTo>
                  <a:pt x="421550" y="1045906"/>
                </a:lnTo>
                <a:lnTo>
                  <a:pt x="454599" y="1076856"/>
                </a:lnTo>
                <a:lnTo>
                  <a:pt x="487418" y="1108498"/>
                </a:lnTo>
                <a:lnTo>
                  <a:pt x="520004" y="1140602"/>
                </a:lnTo>
                <a:lnTo>
                  <a:pt x="552822" y="1172937"/>
                </a:lnTo>
                <a:lnTo>
                  <a:pt x="585178" y="1206196"/>
                </a:lnTo>
                <a:lnTo>
                  <a:pt x="617303" y="1239686"/>
                </a:lnTo>
                <a:lnTo>
                  <a:pt x="649428" y="1273869"/>
                </a:lnTo>
                <a:lnTo>
                  <a:pt x="681321" y="1308283"/>
                </a:lnTo>
                <a:lnTo>
                  <a:pt x="712984" y="1343389"/>
                </a:lnTo>
                <a:lnTo>
                  <a:pt x="744415" y="1379189"/>
                </a:lnTo>
                <a:lnTo>
                  <a:pt x="775846" y="1415450"/>
                </a:lnTo>
                <a:lnTo>
                  <a:pt x="806816" y="1451943"/>
                </a:lnTo>
                <a:lnTo>
                  <a:pt x="837785" y="1489359"/>
                </a:lnTo>
                <a:lnTo>
                  <a:pt x="868523" y="1527006"/>
                </a:lnTo>
                <a:lnTo>
                  <a:pt x="899030" y="1565577"/>
                </a:lnTo>
                <a:lnTo>
                  <a:pt x="929306" y="1604380"/>
                </a:lnTo>
                <a:lnTo>
                  <a:pt x="959350" y="1644106"/>
                </a:lnTo>
                <a:lnTo>
                  <a:pt x="989395" y="1684293"/>
                </a:lnTo>
                <a:lnTo>
                  <a:pt x="1018977" y="1724943"/>
                </a:lnTo>
                <a:lnTo>
                  <a:pt x="1048791" y="1766286"/>
                </a:lnTo>
                <a:lnTo>
                  <a:pt x="1077911" y="1808322"/>
                </a:lnTo>
                <a:lnTo>
                  <a:pt x="1106800" y="1850819"/>
                </a:lnTo>
                <a:lnTo>
                  <a:pt x="1135920" y="1894240"/>
                </a:lnTo>
                <a:lnTo>
                  <a:pt x="1164347" y="1938124"/>
                </a:lnTo>
                <a:lnTo>
                  <a:pt x="1192774" y="1982469"/>
                </a:lnTo>
                <a:lnTo>
                  <a:pt x="1221201" y="2027507"/>
                </a:lnTo>
                <a:lnTo>
                  <a:pt x="1249166" y="2073238"/>
                </a:lnTo>
                <a:lnTo>
                  <a:pt x="1276668" y="2119893"/>
                </a:lnTo>
                <a:lnTo>
                  <a:pt x="1192543" y="2102340"/>
                </a:lnTo>
                <a:lnTo>
                  <a:pt x="1111191" y="2083170"/>
                </a:lnTo>
                <a:lnTo>
                  <a:pt x="1032844" y="2061921"/>
                </a:lnTo>
                <a:lnTo>
                  <a:pt x="957501" y="2039055"/>
                </a:lnTo>
                <a:lnTo>
                  <a:pt x="884932" y="2014342"/>
                </a:lnTo>
                <a:lnTo>
                  <a:pt x="814905" y="1988012"/>
                </a:lnTo>
                <a:lnTo>
                  <a:pt x="748113" y="1959604"/>
                </a:lnTo>
                <a:lnTo>
                  <a:pt x="683864" y="1929809"/>
                </a:lnTo>
                <a:lnTo>
                  <a:pt x="622850" y="1897936"/>
                </a:lnTo>
                <a:lnTo>
                  <a:pt x="564609" y="1864446"/>
                </a:lnTo>
                <a:lnTo>
                  <a:pt x="509142" y="1829339"/>
                </a:lnTo>
                <a:lnTo>
                  <a:pt x="456448" y="1792154"/>
                </a:lnTo>
                <a:lnTo>
                  <a:pt x="406759" y="1753352"/>
                </a:lnTo>
                <a:lnTo>
                  <a:pt x="359843" y="1712702"/>
                </a:lnTo>
                <a:lnTo>
                  <a:pt x="316163" y="1670205"/>
                </a:lnTo>
                <a:lnTo>
                  <a:pt x="274794" y="1626090"/>
                </a:lnTo>
                <a:lnTo>
                  <a:pt x="236660" y="1580128"/>
                </a:lnTo>
                <a:lnTo>
                  <a:pt x="201069" y="1532318"/>
                </a:lnTo>
                <a:lnTo>
                  <a:pt x="168713" y="1483123"/>
                </a:lnTo>
                <a:lnTo>
                  <a:pt x="139130" y="1431618"/>
                </a:lnTo>
                <a:lnTo>
                  <a:pt x="112321" y="1378727"/>
                </a:lnTo>
                <a:lnTo>
                  <a:pt x="88054" y="1323988"/>
                </a:lnTo>
                <a:lnTo>
                  <a:pt x="67254" y="1267402"/>
                </a:lnTo>
                <a:lnTo>
                  <a:pt x="48996" y="1208968"/>
                </a:lnTo>
                <a:lnTo>
                  <a:pt x="33512" y="1148917"/>
                </a:lnTo>
                <a:lnTo>
                  <a:pt x="21263" y="1086787"/>
                </a:lnTo>
                <a:lnTo>
                  <a:pt x="11787" y="1023503"/>
                </a:lnTo>
                <a:lnTo>
                  <a:pt x="4854" y="957909"/>
                </a:lnTo>
                <a:lnTo>
                  <a:pt x="925" y="890698"/>
                </a:lnTo>
                <a:lnTo>
                  <a:pt x="0" y="821639"/>
                </a:lnTo>
                <a:lnTo>
                  <a:pt x="1849" y="750964"/>
                </a:lnTo>
                <a:lnTo>
                  <a:pt x="6471" y="678441"/>
                </a:lnTo>
                <a:lnTo>
                  <a:pt x="6703" y="675439"/>
                </a:lnTo>
                <a:lnTo>
                  <a:pt x="7396" y="672667"/>
                </a:lnTo>
                <a:lnTo>
                  <a:pt x="8089" y="669896"/>
                </a:lnTo>
                <a:lnTo>
                  <a:pt x="8783" y="667124"/>
                </a:lnTo>
                <a:lnTo>
                  <a:pt x="9476" y="664583"/>
                </a:lnTo>
                <a:lnTo>
                  <a:pt x="10400" y="661812"/>
                </a:lnTo>
                <a:lnTo>
                  <a:pt x="11787" y="659271"/>
                </a:lnTo>
                <a:lnTo>
                  <a:pt x="12943" y="656731"/>
                </a:lnTo>
                <a:lnTo>
                  <a:pt x="14098" y="654421"/>
                </a:lnTo>
                <a:lnTo>
                  <a:pt x="15485" y="652111"/>
                </a:lnTo>
                <a:lnTo>
                  <a:pt x="17103" y="649802"/>
                </a:lnTo>
                <a:lnTo>
                  <a:pt x="18720" y="647723"/>
                </a:lnTo>
                <a:lnTo>
                  <a:pt x="20338" y="645413"/>
                </a:lnTo>
                <a:lnTo>
                  <a:pt x="22418" y="643566"/>
                </a:lnTo>
                <a:lnTo>
                  <a:pt x="24267" y="641718"/>
                </a:lnTo>
                <a:lnTo>
                  <a:pt x="26347" y="639639"/>
                </a:lnTo>
                <a:lnTo>
                  <a:pt x="28427" y="638022"/>
                </a:lnTo>
                <a:lnTo>
                  <a:pt x="30738" y="636406"/>
                </a:lnTo>
                <a:lnTo>
                  <a:pt x="32818" y="634789"/>
                </a:lnTo>
                <a:lnTo>
                  <a:pt x="35361" y="633634"/>
                </a:lnTo>
                <a:lnTo>
                  <a:pt x="37441" y="632017"/>
                </a:lnTo>
                <a:lnTo>
                  <a:pt x="39983" y="630862"/>
                </a:lnTo>
                <a:lnTo>
                  <a:pt x="42525" y="629939"/>
                </a:lnTo>
                <a:lnTo>
                  <a:pt x="45298" y="629015"/>
                </a:lnTo>
                <a:lnTo>
                  <a:pt x="47610" y="628091"/>
                </a:lnTo>
                <a:lnTo>
                  <a:pt x="50383" y="627398"/>
                </a:lnTo>
                <a:lnTo>
                  <a:pt x="53387" y="626705"/>
                </a:lnTo>
                <a:lnTo>
                  <a:pt x="55930" y="626243"/>
                </a:lnTo>
                <a:lnTo>
                  <a:pt x="58934" y="626012"/>
                </a:lnTo>
                <a:close/>
                <a:moveTo>
                  <a:pt x="2431092" y="0"/>
                </a:moveTo>
                <a:lnTo>
                  <a:pt x="2435712" y="462"/>
                </a:lnTo>
                <a:lnTo>
                  <a:pt x="2440101" y="1155"/>
                </a:lnTo>
                <a:lnTo>
                  <a:pt x="2444490" y="2309"/>
                </a:lnTo>
                <a:lnTo>
                  <a:pt x="2448417" y="4157"/>
                </a:lnTo>
                <a:lnTo>
                  <a:pt x="2452344" y="6005"/>
                </a:lnTo>
                <a:lnTo>
                  <a:pt x="2456040" y="8314"/>
                </a:lnTo>
                <a:lnTo>
                  <a:pt x="2459736" y="11086"/>
                </a:lnTo>
                <a:lnTo>
                  <a:pt x="2462508" y="14088"/>
                </a:lnTo>
                <a:lnTo>
                  <a:pt x="2465511" y="17322"/>
                </a:lnTo>
                <a:lnTo>
                  <a:pt x="2468052" y="20786"/>
                </a:lnTo>
                <a:lnTo>
                  <a:pt x="2470362" y="24712"/>
                </a:lnTo>
                <a:lnTo>
                  <a:pt x="2472210" y="28869"/>
                </a:lnTo>
                <a:lnTo>
                  <a:pt x="2473827" y="33027"/>
                </a:lnTo>
                <a:lnTo>
                  <a:pt x="2474751" y="37415"/>
                </a:lnTo>
                <a:lnTo>
                  <a:pt x="2475213" y="42034"/>
                </a:lnTo>
                <a:lnTo>
                  <a:pt x="2479140" y="100004"/>
                </a:lnTo>
                <a:lnTo>
                  <a:pt x="2480526" y="156588"/>
                </a:lnTo>
                <a:lnTo>
                  <a:pt x="2479833" y="211787"/>
                </a:lnTo>
                <a:lnTo>
                  <a:pt x="2476599" y="265599"/>
                </a:lnTo>
                <a:lnTo>
                  <a:pt x="2471286" y="318026"/>
                </a:lnTo>
                <a:lnTo>
                  <a:pt x="2463432" y="368837"/>
                </a:lnTo>
                <a:lnTo>
                  <a:pt x="2453499" y="418492"/>
                </a:lnTo>
                <a:lnTo>
                  <a:pt x="2441487" y="466300"/>
                </a:lnTo>
                <a:lnTo>
                  <a:pt x="2426703" y="512953"/>
                </a:lnTo>
                <a:lnTo>
                  <a:pt x="2410071" y="558221"/>
                </a:lnTo>
                <a:lnTo>
                  <a:pt x="2390667" y="602102"/>
                </a:lnTo>
                <a:lnTo>
                  <a:pt x="2369415" y="644599"/>
                </a:lnTo>
                <a:lnTo>
                  <a:pt x="2345853" y="685478"/>
                </a:lnTo>
                <a:lnTo>
                  <a:pt x="2319750" y="725202"/>
                </a:lnTo>
                <a:lnTo>
                  <a:pt x="2291568" y="763310"/>
                </a:lnTo>
                <a:lnTo>
                  <a:pt x="2260844" y="800263"/>
                </a:lnTo>
                <a:lnTo>
                  <a:pt x="2228042" y="835369"/>
                </a:lnTo>
                <a:lnTo>
                  <a:pt x="2192699" y="869319"/>
                </a:lnTo>
                <a:lnTo>
                  <a:pt x="2155277" y="901884"/>
                </a:lnTo>
                <a:lnTo>
                  <a:pt x="2115545" y="932832"/>
                </a:lnTo>
                <a:lnTo>
                  <a:pt x="2073503" y="962394"/>
                </a:lnTo>
                <a:lnTo>
                  <a:pt x="2029151" y="990571"/>
                </a:lnTo>
                <a:lnTo>
                  <a:pt x="1982488" y="1017593"/>
                </a:lnTo>
                <a:lnTo>
                  <a:pt x="1933516" y="1042998"/>
                </a:lnTo>
                <a:lnTo>
                  <a:pt x="1882465" y="1067017"/>
                </a:lnTo>
                <a:lnTo>
                  <a:pt x="1828873" y="1089420"/>
                </a:lnTo>
                <a:lnTo>
                  <a:pt x="1773202" y="1110668"/>
                </a:lnTo>
                <a:lnTo>
                  <a:pt x="1714990" y="1130299"/>
                </a:lnTo>
                <a:lnTo>
                  <a:pt x="1654467" y="1148776"/>
                </a:lnTo>
                <a:lnTo>
                  <a:pt x="1592097" y="1165636"/>
                </a:lnTo>
                <a:lnTo>
                  <a:pt x="1526955" y="1181110"/>
                </a:lnTo>
                <a:lnTo>
                  <a:pt x="1459734" y="1194967"/>
                </a:lnTo>
                <a:lnTo>
                  <a:pt x="1481679" y="1158014"/>
                </a:lnTo>
                <a:lnTo>
                  <a:pt x="1504086" y="1121292"/>
                </a:lnTo>
                <a:lnTo>
                  <a:pt x="1526724" y="1085032"/>
                </a:lnTo>
                <a:lnTo>
                  <a:pt x="1549362" y="1049465"/>
                </a:lnTo>
                <a:lnTo>
                  <a:pt x="1572231" y="1014590"/>
                </a:lnTo>
                <a:lnTo>
                  <a:pt x="1595331" y="979947"/>
                </a:lnTo>
                <a:lnTo>
                  <a:pt x="1618893" y="945997"/>
                </a:lnTo>
                <a:lnTo>
                  <a:pt x="1642224" y="912277"/>
                </a:lnTo>
                <a:lnTo>
                  <a:pt x="1665786" y="879250"/>
                </a:lnTo>
                <a:lnTo>
                  <a:pt x="1689348" y="846685"/>
                </a:lnTo>
                <a:lnTo>
                  <a:pt x="1713373" y="814582"/>
                </a:lnTo>
                <a:lnTo>
                  <a:pt x="1737628" y="782941"/>
                </a:lnTo>
                <a:lnTo>
                  <a:pt x="1761652" y="751762"/>
                </a:lnTo>
                <a:lnTo>
                  <a:pt x="1786138" y="720814"/>
                </a:lnTo>
                <a:lnTo>
                  <a:pt x="1810624" y="690559"/>
                </a:lnTo>
                <a:lnTo>
                  <a:pt x="1835341" y="660766"/>
                </a:lnTo>
                <a:lnTo>
                  <a:pt x="1860289" y="631434"/>
                </a:lnTo>
                <a:lnTo>
                  <a:pt x="1885237" y="602564"/>
                </a:lnTo>
                <a:lnTo>
                  <a:pt x="1910647" y="574157"/>
                </a:lnTo>
                <a:lnTo>
                  <a:pt x="1935826" y="545980"/>
                </a:lnTo>
                <a:lnTo>
                  <a:pt x="1961236" y="518265"/>
                </a:lnTo>
                <a:lnTo>
                  <a:pt x="1987108" y="491013"/>
                </a:lnTo>
                <a:lnTo>
                  <a:pt x="2012750" y="464222"/>
                </a:lnTo>
                <a:lnTo>
                  <a:pt x="2038622" y="437893"/>
                </a:lnTo>
                <a:lnTo>
                  <a:pt x="2064725" y="411795"/>
                </a:lnTo>
                <a:lnTo>
                  <a:pt x="2090828" y="386159"/>
                </a:lnTo>
                <a:lnTo>
                  <a:pt x="2117162" y="360753"/>
                </a:lnTo>
                <a:lnTo>
                  <a:pt x="2143496" y="335810"/>
                </a:lnTo>
                <a:lnTo>
                  <a:pt x="2170061" y="311329"/>
                </a:lnTo>
                <a:lnTo>
                  <a:pt x="2196857" y="287309"/>
                </a:lnTo>
                <a:lnTo>
                  <a:pt x="2223653" y="263752"/>
                </a:lnTo>
                <a:lnTo>
                  <a:pt x="2250680" y="239963"/>
                </a:lnTo>
                <a:lnTo>
                  <a:pt x="2230352" y="250125"/>
                </a:lnTo>
                <a:lnTo>
                  <a:pt x="2209793" y="260749"/>
                </a:lnTo>
                <a:lnTo>
                  <a:pt x="2188541" y="272528"/>
                </a:lnTo>
                <a:lnTo>
                  <a:pt x="2166827" y="285000"/>
                </a:lnTo>
                <a:lnTo>
                  <a:pt x="2144420" y="298626"/>
                </a:lnTo>
                <a:lnTo>
                  <a:pt x="2121551" y="313407"/>
                </a:lnTo>
                <a:lnTo>
                  <a:pt x="2098220" y="328881"/>
                </a:lnTo>
                <a:lnTo>
                  <a:pt x="2074427" y="345741"/>
                </a:lnTo>
                <a:lnTo>
                  <a:pt x="2049941" y="363756"/>
                </a:lnTo>
                <a:lnTo>
                  <a:pt x="2024993" y="382925"/>
                </a:lnTo>
                <a:lnTo>
                  <a:pt x="1999583" y="403018"/>
                </a:lnTo>
                <a:lnTo>
                  <a:pt x="1973710" y="424728"/>
                </a:lnTo>
                <a:lnTo>
                  <a:pt x="1947145" y="447824"/>
                </a:lnTo>
                <a:lnTo>
                  <a:pt x="1920118" y="471843"/>
                </a:lnTo>
                <a:lnTo>
                  <a:pt x="1892629" y="497710"/>
                </a:lnTo>
                <a:lnTo>
                  <a:pt x="1864678" y="524732"/>
                </a:lnTo>
                <a:lnTo>
                  <a:pt x="1836034" y="553140"/>
                </a:lnTo>
                <a:lnTo>
                  <a:pt x="1806928" y="583395"/>
                </a:lnTo>
                <a:lnTo>
                  <a:pt x="1777360" y="614805"/>
                </a:lnTo>
                <a:lnTo>
                  <a:pt x="1747330" y="647832"/>
                </a:lnTo>
                <a:lnTo>
                  <a:pt x="1716607" y="682707"/>
                </a:lnTo>
                <a:lnTo>
                  <a:pt x="1685652" y="718967"/>
                </a:lnTo>
                <a:lnTo>
                  <a:pt x="1654005" y="757074"/>
                </a:lnTo>
                <a:lnTo>
                  <a:pt x="1621896" y="796799"/>
                </a:lnTo>
                <a:lnTo>
                  <a:pt x="1589325" y="838371"/>
                </a:lnTo>
                <a:lnTo>
                  <a:pt x="1556523" y="881560"/>
                </a:lnTo>
                <a:lnTo>
                  <a:pt x="1522797" y="926827"/>
                </a:lnTo>
                <a:lnTo>
                  <a:pt x="1488840" y="973942"/>
                </a:lnTo>
                <a:lnTo>
                  <a:pt x="1454190" y="1022905"/>
                </a:lnTo>
                <a:lnTo>
                  <a:pt x="1419309" y="1073715"/>
                </a:lnTo>
                <a:lnTo>
                  <a:pt x="1383734" y="1126604"/>
                </a:lnTo>
                <a:lnTo>
                  <a:pt x="1347929" y="1181341"/>
                </a:lnTo>
                <a:lnTo>
                  <a:pt x="1342154" y="1116211"/>
                </a:lnTo>
                <a:lnTo>
                  <a:pt x="1338920" y="1052698"/>
                </a:lnTo>
                <a:lnTo>
                  <a:pt x="1338920" y="991033"/>
                </a:lnTo>
                <a:lnTo>
                  <a:pt x="1341461" y="930522"/>
                </a:lnTo>
                <a:lnTo>
                  <a:pt x="1346774" y="871860"/>
                </a:lnTo>
                <a:lnTo>
                  <a:pt x="1354628" y="815275"/>
                </a:lnTo>
                <a:lnTo>
                  <a:pt x="1365716" y="760077"/>
                </a:lnTo>
                <a:lnTo>
                  <a:pt x="1379114" y="706726"/>
                </a:lnTo>
                <a:lnTo>
                  <a:pt x="1395053" y="655223"/>
                </a:lnTo>
                <a:lnTo>
                  <a:pt x="1413765" y="605336"/>
                </a:lnTo>
                <a:lnTo>
                  <a:pt x="1435017" y="557066"/>
                </a:lnTo>
                <a:lnTo>
                  <a:pt x="1458810" y="511106"/>
                </a:lnTo>
                <a:lnTo>
                  <a:pt x="1485375" y="466531"/>
                </a:lnTo>
                <a:lnTo>
                  <a:pt x="1514250" y="424266"/>
                </a:lnTo>
                <a:lnTo>
                  <a:pt x="1545435" y="383618"/>
                </a:lnTo>
                <a:lnTo>
                  <a:pt x="1579161" y="344817"/>
                </a:lnTo>
                <a:lnTo>
                  <a:pt x="1615428" y="308095"/>
                </a:lnTo>
                <a:lnTo>
                  <a:pt x="1653774" y="273221"/>
                </a:lnTo>
                <a:lnTo>
                  <a:pt x="1694661" y="240194"/>
                </a:lnTo>
                <a:lnTo>
                  <a:pt x="1738090" y="209477"/>
                </a:lnTo>
                <a:lnTo>
                  <a:pt x="1783597" y="180377"/>
                </a:lnTo>
                <a:lnTo>
                  <a:pt x="1831183" y="153586"/>
                </a:lnTo>
                <a:lnTo>
                  <a:pt x="1881079" y="128873"/>
                </a:lnTo>
                <a:lnTo>
                  <a:pt x="1933516" y="106009"/>
                </a:lnTo>
                <a:lnTo>
                  <a:pt x="1987801" y="85223"/>
                </a:lnTo>
                <a:lnTo>
                  <a:pt x="2044166" y="66515"/>
                </a:lnTo>
                <a:lnTo>
                  <a:pt x="2102840" y="50348"/>
                </a:lnTo>
                <a:lnTo>
                  <a:pt x="2163362" y="36029"/>
                </a:lnTo>
                <a:lnTo>
                  <a:pt x="2226194" y="23557"/>
                </a:lnTo>
                <a:lnTo>
                  <a:pt x="2290875" y="13626"/>
                </a:lnTo>
                <a:lnTo>
                  <a:pt x="2357865" y="5774"/>
                </a:lnTo>
                <a:lnTo>
                  <a:pt x="2426472" y="231"/>
                </a:lnTo>
                <a:close/>
              </a:path>
            </a:pathLst>
          </a:custGeom>
          <a:gradFill>
            <a:gsLst>
              <a:gs pos="100000">
                <a:srgbClr val="9BBB5B"/>
              </a:gs>
              <a:gs pos="0">
                <a:srgbClr val="92D050"/>
              </a:gs>
            </a:gsLst>
            <a:lin ang="5400000" scaled="0"/>
          </a:gra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46" name="Freeform 14"/>
          <p:cNvSpPr>
            <a:spLocks/>
          </p:cNvSpPr>
          <p:nvPr/>
        </p:nvSpPr>
        <p:spPr bwMode="auto">
          <a:xfrm>
            <a:off x="6399499" y="5681023"/>
            <a:ext cx="1609725" cy="357188"/>
          </a:xfrm>
          <a:custGeom>
            <a:avLst/>
            <a:gdLst>
              <a:gd name="T0" fmla="*/ 0 w 6084"/>
              <a:gd name="T1" fmla="*/ 688 h 1351"/>
              <a:gd name="T2" fmla="*/ 36 w 6084"/>
              <a:gd name="T3" fmla="*/ 540 h 1351"/>
              <a:gd name="T4" fmla="*/ 215 w 6084"/>
              <a:gd name="T5" fmla="*/ 417 h 1351"/>
              <a:gd name="T6" fmla="*/ 504 w 6084"/>
              <a:gd name="T7" fmla="*/ 295 h 1351"/>
              <a:gd name="T8" fmla="*/ 864 w 6084"/>
              <a:gd name="T9" fmla="*/ 196 h 1351"/>
              <a:gd name="T10" fmla="*/ 1332 w 6084"/>
              <a:gd name="T11" fmla="*/ 123 h 1351"/>
              <a:gd name="T12" fmla="*/ 1836 w 6084"/>
              <a:gd name="T13" fmla="*/ 73 h 1351"/>
              <a:gd name="T14" fmla="*/ 2412 w 6084"/>
              <a:gd name="T15" fmla="*/ 24 h 1351"/>
              <a:gd name="T16" fmla="*/ 3024 w 6084"/>
              <a:gd name="T17" fmla="*/ 0 h 1351"/>
              <a:gd name="T18" fmla="*/ 3636 w 6084"/>
              <a:gd name="T19" fmla="*/ 24 h 1351"/>
              <a:gd name="T20" fmla="*/ 4212 w 6084"/>
              <a:gd name="T21" fmla="*/ 73 h 1351"/>
              <a:gd name="T22" fmla="*/ 4716 w 6084"/>
              <a:gd name="T23" fmla="*/ 123 h 1351"/>
              <a:gd name="T24" fmla="*/ 5184 w 6084"/>
              <a:gd name="T25" fmla="*/ 196 h 1351"/>
              <a:gd name="T26" fmla="*/ 5544 w 6084"/>
              <a:gd name="T27" fmla="*/ 295 h 1351"/>
              <a:gd name="T28" fmla="*/ 5832 w 6084"/>
              <a:gd name="T29" fmla="*/ 417 h 1351"/>
              <a:gd name="T30" fmla="*/ 6012 w 6084"/>
              <a:gd name="T31" fmla="*/ 540 h 1351"/>
              <a:gd name="T32" fmla="*/ 6084 w 6084"/>
              <a:gd name="T33" fmla="*/ 688 h 1351"/>
              <a:gd name="T34" fmla="*/ 6012 w 6084"/>
              <a:gd name="T35" fmla="*/ 810 h 1351"/>
              <a:gd name="T36" fmla="*/ 5832 w 6084"/>
              <a:gd name="T37" fmla="*/ 933 h 1351"/>
              <a:gd name="T38" fmla="*/ 5544 w 6084"/>
              <a:gd name="T39" fmla="*/ 1056 h 1351"/>
              <a:gd name="T40" fmla="*/ 5184 w 6084"/>
              <a:gd name="T41" fmla="*/ 1154 h 1351"/>
              <a:gd name="T42" fmla="*/ 4716 w 6084"/>
              <a:gd name="T43" fmla="*/ 1228 h 1351"/>
              <a:gd name="T44" fmla="*/ 4212 w 6084"/>
              <a:gd name="T45" fmla="*/ 1277 h 1351"/>
              <a:gd name="T46" fmla="*/ 3636 w 6084"/>
              <a:gd name="T47" fmla="*/ 1326 h 1351"/>
              <a:gd name="T48" fmla="*/ 3024 w 6084"/>
              <a:gd name="T49" fmla="*/ 1351 h 1351"/>
              <a:gd name="T50" fmla="*/ 2412 w 6084"/>
              <a:gd name="T51" fmla="*/ 1326 h 1351"/>
              <a:gd name="T52" fmla="*/ 1836 w 6084"/>
              <a:gd name="T53" fmla="*/ 1277 h 1351"/>
              <a:gd name="T54" fmla="*/ 1332 w 6084"/>
              <a:gd name="T55" fmla="*/ 1228 h 1351"/>
              <a:gd name="T56" fmla="*/ 864 w 6084"/>
              <a:gd name="T57" fmla="*/ 1154 h 1351"/>
              <a:gd name="T58" fmla="*/ 504 w 6084"/>
              <a:gd name="T59" fmla="*/ 1056 h 1351"/>
              <a:gd name="T60" fmla="*/ 215 w 6084"/>
              <a:gd name="T61" fmla="*/ 933 h 1351"/>
              <a:gd name="T62" fmla="*/ 36 w 6084"/>
              <a:gd name="T63" fmla="*/ 810 h 1351"/>
              <a:gd name="T64" fmla="*/ 0 w 6084"/>
              <a:gd name="T65" fmla="*/ 688 h 1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84" h="1351">
                <a:moveTo>
                  <a:pt x="0" y="688"/>
                </a:moveTo>
                <a:lnTo>
                  <a:pt x="36" y="540"/>
                </a:lnTo>
                <a:lnTo>
                  <a:pt x="215" y="417"/>
                </a:lnTo>
                <a:lnTo>
                  <a:pt x="504" y="295"/>
                </a:lnTo>
                <a:lnTo>
                  <a:pt x="864" y="196"/>
                </a:lnTo>
                <a:lnTo>
                  <a:pt x="1332" y="123"/>
                </a:lnTo>
                <a:lnTo>
                  <a:pt x="1836" y="73"/>
                </a:lnTo>
                <a:lnTo>
                  <a:pt x="2412" y="24"/>
                </a:lnTo>
                <a:lnTo>
                  <a:pt x="3024" y="0"/>
                </a:lnTo>
                <a:lnTo>
                  <a:pt x="3636" y="24"/>
                </a:lnTo>
                <a:lnTo>
                  <a:pt x="4212" y="73"/>
                </a:lnTo>
                <a:lnTo>
                  <a:pt x="4716" y="123"/>
                </a:lnTo>
                <a:lnTo>
                  <a:pt x="5184" y="196"/>
                </a:lnTo>
                <a:lnTo>
                  <a:pt x="5544" y="295"/>
                </a:lnTo>
                <a:lnTo>
                  <a:pt x="5832" y="417"/>
                </a:lnTo>
                <a:lnTo>
                  <a:pt x="6012" y="540"/>
                </a:lnTo>
                <a:lnTo>
                  <a:pt x="6084" y="688"/>
                </a:lnTo>
                <a:lnTo>
                  <a:pt x="6012" y="810"/>
                </a:lnTo>
                <a:lnTo>
                  <a:pt x="5832" y="933"/>
                </a:lnTo>
                <a:lnTo>
                  <a:pt x="5544" y="1056"/>
                </a:lnTo>
                <a:lnTo>
                  <a:pt x="5184" y="1154"/>
                </a:lnTo>
                <a:lnTo>
                  <a:pt x="4716" y="1228"/>
                </a:lnTo>
                <a:lnTo>
                  <a:pt x="4212" y="1277"/>
                </a:lnTo>
                <a:lnTo>
                  <a:pt x="3636" y="1326"/>
                </a:lnTo>
                <a:lnTo>
                  <a:pt x="3024" y="1351"/>
                </a:lnTo>
                <a:lnTo>
                  <a:pt x="2412" y="1326"/>
                </a:lnTo>
                <a:lnTo>
                  <a:pt x="1836" y="1277"/>
                </a:lnTo>
                <a:lnTo>
                  <a:pt x="1332" y="1228"/>
                </a:lnTo>
                <a:lnTo>
                  <a:pt x="864" y="1154"/>
                </a:lnTo>
                <a:lnTo>
                  <a:pt x="504" y="1056"/>
                </a:lnTo>
                <a:lnTo>
                  <a:pt x="215" y="933"/>
                </a:lnTo>
                <a:lnTo>
                  <a:pt x="36" y="810"/>
                </a:lnTo>
                <a:lnTo>
                  <a:pt x="0" y="688"/>
                </a:lnTo>
                <a:close/>
              </a:path>
            </a:pathLst>
          </a:custGeom>
          <a:solidFill>
            <a:srgbClr val="4A5B72"/>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13"/>
          <p:cNvSpPr>
            <a:spLocks/>
          </p:cNvSpPr>
          <p:nvPr/>
        </p:nvSpPr>
        <p:spPr bwMode="auto">
          <a:xfrm>
            <a:off x="5947061" y="5854061"/>
            <a:ext cx="2520950" cy="1049338"/>
          </a:xfrm>
          <a:custGeom>
            <a:avLst/>
            <a:gdLst>
              <a:gd name="T0" fmla="*/ 1941 w 9528"/>
              <a:gd name="T1" fmla="*/ 3967 h 3968"/>
              <a:gd name="T2" fmla="*/ 1845 w 9528"/>
              <a:gd name="T3" fmla="*/ 3954 h 3968"/>
              <a:gd name="T4" fmla="*/ 1756 w 9528"/>
              <a:gd name="T5" fmla="*/ 3929 h 3968"/>
              <a:gd name="T6" fmla="*/ 1670 w 9528"/>
              <a:gd name="T7" fmla="*/ 3891 h 3968"/>
              <a:gd name="T8" fmla="*/ 1592 w 9528"/>
              <a:gd name="T9" fmla="*/ 3843 h 3968"/>
              <a:gd name="T10" fmla="*/ 1521 w 9528"/>
              <a:gd name="T11" fmla="*/ 3784 h 3968"/>
              <a:gd name="T12" fmla="*/ 1459 w 9528"/>
              <a:gd name="T13" fmla="*/ 3715 h 3968"/>
              <a:gd name="T14" fmla="*/ 1404 w 9528"/>
              <a:gd name="T15" fmla="*/ 3635 h 3968"/>
              <a:gd name="T16" fmla="*/ 65 w 9528"/>
              <a:gd name="T17" fmla="*/ 964 h 3968"/>
              <a:gd name="T18" fmla="*/ 33 w 9528"/>
              <a:gd name="T19" fmla="*/ 881 h 3968"/>
              <a:gd name="T20" fmla="*/ 11 w 9528"/>
              <a:gd name="T21" fmla="*/ 797 h 3968"/>
              <a:gd name="T22" fmla="*/ 1 w 9528"/>
              <a:gd name="T23" fmla="*/ 713 h 3968"/>
              <a:gd name="T24" fmla="*/ 2 w 9528"/>
              <a:gd name="T25" fmla="*/ 628 h 3968"/>
              <a:gd name="T26" fmla="*/ 14 w 9528"/>
              <a:gd name="T27" fmla="*/ 545 h 3968"/>
              <a:gd name="T28" fmla="*/ 37 w 9528"/>
              <a:gd name="T29" fmla="*/ 462 h 3968"/>
              <a:gd name="T30" fmla="*/ 71 w 9528"/>
              <a:gd name="T31" fmla="*/ 382 h 3968"/>
              <a:gd name="T32" fmla="*/ 116 w 9528"/>
              <a:gd name="T33" fmla="*/ 303 h 3968"/>
              <a:gd name="T34" fmla="*/ 170 w 9528"/>
              <a:gd name="T35" fmla="*/ 233 h 3968"/>
              <a:gd name="T36" fmla="*/ 230 w 9528"/>
              <a:gd name="T37" fmla="*/ 171 h 3968"/>
              <a:gd name="T38" fmla="*/ 297 w 9528"/>
              <a:gd name="T39" fmla="*/ 117 h 3968"/>
              <a:gd name="T40" fmla="*/ 369 w 9528"/>
              <a:gd name="T41" fmla="*/ 74 h 3968"/>
              <a:gd name="T42" fmla="*/ 447 w 9528"/>
              <a:gd name="T43" fmla="*/ 40 h 3968"/>
              <a:gd name="T44" fmla="*/ 529 w 9528"/>
              <a:gd name="T45" fmla="*/ 16 h 3968"/>
              <a:gd name="T46" fmla="*/ 616 w 9528"/>
              <a:gd name="T47" fmla="*/ 3 h 3968"/>
              <a:gd name="T48" fmla="*/ 8845 w 9528"/>
              <a:gd name="T49" fmla="*/ 0 h 3968"/>
              <a:gd name="T50" fmla="*/ 8935 w 9528"/>
              <a:gd name="T51" fmla="*/ 5 h 3968"/>
              <a:gd name="T52" fmla="*/ 9020 w 9528"/>
              <a:gd name="T53" fmla="*/ 22 h 3968"/>
              <a:gd name="T54" fmla="*/ 9103 w 9528"/>
              <a:gd name="T55" fmla="*/ 48 h 3968"/>
              <a:gd name="T56" fmla="*/ 9179 w 9528"/>
              <a:gd name="T57" fmla="*/ 85 h 3968"/>
              <a:gd name="T58" fmla="*/ 9251 w 9528"/>
              <a:gd name="T59" fmla="*/ 131 h 3968"/>
              <a:gd name="T60" fmla="*/ 9315 w 9528"/>
              <a:gd name="T61" fmla="*/ 187 h 3968"/>
              <a:gd name="T62" fmla="*/ 9374 w 9528"/>
              <a:gd name="T63" fmla="*/ 252 h 3968"/>
              <a:gd name="T64" fmla="*/ 9426 w 9528"/>
              <a:gd name="T65" fmla="*/ 326 h 3968"/>
              <a:gd name="T66" fmla="*/ 9468 w 9528"/>
              <a:gd name="T67" fmla="*/ 405 h 3968"/>
              <a:gd name="T68" fmla="*/ 9499 w 9528"/>
              <a:gd name="T69" fmla="*/ 487 h 3968"/>
              <a:gd name="T70" fmla="*/ 9519 w 9528"/>
              <a:gd name="T71" fmla="*/ 570 h 3968"/>
              <a:gd name="T72" fmla="*/ 9528 w 9528"/>
              <a:gd name="T73" fmla="*/ 656 h 3968"/>
              <a:gd name="T74" fmla="*/ 9525 w 9528"/>
              <a:gd name="T75" fmla="*/ 740 h 3968"/>
              <a:gd name="T76" fmla="*/ 9511 w 9528"/>
              <a:gd name="T77" fmla="*/ 825 h 3968"/>
              <a:gd name="T78" fmla="*/ 9486 w 9528"/>
              <a:gd name="T79" fmla="*/ 909 h 3968"/>
              <a:gd name="T80" fmla="*/ 9450 w 9528"/>
              <a:gd name="T81" fmla="*/ 991 h 3968"/>
              <a:gd name="T82" fmla="*/ 8072 w 9528"/>
              <a:gd name="T83" fmla="*/ 3661 h 3968"/>
              <a:gd name="T84" fmla="*/ 8015 w 9528"/>
              <a:gd name="T85" fmla="*/ 3737 h 3968"/>
              <a:gd name="T86" fmla="*/ 7950 w 9528"/>
              <a:gd name="T87" fmla="*/ 3803 h 3968"/>
              <a:gd name="T88" fmla="*/ 7878 w 9528"/>
              <a:gd name="T89" fmla="*/ 3859 h 3968"/>
              <a:gd name="T90" fmla="*/ 7798 w 9528"/>
              <a:gd name="T91" fmla="*/ 3903 h 3968"/>
              <a:gd name="T92" fmla="*/ 7713 w 9528"/>
              <a:gd name="T93" fmla="*/ 3936 h 3968"/>
              <a:gd name="T94" fmla="*/ 7622 w 9528"/>
              <a:gd name="T95" fmla="*/ 3958 h 3968"/>
              <a:gd name="T96" fmla="*/ 7527 w 9528"/>
              <a:gd name="T97" fmla="*/ 3968 h 3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528" h="3968">
                <a:moveTo>
                  <a:pt x="7503" y="3968"/>
                </a:moveTo>
                <a:lnTo>
                  <a:pt x="1990" y="3968"/>
                </a:lnTo>
                <a:lnTo>
                  <a:pt x="1965" y="3968"/>
                </a:lnTo>
                <a:lnTo>
                  <a:pt x="1941" y="3967"/>
                </a:lnTo>
                <a:lnTo>
                  <a:pt x="1917" y="3965"/>
                </a:lnTo>
                <a:lnTo>
                  <a:pt x="1893" y="3961"/>
                </a:lnTo>
                <a:lnTo>
                  <a:pt x="1868" y="3958"/>
                </a:lnTo>
                <a:lnTo>
                  <a:pt x="1845" y="3954"/>
                </a:lnTo>
                <a:lnTo>
                  <a:pt x="1822" y="3948"/>
                </a:lnTo>
                <a:lnTo>
                  <a:pt x="1799" y="3943"/>
                </a:lnTo>
                <a:lnTo>
                  <a:pt x="1777" y="3936"/>
                </a:lnTo>
                <a:lnTo>
                  <a:pt x="1756" y="3929"/>
                </a:lnTo>
                <a:lnTo>
                  <a:pt x="1734" y="3920"/>
                </a:lnTo>
                <a:lnTo>
                  <a:pt x="1712" y="3911"/>
                </a:lnTo>
                <a:lnTo>
                  <a:pt x="1691" y="3902"/>
                </a:lnTo>
                <a:lnTo>
                  <a:pt x="1670" y="3891"/>
                </a:lnTo>
                <a:lnTo>
                  <a:pt x="1650" y="3880"/>
                </a:lnTo>
                <a:lnTo>
                  <a:pt x="1631" y="3868"/>
                </a:lnTo>
                <a:lnTo>
                  <a:pt x="1611" y="3856"/>
                </a:lnTo>
                <a:lnTo>
                  <a:pt x="1592" y="3843"/>
                </a:lnTo>
                <a:lnTo>
                  <a:pt x="1574" y="3829"/>
                </a:lnTo>
                <a:lnTo>
                  <a:pt x="1556" y="3815"/>
                </a:lnTo>
                <a:lnTo>
                  <a:pt x="1539" y="3799"/>
                </a:lnTo>
                <a:lnTo>
                  <a:pt x="1521" y="3784"/>
                </a:lnTo>
                <a:lnTo>
                  <a:pt x="1505" y="3768"/>
                </a:lnTo>
                <a:lnTo>
                  <a:pt x="1488" y="3750"/>
                </a:lnTo>
                <a:lnTo>
                  <a:pt x="1473" y="3733"/>
                </a:lnTo>
                <a:lnTo>
                  <a:pt x="1459" y="3715"/>
                </a:lnTo>
                <a:lnTo>
                  <a:pt x="1444" y="3695"/>
                </a:lnTo>
                <a:lnTo>
                  <a:pt x="1430" y="3677"/>
                </a:lnTo>
                <a:lnTo>
                  <a:pt x="1417" y="3656"/>
                </a:lnTo>
                <a:lnTo>
                  <a:pt x="1404" y="3635"/>
                </a:lnTo>
                <a:lnTo>
                  <a:pt x="1392" y="3614"/>
                </a:lnTo>
                <a:lnTo>
                  <a:pt x="1381" y="3592"/>
                </a:lnTo>
                <a:lnTo>
                  <a:pt x="75" y="984"/>
                </a:lnTo>
                <a:lnTo>
                  <a:pt x="65" y="964"/>
                </a:lnTo>
                <a:lnTo>
                  <a:pt x="56" y="944"/>
                </a:lnTo>
                <a:lnTo>
                  <a:pt x="47" y="923"/>
                </a:lnTo>
                <a:lnTo>
                  <a:pt x="40" y="902"/>
                </a:lnTo>
                <a:lnTo>
                  <a:pt x="33" y="881"/>
                </a:lnTo>
                <a:lnTo>
                  <a:pt x="26" y="860"/>
                </a:lnTo>
                <a:lnTo>
                  <a:pt x="21" y="840"/>
                </a:lnTo>
                <a:lnTo>
                  <a:pt x="15" y="819"/>
                </a:lnTo>
                <a:lnTo>
                  <a:pt x="11" y="797"/>
                </a:lnTo>
                <a:lnTo>
                  <a:pt x="8" y="776"/>
                </a:lnTo>
                <a:lnTo>
                  <a:pt x="4" y="755"/>
                </a:lnTo>
                <a:lnTo>
                  <a:pt x="2" y="734"/>
                </a:lnTo>
                <a:lnTo>
                  <a:pt x="1" y="713"/>
                </a:lnTo>
                <a:lnTo>
                  <a:pt x="0" y="692"/>
                </a:lnTo>
                <a:lnTo>
                  <a:pt x="0" y="671"/>
                </a:lnTo>
                <a:lnTo>
                  <a:pt x="1" y="649"/>
                </a:lnTo>
                <a:lnTo>
                  <a:pt x="2" y="628"/>
                </a:lnTo>
                <a:lnTo>
                  <a:pt x="4" y="607"/>
                </a:lnTo>
                <a:lnTo>
                  <a:pt x="7" y="587"/>
                </a:lnTo>
                <a:lnTo>
                  <a:pt x="10" y="566"/>
                </a:lnTo>
                <a:lnTo>
                  <a:pt x="14" y="545"/>
                </a:lnTo>
                <a:lnTo>
                  <a:pt x="19" y="524"/>
                </a:lnTo>
                <a:lnTo>
                  <a:pt x="24" y="503"/>
                </a:lnTo>
                <a:lnTo>
                  <a:pt x="31" y="483"/>
                </a:lnTo>
                <a:lnTo>
                  <a:pt x="37" y="462"/>
                </a:lnTo>
                <a:lnTo>
                  <a:pt x="45" y="442"/>
                </a:lnTo>
                <a:lnTo>
                  <a:pt x="53" y="421"/>
                </a:lnTo>
                <a:lnTo>
                  <a:pt x="61" y="402"/>
                </a:lnTo>
                <a:lnTo>
                  <a:pt x="71" y="382"/>
                </a:lnTo>
                <a:lnTo>
                  <a:pt x="82" y="361"/>
                </a:lnTo>
                <a:lnTo>
                  <a:pt x="93" y="342"/>
                </a:lnTo>
                <a:lnTo>
                  <a:pt x="104" y="323"/>
                </a:lnTo>
                <a:lnTo>
                  <a:pt x="116" y="303"/>
                </a:lnTo>
                <a:lnTo>
                  <a:pt x="129" y="284"/>
                </a:lnTo>
                <a:lnTo>
                  <a:pt x="143" y="267"/>
                </a:lnTo>
                <a:lnTo>
                  <a:pt x="156" y="249"/>
                </a:lnTo>
                <a:lnTo>
                  <a:pt x="170" y="233"/>
                </a:lnTo>
                <a:lnTo>
                  <a:pt x="184" y="217"/>
                </a:lnTo>
                <a:lnTo>
                  <a:pt x="200" y="200"/>
                </a:lnTo>
                <a:lnTo>
                  <a:pt x="215" y="185"/>
                </a:lnTo>
                <a:lnTo>
                  <a:pt x="230" y="171"/>
                </a:lnTo>
                <a:lnTo>
                  <a:pt x="247" y="156"/>
                </a:lnTo>
                <a:lnTo>
                  <a:pt x="263" y="143"/>
                </a:lnTo>
                <a:lnTo>
                  <a:pt x="280" y="130"/>
                </a:lnTo>
                <a:lnTo>
                  <a:pt x="297" y="117"/>
                </a:lnTo>
                <a:lnTo>
                  <a:pt x="315" y="106"/>
                </a:lnTo>
                <a:lnTo>
                  <a:pt x="332" y="94"/>
                </a:lnTo>
                <a:lnTo>
                  <a:pt x="351" y="84"/>
                </a:lnTo>
                <a:lnTo>
                  <a:pt x="369" y="74"/>
                </a:lnTo>
                <a:lnTo>
                  <a:pt x="388" y="64"/>
                </a:lnTo>
                <a:lnTo>
                  <a:pt x="408" y="56"/>
                </a:lnTo>
                <a:lnTo>
                  <a:pt x="427" y="48"/>
                </a:lnTo>
                <a:lnTo>
                  <a:pt x="447" y="40"/>
                </a:lnTo>
                <a:lnTo>
                  <a:pt x="467" y="33"/>
                </a:lnTo>
                <a:lnTo>
                  <a:pt x="488" y="27"/>
                </a:lnTo>
                <a:lnTo>
                  <a:pt x="509" y="22"/>
                </a:lnTo>
                <a:lnTo>
                  <a:pt x="529" y="16"/>
                </a:lnTo>
                <a:lnTo>
                  <a:pt x="550" y="12"/>
                </a:lnTo>
                <a:lnTo>
                  <a:pt x="572" y="8"/>
                </a:lnTo>
                <a:lnTo>
                  <a:pt x="594" y="5"/>
                </a:lnTo>
                <a:lnTo>
                  <a:pt x="616" y="3"/>
                </a:lnTo>
                <a:lnTo>
                  <a:pt x="638" y="1"/>
                </a:lnTo>
                <a:lnTo>
                  <a:pt x="661" y="0"/>
                </a:lnTo>
                <a:lnTo>
                  <a:pt x="684" y="0"/>
                </a:lnTo>
                <a:lnTo>
                  <a:pt x="8845" y="0"/>
                </a:lnTo>
                <a:lnTo>
                  <a:pt x="8868" y="0"/>
                </a:lnTo>
                <a:lnTo>
                  <a:pt x="8890" y="1"/>
                </a:lnTo>
                <a:lnTo>
                  <a:pt x="8913" y="3"/>
                </a:lnTo>
                <a:lnTo>
                  <a:pt x="8935" y="5"/>
                </a:lnTo>
                <a:lnTo>
                  <a:pt x="8957" y="8"/>
                </a:lnTo>
                <a:lnTo>
                  <a:pt x="8978" y="12"/>
                </a:lnTo>
                <a:lnTo>
                  <a:pt x="9000" y="16"/>
                </a:lnTo>
                <a:lnTo>
                  <a:pt x="9020" y="22"/>
                </a:lnTo>
                <a:lnTo>
                  <a:pt x="9041" y="27"/>
                </a:lnTo>
                <a:lnTo>
                  <a:pt x="9062" y="34"/>
                </a:lnTo>
                <a:lnTo>
                  <a:pt x="9083" y="40"/>
                </a:lnTo>
                <a:lnTo>
                  <a:pt x="9103" y="48"/>
                </a:lnTo>
                <a:lnTo>
                  <a:pt x="9122" y="57"/>
                </a:lnTo>
                <a:lnTo>
                  <a:pt x="9141" y="65"/>
                </a:lnTo>
                <a:lnTo>
                  <a:pt x="9161" y="74"/>
                </a:lnTo>
                <a:lnTo>
                  <a:pt x="9179" y="85"/>
                </a:lnTo>
                <a:lnTo>
                  <a:pt x="9198" y="95"/>
                </a:lnTo>
                <a:lnTo>
                  <a:pt x="9216" y="107"/>
                </a:lnTo>
                <a:lnTo>
                  <a:pt x="9233" y="119"/>
                </a:lnTo>
                <a:lnTo>
                  <a:pt x="9251" y="131"/>
                </a:lnTo>
                <a:lnTo>
                  <a:pt x="9267" y="144"/>
                </a:lnTo>
                <a:lnTo>
                  <a:pt x="9283" y="157"/>
                </a:lnTo>
                <a:lnTo>
                  <a:pt x="9300" y="172"/>
                </a:lnTo>
                <a:lnTo>
                  <a:pt x="9315" y="187"/>
                </a:lnTo>
                <a:lnTo>
                  <a:pt x="9331" y="202"/>
                </a:lnTo>
                <a:lnTo>
                  <a:pt x="9346" y="219"/>
                </a:lnTo>
                <a:lnTo>
                  <a:pt x="9360" y="235"/>
                </a:lnTo>
                <a:lnTo>
                  <a:pt x="9374" y="252"/>
                </a:lnTo>
                <a:lnTo>
                  <a:pt x="9388" y="269"/>
                </a:lnTo>
                <a:lnTo>
                  <a:pt x="9401" y="288"/>
                </a:lnTo>
                <a:lnTo>
                  <a:pt x="9414" y="306"/>
                </a:lnTo>
                <a:lnTo>
                  <a:pt x="9426" y="326"/>
                </a:lnTo>
                <a:lnTo>
                  <a:pt x="9438" y="346"/>
                </a:lnTo>
                <a:lnTo>
                  <a:pt x="9448" y="365"/>
                </a:lnTo>
                <a:lnTo>
                  <a:pt x="9459" y="385"/>
                </a:lnTo>
                <a:lnTo>
                  <a:pt x="9468" y="405"/>
                </a:lnTo>
                <a:lnTo>
                  <a:pt x="9476" y="426"/>
                </a:lnTo>
                <a:lnTo>
                  <a:pt x="9485" y="445"/>
                </a:lnTo>
                <a:lnTo>
                  <a:pt x="9493" y="466"/>
                </a:lnTo>
                <a:lnTo>
                  <a:pt x="9499" y="487"/>
                </a:lnTo>
                <a:lnTo>
                  <a:pt x="9505" y="508"/>
                </a:lnTo>
                <a:lnTo>
                  <a:pt x="9510" y="529"/>
                </a:lnTo>
                <a:lnTo>
                  <a:pt x="9515" y="549"/>
                </a:lnTo>
                <a:lnTo>
                  <a:pt x="9519" y="570"/>
                </a:lnTo>
                <a:lnTo>
                  <a:pt x="9522" y="592"/>
                </a:lnTo>
                <a:lnTo>
                  <a:pt x="9525" y="613"/>
                </a:lnTo>
                <a:lnTo>
                  <a:pt x="9527" y="634"/>
                </a:lnTo>
                <a:lnTo>
                  <a:pt x="9528" y="656"/>
                </a:lnTo>
                <a:lnTo>
                  <a:pt x="9528" y="676"/>
                </a:lnTo>
                <a:lnTo>
                  <a:pt x="9528" y="697"/>
                </a:lnTo>
                <a:lnTo>
                  <a:pt x="9527" y="719"/>
                </a:lnTo>
                <a:lnTo>
                  <a:pt x="9525" y="740"/>
                </a:lnTo>
                <a:lnTo>
                  <a:pt x="9522" y="762"/>
                </a:lnTo>
                <a:lnTo>
                  <a:pt x="9519" y="783"/>
                </a:lnTo>
                <a:lnTo>
                  <a:pt x="9516" y="803"/>
                </a:lnTo>
                <a:lnTo>
                  <a:pt x="9511" y="825"/>
                </a:lnTo>
                <a:lnTo>
                  <a:pt x="9506" y="846"/>
                </a:lnTo>
                <a:lnTo>
                  <a:pt x="9500" y="867"/>
                </a:lnTo>
                <a:lnTo>
                  <a:pt x="9494" y="888"/>
                </a:lnTo>
                <a:lnTo>
                  <a:pt x="9486" y="909"/>
                </a:lnTo>
                <a:lnTo>
                  <a:pt x="9478" y="929"/>
                </a:lnTo>
                <a:lnTo>
                  <a:pt x="9470" y="950"/>
                </a:lnTo>
                <a:lnTo>
                  <a:pt x="9460" y="971"/>
                </a:lnTo>
                <a:lnTo>
                  <a:pt x="9450" y="991"/>
                </a:lnTo>
                <a:lnTo>
                  <a:pt x="8108" y="3599"/>
                </a:lnTo>
                <a:lnTo>
                  <a:pt x="8096" y="3621"/>
                </a:lnTo>
                <a:lnTo>
                  <a:pt x="8084" y="3642"/>
                </a:lnTo>
                <a:lnTo>
                  <a:pt x="8072" y="3661"/>
                </a:lnTo>
                <a:lnTo>
                  <a:pt x="8058" y="3681"/>
                </a:lnTo>
                <a:lnTo>
                  <a:pt x="8044" y="3701"/>
                </a:lnTo>
                <a:lnTo>
                  <a:pt x="8030" y="3719"/>
                </a:lnTo>
                <a:lnTo>
                  <a:pt x="8015" y="3737"/>
                </a:lnTo>
                <a:lnTo>
                  <a:pt x="7999" y="3754"/>
                </a:lnTo>
                <a:lnTo>
                  <a:pt x="7984" y="3771"/>
                </a:lnTo>
                <a:lnTo>
                  <a:pt x="7967" y="3787"/>
                </a:lnTo>
                <a:lnTo>
                  <a:pt x="7950" y="3803"/>
                </a:lnTo>
                <a:lnTo>
                  <a:pt x="7932" y="3818"/>
                </a:lnTo>
                <a:lnTo>
                  <a:pt x="7915" y="3832"/>
                </a:lnTo>
                <a:lnTo>
                  <a:pt x="7896" y="3845"/>
                </a:lnTo>
                <a:lnTo>
                  <a:pt x="7878" y="3859"/>
                </a:lnTo>
                <a:lnTo>
                  <a:pt x="7858" y="3871"/>
                </a:lnTo>
                <a:lnTo>
                  <a:pt x="7838" y="3883"/>
                </a:lnTo>
                <a:lnTo>
                  <a:pt x="7818" y="3892"/>
                </a:lnTo>
                <a:lnTo>
                  <a:pt x="7798" y="3903"/>
                </a:lnTo>
                <a:lnTo>
                  <a:pt x="7777" y="3912"/>
                </a:lnTo>
                <a:lnTo>
                  <a:pt x="7756" y="3921"/>
                </a:lnTo>
                <a:lnTo>
                  <a:pt x="7734" y="3930"/>
                </a:lnTo>
                <a:lnTo>
                  <a:pt x="7713" y="3936"/>
                </a:lnTo>
                <a:lnTo>
                  <a:pt x="7690" y="3943"/>
                </a:lnTo>
                <a:lnTo>
                  <a:pt x="7668" y="3948"/>
                </a:lnTo>
                <a:lnTo>
                  <a:pt x="7645" y="3954"/>
                </a:lnTo>
                <a:lnTo>
                  <a:pt x="7622" y="3958"/>
                </a:lnTo>
                <a:lnTo>
                  <a:pt x="7598" y="3961"/>
                </a:lnTo>
                <a:lnTo>
                  <a:pt x="7575" y="3965"/>
                </a:lnTo>
                <a:lnTo>
                  <a:pt x="7551" y="3967"/>
                </a:lnTo>
                <a:lnTo>
                  <a:pt x="7527" y="3968"/>
                </a:lnTo>
                <a:lnTo>
                  <a:pt x="7503" y="3968"/>
                </a:lnTo>
                <a:close/>
              </a:path>
            </a:pathLst>
          </a:custGeom>
          <a:gradFill>
            <a:gsLst>
              <a:gs pos="100000">
                <a:schemeClr val="accent3">
                  <a:lumMod val="75000"/>
                </a:schemeClr>
              </a:gs>
              <a:gs pos="0">
                <a:schemeClr val="accent3"/>
              </a:gs>
            </a:gsLst>
            <a:lin ang="5400000" scaled="0"/>
          </a:gra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4"/>
          <p:cNvSpPr>
            <a:spLocks/>
          </p:cNvSpPr>
          <p:nvPr/>
        </p:nvSpPr>
        <p:spPr bwMode="auto">
          <a:xfrm>
            <a:off x="10274814" y="5681023"/>
            <a:ext cx="1609725" cy="357188"/>
          </a:xfrm>
          <a:custGeom>
            <a:avLst/>
            <a:gdLst>
              <a:gd name="T0" fmla="*/ 0 w 6084"/>
              <a:gd name="T1" fmla="*/ 688 h 1351"/>
              <a:gd name="T2" fmla="*/ 36 w 6084"/>
              <a:gd name="T3" fmla="*/ 540 h 1351"/>
              <a:gd name="T4" fmla="*/ 215 w 6084"/>
              <a:gd name="T5" fmla="*/ 417 h 1351"/>
              <a:gd name="T6" fmla="*/ 504 w 6084"/>
              <a:gd name="T7" fmla="*/ 295 h 1351"/>
              <a:gd name="T8" fmla="*/ 864 w 6084"/>
              <a:gd name="T9" fmla="*/ 196 h 1351"/>
              <a:gd name="T10" fmla="*/ 1332 w 6084"/>
              <a:gd name="T11" fmla="*/ 123 h 1351"/>
              <a:gd name="T12" fmla="*/ 1836 w 6084"/>
              <a:gd name="T13" fmla="*/ 73 h 1351"/>
              <a:gd name="T14" fmla="*/ 2412 w 6084"/>
              <a:gd name="T15" fmla="*/ 24 h 1351"/>
              <a:gd name="T16" fmla="*/ 3024 w 6084"/>
              <a:gd name="T17" fmla="*/ 0 h 1351"/>
              <a:gd name="T18" fmla="*/ 3636 w 6084"/>
              <a:gd name="T19" fmla="*/ 24 h 1351"/>
              <a:gd name="T20" fmla="*/ 4212 w 6084"/>
              <a:gd name="T21" fmla="*/ 73 h 1351"/>
              <a:gd name="T22" fmla="*/ 4716 w 6084"/>
              <a:gd name="T23" fmla="*/ 123 h 1351"/>
              <a:gd name="T24" fmla="*/ 5184 w 6084"/>
              <a:gd name="T25" fmla="*/ 196 h 1351"/>
              <a:gd name="T26" fmla="*/ 5544 w 6084"/>
              <a:gd name="T27" fmla="*/ 295 h 1351"/>
              <a:gd name="T28" fmla="*/ 5832 w 6084"/>
              <a:gd name="T29" fmla="*/ 417 h 1351"/>
              <a:gd name="T30" fmla="*/ 6012 w 6084"/>
              <a:gd name="T31" fmla="*/ 540 h 1351"/>
              <a:gd name="T32" fmla="*/ 6084 w 6084"/>
              <a:gd name="T33" fmla="*/ 688 h 1351"/>
              <a:gd name="T34" fmla="*/ 6012 w 6084"/>
              <a:gd name="T35" fmla="*/ 810 h 1351"/>
              <a:gd name="T36" fmla="*/ 5832 w 6084"/>
              <a:gd name="T37" fmla="*/ 933 h 1351"/>
              <a:gd name="T38" fmla="*/ 5544 w 6084"/>
              <a:gd name="T39" fmla="*/ 1056 h 1351"/>
              <a:gd name="T40" fmla="*/ 5184 w 6084"/>
              <a:gd name="T41" fmla="*/ 1154 h 1351"/>
              <a:gd name="T42" fmla="*/ 4716 w 6084"/>
              <a:gd name="T43" fmla="*/ 1228 h 1351"/>
              <a:gd name="T44" fmla="*/ 4212 w 6084"/>
              <a:gd name="T45" fmla="*/ 1277 h 1351"/>
              <a:gd name="T46" fmla="*/ 3636 w 6084"/>
              <a:gd name="T47" fmla="*/ 1326 h 1351"/>
              <a:gd name="T48" fmla="*/ 3024 w 6084"/>
              <a:gd name="T49" fmla="*/ 1351 h 1351"/>
              <a:gd name="T50" fmla="*/ 2412 w 6084"/>
              <a:gd name="T51" fmla="*/ 1326 h 1351"/>
              <a:gd name="T52" fmla="*/ 1836 w 6084"/>
              <a:gd name="T53" fmla="*/ 1277 h 1351"/>
              <a:gd name="T54" fmla="*/ 1332 w 6084"/>
              <a:gd name="T55" fmla="*/ 1228 h 1351"/>
              <a:gd name="T56" fmla="*/ 864 w 6084"/>
              <a:gd name="T57" fmla="*/ 1154 h 1351"/>
              <a:gd name="T58" fmla="*/ 504 w 6084"/>
              <a:gd name="T59" fmla="*/ 1056 h 1351"/>
              <a:gd name="T60" fmla="*/ 215 w 6084"/>
              <a:gd name="T61" fmla="*/ 933 h 1351"/>
              <a:gd name="T62" fmla="*/ 36 w 6084"/>
              <a:gd name="T63" fmla="*/ 810 h 1351"/>
              <a:gd name="T64" fmla="*/ 0 w 6084"/>
              <a:gd name="T65" fmla="*/ 688 h 1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84" h="1351">
                <a:moveTo>
                  <a:pt x="0" y="688"/>
                </a:moveTo>
                <a:lnTo>
                  <a:pt x="36" y="540"/>
                </a:lnTo>
                <a:lnTo>
                  <a:pt x="215" y="417"/>
                </a:lnTo>
                <a:lnTo>
                  <a:pt x="504" y="295"/>
                </a:lnTo>
                <a:lnTo>
                  <a:pt x="864" y="196"/>
                </a:lnTo>
                <a:lnTo>
                  <a:pt x="1332" y="123"/>
                </a:lnTo>
                <a:lnTo>
                  <a:pt x="1836" y="73"/>
                </a:lnTo>
                <a:lnTo>
                  <a:pt x="2412" y="24"/>
                </a:lnTo>
                <a:lnTo>
                  <a:pt x="3024" y="0"/>
                </a:lnTo>
                <a:lnTo>
                  <a:pt x="3636" y="24"/>
                </a:lnTo>
                <a:lnTo>
                  <a:pt x="4212" y="73"/>
                </a:lnTo>
                <a:lnTo>
                  <a:pt x="4716" y="123"/>
                </a:lnTo>
                <a:lnTo>
                  <a:pt x="5184" y="196"/>
                </a:lnTo>
                <a:lnTo>
                  <a:pt x="5544" y="295"/>
                </a:lnTo>
                <a:lnTo>
                  <a:pt x="5832" y="417"/>
                </a:lnTo>
                <a:lnTo>
                  <a:pt x="6012" y="540"/>
                </a:lnTo>
                <a:lnTo>
                  <a:pt x="6084" y="688"/>
                </a:lnTo>
                <a:lnTo>
                  <a:pt x="6012" y="810"/>
                </a:lnTo>
                <a:lnTo>
                  <a:pt x="5832" y="933"/>
                </a:lnTo>
                <a:lnTo>
                  <a:pt x="5544" y="1056"/>
                </a:lnTo>
                <a:lnTo>
                  <a:pt x="5184" y="1154"/>
                </a:lnTo>
                <a:lnTo>
                  <a:pt x="4716" y="1228"/>
                </a:lnTo>
                <a:lnTo>
                  <a:pt x="4212" y="1277"/>
                </a:lnTo>
                <a:lnTo>
                  <a:pt x="3636" y="1326"/>
                </a:lnTo>
                <a:lnTo>
                  <a:pt x="3024" y="1351"/>
                </a:lnTo>
                <a:lnTo>
                  <a:pt x="2412" y="1326"/>
                </a:lnTo>
                <a:lnTo>
                  <a:pt x="1836" y="1277"/>
                </a:lnTo>
                <a:lnTo>
                  <a:pt x="1332" y="1228"/>
                </a:lnTo>
                <a:lnTo>
                  <a:pt x="864" y="1154"/>
                </a:lnTo>
                <a:lnTo>
                  <a:pt x="504" y="1056"/>
                </a:lnTo>
                <a:lnTo>
                  <a:pt x="215" y="933"/>
                </a:lnTo>
                <a:lnTo>
                  <a:pt x="36" y="810"/>
                </a:lnTo>
                <a:lnTo>
                  <a:pt x="0" y="688"/>
                </a:lnTo>
                <a:close/>
              </a:path>
            </a:pathLst>
          </a:custGeom>
          <a:solidFill>
            <a:srgbClr val="4A5B72"/>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3"/>
          <p:cNvSpPr>
            <a:spLocks/>
          </p:cNvSpPr>
          <p:nvPr/>
        </p:nvSpPr>
        <p:spPr bwMode="auto">
          <a:xfrm>
            <a:off x="9822376" y="5854061"/>
            <a:ext cx="2520950" cy="1049338"/>
          </a:xfrm>
          <a:custGeom>
            <a:avLst/>
            <a:gdLst>
              <a:gd name="T0" fmla="*/ 1941 w 9528"/>
              <a:gd name="T1" fmla="*/ 3967 h 3968"/>
              <a:gd name="T2" fmla="*/ 1845 w 9528"/>
              <a:gd name="T3" fmla="*/ 3954 h 3968"/>
              <a:gd name="T4" fmla="*/ 1756 w 9528"/>
              <a:gd name="T5" fmla="*/ 3929 h 3968"/>
              <a:gd name="T6" fmla="*/ 1670 w 9528"/>
              <a:gd name="T7" fmla="*/ 3891 h 3968"/>
              <a:gd name="T8" fmla="*/ 1592 w 9528"/>
              <a:gd name="T9" fmla="*/ 3843 h 3968"/>
              <a:gd name="T10" fmla="*/ 1521 w 9528"/>
              <a:gd name="T11" fmla="*/ 3784 h 3968"/>
              <a:gd name="T12" fmla="*/ 1459 w 9528"/>
              <a:gd name="T13" fmla="*/ 3715 h 3968"/>
              <a:gd name="T14" fmla="*/ 1404 w 9528"/>
              <a:gd name="T15" fmla="*/ 3635 h 3968"/>
              <a:gd name="T16" fmla="*/ 65 w 9528"/>
              <a:gd name="T17" fmla="*/ 964 h 3968"/>
              <a:gd name="T18" fmla="*/ 33 w 9528"/>
              <a:gd name="T19" fmla="*/ 881 h 3968"/>
              <a:gd name="T20" fmla="*/ 11 w 9528"/>
              <a:gd name="T21" fmla="*/ 797 h 3968"/>
              <a:gd name="T22" fmla="*/ 1 w 9528"/>
              <a:gd name="T23" fmla="*/ 713 h 3968"/>
              <a:gd name="T24" fmla="*/ 2 w 9528"/>
              <a:gd name="T25" fmla="*/ 628 h 3968"/>
              <a:gd name="T26" fmla="*/ 14 w 9528"/>
              <a:gd name="T27" fmla="*/ 545 h 3968"/>
              <a:gd name="T28" fmla="*/ 37 w 9528"/>
              <a:gd name="T29" fmla="*/ 462 h 3968"/>
              <a:gd name="T30" fmla="*/ 71 w 9528"/>
              <a:gd name="T31" fmla="*/ 382 h 3968"/>
              <a:gd name="T32" fmla="*/ 116 w 9528"/>
              <a:gd name="T33" fmla="*/ 303 h 3968"/>
              <a:gd name="T34" fmla="*/ 170 w 9528"/>
              <a:gd name="T35" fmla="*/ 233 h 3968"/>
              <a:gd name="T36" fmla="*/ 230 w 9528"/>
              <a:gd name="T37" fmla="*/ 171 h 3968"/>
              <a:gd name="T38" fmla="*/ 297 w 9528"/>
              <a:gd name="T39" fmla="*/ 117 h 3968"/>
              <a:gd name="T40" fmla="*/ 369 w 9528"/>
              <a:gd name="T41" fmla="*/ 74 h 3968"/>
              <a:gd name="T42" fmla="*/ 447 w 9528"/>
              <a:gd name="T43" fmla="*/ 40 h 3968"/>
              <a:gd name="T44" fmla="*/ 529 w 9528"/>
              <a:gd name="T45" fmla="*/ 16 h 3968"/>
              <a:gd name="T46" fmla="*/ 616 w 9528"/>
              <a:gd name="T47" fmla="*/ 3 h 3968"/>
              <a:gd name="T48" fmla="*/ 8845 w 9528"/>
              <a:gd name="T49" fmla="*/ 0 h 3968"/>
              <a:gd name="T50" fmla="*/ 8935 w 9528"/>
              <a:gd name="T51" fmla="*/ 5 h 3968"/>
              <a:gd name="T52" fmla="*/ 9020 w 9528"/>
              <a:gd name="T53" fmla="*/ 22 h 3968"/>
              <a:gd name="T54" fmla="*/ 9103 w 9528"/>
              <a:gd name="T55" fmla="*/ 48 h 3968"/>
              <a:gd name="T56" fmla="*/ 9179 w 9528"/>
              <a:gd name="T57" fmla="*/ 85 h 3968"/>
              <a:gd name="T58" fmla="*/ 9251 w 9528"/>
              <a:gd name="T59" fmla="*/ 131 h 3968"/>
              <a:gd name="T60" fmla="*/ 9315 w 9528"/>
              <a:gd name="T61" fmla="*/ 187 h 3968"/>
              <a:gd name="T62" fmla="*/ 9374 w 9528"/>
              <a:gd name="T63" fmla="*/ 252 h 3968"/>
              <a:gd name="T64" fmla="*/ 9426 w 9528"/>
              <a:gd name="T65" fmla="*/ 326 h 3968"/>
              <a:gd name="T66" fmla="*/ 9468 w 9528"/>
              <a:gd name="T67" fmla="*/ 405 h 3968"/>
              <a:gd name="T68" fmla="*/ 9499 w 9528"/>
              <a:gd name="T69" fmla="*/ 487 h 3968"/>
              <a:gd name="T70" fmla="*/ 9519 w 9528"/>
              <a:gd name="T71" fmla="*/ 570 h 3968"/>
              <a:gd name="T72" fmla="*/ 9528 w 9528"/>
              <a:gd name="T73" fmla="*/ 656 h 3968"/>
              <a:gd name="T74" fmla="*/ 9525 w 9528"/>
              <a:gd name="T75" fmla="*/ 740 h 3968"/>
              <a:gd name="T76" fmla="*/ 9511 w 9528"/>
              <a:gd name="T77" fmla="*/ 825 h 3968"/>
              <a:gd name="T78" fmla="*/ 9486 w 9528"/>
              <a:gd name="T79" fmla="*/ 909 h 3968"/>
              <a:gd name="T80" fmla="*/ 9450 w 9528"/>
              <a:gd name="T81" fmla="*/ 991 h 3968"/>
              <a:gd name="T82" fmla="*/ 8072 w 9528"/>
              <a:gd name="T83" fmla="*/ 3661 h 3968"/>
              <a:gd name="T84" fmla="*/ 8015 w 9528"/>
              <a:gd name="T85" fmla="*/ 3737 h 3968"/>
              <a:gd name="T86" fmla="*/ 7950 w 9528"/>
              <a:gd name="T87" fmla="*/ 3803 h 3968"/>
              <a:gd name="T88" fmla="*/ 7878 w 9528"/>
              <a:gd name="T89" fmla="*/ 3859 h 3968"/>
              <a:gd name="T90" fmla="*/ 7798 w 9528"/>
              <a:gd name="T91" fmla="*/ 3903 h 3968"/>
              <a:gd name="T92" fmla="*/ 7713 w 9528"/>
              <a:gd name="T93" fmla="*/ 3936 h 3968"/>
              <a:gd name="T94" fmla="*/ 7622 w 9528"/>
              <a:gd name="T95" fmla="*/ 3958 h 3968"/>
              <a:gd name="T96" fmla="*/ 7527 w 9528"/>
              <a:gd name="T97" fmla="*/ 3968 h 3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528" h="3968">
                <a:moveTo>
                  <a:pt x="7503" y="3968"/>
                </a:moveTo>
                <a:lnTo>
                  <a:pt x="1990" y="3968"/>
                </a:lnTo>
                <a:lnTo>
                  <a:pt x="1965" y="3968"/>
                </a:lnTo>
                <a:lnTo>
                  <a:pt x="1941" y="3967"/>
                </a:lnTo>
                <a:lnTo>
                  <a:pt x="1917" y="3965"/>
                </a:lnTo>
                <a:lnTo>
                  <a:pt x="1893" y="3961"/>
                </a:lnTo>
                <a:lnTo>
                  <a:pt x="1868" y="3958"/>
                </a:lnTo>
                <a:lnTo>
                  <a:pt x="1845" y="3954"/>
                </a:lnTo>
                <a:lnTo>
                  <a:pt x="1822" y="3948"/>
                </a:lnTo>
                <a:lnTo>
                  <a:pt x="1799" y="3943"/>
                </a:lnTo>
                <a:lnTo>
                  <a:pt x="1777" y="3936"/>
                </a:lnTo>
                <a:lnTo>
                  <a:pt x="1756" y="3929"/>
                </a:lnTo>
                <a:lnTo>
                  <a:pt x="1734" y="3920"/>
                </a:lnTo>
                <a:lnTo>
                  <a:pt x="1712" y="3911"/>
                </a:lnTo>
                <a:lnTo>
                  <a:pt x="1691" y="3902"/>
                </a:lnTo>
                <a:lnTo>
                  <a:pt x="1670" y="3891"/>
                </a:lnTo>
                <a:lnTo>
                  <a:pt x="1650" y="3880"/>
                </a:lnTo>
                <a:lnTo>
                  <a:pt x="1631" y="3868"/>
                </a:lnTo>
                <a:lnTo>
                  <a:pt x="1611" y="3856"/>
                </a:lnTo>
                <a:lnTo>
                  <a:pt x="1592" y="3843"/>
                </a:lnTo>
                <a:lnTo>
                  <a:pt x="1574" y="3829"/>
                </a:lnTo>
                <a:lnTo>
                  <a:pt x="1556" y="3815"/>
                </a:lnTo>
                <a:lnTo>
                  <a:pt x="1539" y="3799"/>
                </a:lnTo>
                <a:lnTo>
                  <a:pt x="1521" y="3784"/>
                </a:lnTo>
                <a:lnTo>
                  <a:pt x="1505" y="3768"/>
                </a:lnTo>
                <a:lnTo>
                  <a:pt x="1488" y="3750"/>
                </a:lnTo>
                <a:lnTo>
                  <a:pt x="1473" y="3733"/>
                </a:lnTo>
                <a:lnTo>
                  <a:pt x="1459" y="3715"/>
                </a:lnTo>
                <a:lnTo>
                  <a:pt x="1444" y="3695"/>
                </a:lnTo>
                <a:lnTo>
                  <a:pt x="1430" y="3677"/>
                </a:lnTo>
                <a:lnTo>
                  <a:pt x="1417" y="3656"/>
                </a:lnTo>
                <a:lnTo>
                  <a:pt x="1404" y="3635"/>
                </a:lnTo>
                <a:lnTo>
                  <a:pt x="1392" y="3614"/>
                </a:lnTo>
                <a:lnTo>
                  <a:pt x="1381" y="3592"/>
                </a:lnTo>
                <a:lnTo>
                  <a:pt x="75" y="984"/>
                </a:lnTo>
                <a:lnTo>
                  <a:pt x="65" y="964"/>
                </a:lnTo>
                <a:lnTo>
                  <a:pt x="56" y="944"/>
                </a:lnTo>
                <a:lnTo>
                  <a:pt x="47" y="923"/>
                </a:lnTo>
                <a:lnTo>
                  <a:pt x="40" y="902"/>
                </a:lnTo>
                <a:lnTo>
                  <a:pt x="33" y="881"/>
                </a:lnTo>
                <a:lnTo>
                  <a:pt x="26" y="860"/>
                </a:lnTo>
                <a:lnTo>
                  <a:pt x="21" y="840"/>
                </a:lnTo>
                <a:lnTo>
                  <a:pt x="15" y="819"/>
                </a:lnTo>
                <a:lnTo>
                  <a:pt x="11" y="797"/>
                </a:lnTo>
                <a:lnTo>
                  <a:pt x="8" y="776"/>
                </a:lnTo>
                <a:lnTo>
                  <a:pt x="4" y="755"/>
                </a:lnTo>
                <a:lnTo>
                  <a:pt x="2" y="734"/>
                </a:lnTo>
                <a:lnTo>
                  <a:pt x="1" y="713"/>
                </a:lnTo>
                <a:lnTo>
                  <a:pt x="0" y="692"/>
                </a:lnTo>
                <a:lnTo>
                  <a:pt x="0" y="671"/>
                </a:lnTo>
                <a:lnTo>
                  <a:pt x="1" y="649"/>
                </a:lnTo>
                <a:lnTo>
                  <a:pt x="2" y="628"/>
                </a:lnTo>
                <a:lnTo>
                  <a:pt x="4" y="607"/>
                </a:lnTo>
                <a:lnTo>
                  <a:pt x="7" y="587"/>
                </a:lnTo>
                <a:lnTo>
                  <a:pt x="10" y="566"/>
                </a:lnTo>
                <a:lnTo>
                  <a:pt x="14" y="545"/>
                </a:lnTo>
                <a:lnTo>
                  <a:pt x="19" y="524"/>
                </a:lnTo>
                <a:lnTo>
                  <a:pt x="24" y="503"/>
                </a:lnTo>
                <a:lnTo>
                  <a:pt x="31" y="483"/>
                </a:lnTo>
                <a:lnTo>
                  <a:pt x="37" y="462"/>
                </a:lnTo>
                <a:lnTo>
                  <a:pt x="45" y="442"/>
                </a:lnTo>
                <a:lnTo>
                  <a:pt x="53" y="421"/>
                </a:lnTo>
                <a:lnTo>
                  <a:pt x="61" y="402"/>
                </a:lnTo>
                <a:lnTo>
                  <a:pt x="71" y="382"/>
                </a:lnTo>
                <a:lnTo>
                  <a:pt x="82" y="361"/>
                </a:lnTo>
                <a:lnTo>
                  <a:pt x="93" y="342"/>
                </a:lnTo>
                <a:lnTo>
                  <a:pt x="104" y="323"/>
                </a:lnTo>
                <a:lnTo>
                  <a:pt x="116" y="303"/>
                </a:lnTo>
                <a:lnTo>
                  <a:pt x="129" y="284"/>
                </a:lnTo>
                <a:lnTo>
                  <a:pt x="143" y="267"/>
                </a:lnTo>
                <a:lnTo>
                  <a:pt x="156" y="249"/>
                </a:lnTo>
                <a:lnTo>
                  <a:pt x="170" y="233"/>
                </a:lnTo>
                <a:lnTo>
                  <a:pt x="184" y="217"/>
                </a:lnTo>
                <a:lnTo>
                  <a:pt x="200" y="200"/>
                </a:lnTo>
                <a:lnTo>
                  <a:pt x="215" y="185"/>
                </a:lnTo>
                <a:lnTo>
                  <a:pt x="230" y="171"/>
                </a:lnTo>
                <a:lnTo>
                  <a:pt x="247" y="156"/>
                </a:lnTo>
                <a:lnTo>
                  <a:pt x="263" y="143"/>
                </a:lnTo>
                <a:lnTo>
                  <a:pt x="280" y="130"/>
                </a:lnTo>
                <a:lnTo>
                  <a:pt x="297" y="117"/>
                </a:lnTo>
                <a:lnTo>
                  <a:pt x="315" y="106"/>
                </a:lnTo>
                <a:lnTo>
                  <a:pt x="332" y="94"/>
                </a:lnTo>
                <a:lnTo>
                  <a:pt x="351" y="84"/>
                </a:lnTo>
                <a:lnTo>
                  <a:pt x="369" y="74"/>
                </a:lnTo>
                <a:lnTo>
                  <a:pt x="388" y="64"/>
                </a:lnTo>
                <a:lnTo>
                  <a:pt x="408" y="56"/>
                </a:lnTo>
                <a:lnTo>
                  <a:pt x="427" y="48"/>
                </a:lnTo>
                <a:lnTo>
                  <a:pt x="447" y="40"/>
                </a:lnTo>
                <a:lnTo>
                  <a:pt x="467" y="33"/>
                </a:lnTo>
                <a:lnTo>
                  <a:pt x="488" y="27"/>
                </a:lnTo>
                <a:lnTo>
                  <a:pt x="509" y="22"/>
                </a:lnTo>
                <a:lnTo>
                  <a:pt x="529" y="16"/>
                </a:lnTo>
                <a:lnTo>
                  <a:pt x="550" y="12"/>
                </a:lnTo>
                <a:lnTo>
                  <a:pt x="572" y="8"/>
                </a:lnTo>
                <a:lnTo>
                  <a:pt x="594" y="5"/>
                </a:lnTo>
                <a:lnTo>
                  <a:pt x="616" y="3"/>
                </a:lnTo>
                <a:lnTo>
                  <a:pt x="638" y="1"/>
                </a:lnTo>
                <a:lnTo>
                  <a:pt x="661" y="0"/>
                </a:lnTo>
                <a:lnTo>
                  <a:pt x="684" y="0"/>
                </a:lnTo>
                <a:lnTo>
                  <a:pt x="8845" y="0"/>
                </a:lnTo>
                <a:lnTo>
                  <a:pt x="8868" y="0"/>
                </a:lnTo>
                <a:lnTo>
                  <a:pt x="8890" y="1"/>
                </a:lnTo>
                <a:lnTo>
                  <a:pt x="8913" y="3"/>
                </a:lnTo>
                <a:lnTo>
                  <a:pt x="8935" y="5"/>
                </a:lnTo>
                <a:lnTo>
                  <a:pt x="8957" y="8"/>
                </a:lnTo>
                <a:lnTo>
                  <a:pt x="8978" y="12"/>
                </a:lnTo>
                <a:lnTo>
                  <a:pt x="9000" y="16"/>
                </a:lnTo>
                <a:lnTo>
                  <a:pt x="9020" y="22"/>
                </a:lnTo>
                <a:lnTo>
                  <a:pt x="9041" y="27"/>
                </a:lnTo>
                <a:lnTo>
                  <a:pt x="9062" y="34"/>
                </a:lnTo>
                <a:lnTo>
                  <a:pt x="9083" y="40"/>
                </a:lnTo>
                <a:lnTo>
                  <a:pt x="9103" y="48"/>
                </a:lnTo>
                <a:lnTo>
                  <a:pt x="9122" y="57"/>
                </a:lnTo>
                <a:lnTo>
                  <a:pt x="9141" y="65"/>
                </a:lnTo>
                <a:lnTo>
                  <a:pt x="9161" y="74"/>
                </a:lnTo>
                <a:lnTo>
                  <a:pt x="9179" y="85"/>
                </a:lnTo>
                <a:lnTo>
                  <a:pt x="9198" y="95"/>
                </a:lnTo>
                <a:lnTo>
                  <a:pt x="9216" y="107"/>
                </a:lnTo>
                <a:lnTo>
                  <a:pt x="9233" y="119"/>
                </a:lnTo>
                <a:lnTo>
                  <a:pt x="9251" y="131"/>
                </a:lnTo>
                <a:lnTo>
                  <a:pt x="9267" y="144"/>
                </a:lnTo>
                <a:lnTo>
                  <a:pt x="9283" y="157"/>
                </a:lnTo>
                <a:lnTo>
                  <a:pt x="9300" y="172"/>
                </a:lnTo>
                <a:lnTo>
                  <a:pt x="9315" y="187"/>
                </a:lnTo>
                <a:lnTo>
                  <a:pt x="9331" y="202"/>
                </a:lnTo>
                <a:lnTo>
                  <a:pt x="9346" y="219"/>
                </a:lnTo>
                <a:lnTo>
                  <a:pt x="9360" y="235"/>
                </a:lnTo>
                <a:lnTo>
                  <a:pt x="9374" y="252"/>
                </a:lnTo>
                <a:lnTo>
                  <a:pt x="9388" y="269"/>
                </a:lnTo>
                <a:lnTo>
                  <a:pt x="9401" y="288"/>
                </a:lnTo>
                <a:lnTo>
                  <a:pt x="9414" y="306"/>
                </a:lnTo>
                <a:lnTo>
                  <a:pt x="9426" y="326"/>
                </a:lnTo>
                <a:lnTo>
                  <a:pt x="9438" y="346"/>
                </a:lnTo>
                <a:lnTo>
                  <a:pt x="9448" y="365"/>
                </a:lnTo>
                <a:lnTo>
                  <a:pt x="9459" y="385"/>
                </a:lnTo>
                <a:lnTo>
                  <a:pt x="9468" y="405"/>
                </a:lnTo>
                <a:lnTo>
                  <a:pt x="9476" y="426"/>
                </a:lnTo>
                <a:lnTo>
                  <a:pt x="9485" y="445"/>
                </a:lnTo>
                <a:lnTo>
                  <a:pt x="9493" y="466"/>
                </a:lnTo>
                <a:lnTo>
                  <a:pt x="9499" y="487"/>
                </a:lnTo>
                <a:lnTo>
                  <a:pt x="9505" y="508"/>
                </a:lnTo>
                <a:lnTo>
                  <a:pt x="9510" y="529"/>
                </a:lnTo>
                <a:lnTo>
                  <a:pt x="9515" y="549"/>
                </a:lnTo>
                <a:lnTo>
                  <a:pt x="9519" y="570"/>
                </a:lnTo>
                <a:lnTo>
                  <a:pt x="9522" y="592"/>
                </a:lnTo>
                <a:lnTo>
                  <a:pt x="9525" y="613"/>
                </a:lnTo>
                <a:lnTo>
                  <a:pt x="9527" y="634"/>
                </a:lnTo>
                <a:lnTo>
                  <a:pt x="9528" y="656"/>
                </a:lnTo>
                <a:lnTo>
                  <a:pt x="9528" y="676"/>
                </a:lnTo>
                <a:lnTo>
                  <a:pt x="9528" y="697"/>
                </a:lnTo>
                <a:lnTo>
                  <a:pt x="9527" y="719"/>
                </a:lnTo>
                <a:lnTo>
                  <a:pt x="9525" y="740"/>
                </a:lnTo>
                <a:lnTo>
                  <a:pt x="9522" y="762"/>
                </a:lnTo>
                <a:lnTo>
                  <a:pt x="9519" y="783"/>
                </a:lnTo>
                <a:lnTo>
                  <a:pt x="9516" y="803"/>
                </a:lnTo>
                <a:lnTo>
                  <a:pt x="9511" y="825"/>
                </a:lnTo>
                <a:lnTo>
                  <a:pt x="9506" y="846"/>
                </a:lnTo>
                <a:lnTo>
                  <a:pt x="9500" y="867"/>
                </a:lnTo>
                <a:lnTo>
                  <a:pt x="9494" y="888"/>
                </a:lnTo>
                <a:lnTo>
                  <a:pt x="9486" y="909"/>
                </a:lnTo>
                <a:lnTo>
                  <a:pt x="9478" y="929"/>
                </a:lnTo>
                <a:lnTo>
                  <a:pt x="9470" y="950"/>
                </a:lnTo>
                <a:lnTo>
                  <a:pt x="9460" y="971"/>
                </a:lnTo>
                <a:lnTo>
                  <a:pt x="9450" y="991"/>
                </a:lnTo>
                <a:lnTo>
                  <a:pt x="8108" y="3599"/>
                </a:lnTo>
                <a:lnTo>
                  <a:pt x="8096" y="3621"/>
                </a:lnTo>
                <a:lnTo>
                  <a:pt x="8084" y="3642"/>
                </a:lnTo>
                <a:lnTo>
                  <a:pt x="8072" y="3661"/>
                </a:lnTo>
                <a:lnTo>
                  <a:pt x="8058" y="3681"/>
                </a:lnTo>
                <a:lnTo>
                  <a:pt x="8044" y="3701"/>
                </a:lnTo>
                <a:lnTo>
                  <a:pt x="8030" y="3719"/>
                </a:lnTo>
                <a:lnTo>
                  <a:pt x="8015" y="3737"/>
                </a:lnTo>
                <a:lnTo>
                  <a:pt x="7999" y="3754"/>
                </a:lnTo>
                <a:lnTo>
                  <a:pt x="7984" y="3771"/>
                </a:lnTo>
                <a:lnTo>
                  <a:pt x="7967" y="3787"/>
                </a:lnTo>
                <a:lnTo>
                  <a:pt x="7950" y="3803"/>
                </a:lnTo>
                <a:lnTo>
                  <a:pt x="7932" y="3818"/>
                </a:lnTo>
                <a:lnTo>
                  <a:pt x="7915" y="3832"/>
                </a:lnTo>
                <a:lnTo>
                  <a:pt x="7896" y="3845"/>
                </a:lnTo>
                <a:lnTo>
                  <a:pt x="7878" y="3859"/>
                </a:lnTo>
                <a:lnTo>
                  <a:pt x="7858" y="3871"/>
                </a:lnTo>
                <a:lnTo>
                  <a:pt x="7838" y="3883"/>
                </a:lnTo>
                <a:lnTo>
                  <a:pt x="7818" y="3892"/>
                </a:lnTo>
                <a:lnTo>
                  <a:pt x="7798" y="3903"/>
                </a:lnTo>
                <a:lnTo>
                  <a:pt x="7777" y="3912"/>
                </a:lnTo>
                <a:lnTo>
                  <a:pt x="7756" y="3921"/>
                </a:lnTo>
                <a:lnTo>
                  <a:pt x="7734" y="3930"/>
                </a:lnTo>
                <a:lnTo>
                  <a:pt x="7713" y="3936"/>
                </a:lnTo>
                <a:lnTo>
                  <a:pt x="7690" y="3943"/>
                </a:lnTo>
                <a:lnTo>
                  <a:pt x="7668" y="3948"/>
                </a:lnTo>
                <a:lnTo>
                  <a:pt x="7645" y="3954"/>
                </a:lnTo>
                <a:lnTo>
                  <a:pt x="7622" y="3958"/>
                </a:lnTo>
                <a:lnTo>
                  <a:pt x="7598" y="3961"/>
                </a:lnTo>
                <a:lnTo>
                  <a:pt x="7575" y="3965"/>
                </a:lnTo>
                <a:lnTo>
                  <a:pt x="7551" y="3967"/>
                </a:lnTo>
                <a:lnTo>
                  <a:pt x="7527" y="3968"/>
                </a:lnTo>
                <a:lnTo>
                  <a:pt x="7503" y="3968"/>
                </a:lnTo>
                <a:close/>
              </a:path>
            </a:pathLst>
          </a:custGeom>
          <a:gradFill>
            <a:gsLst>
              <a:gs pos="100000">
                <a:schemeClr val="accent5">
                  <a:lumMod val="75000"/>
                </a:schemeClr>
              </a:gs>
              <a:gs pos="0">
                <a:schemeClr val="accent5"/>
              </a:gs>
            </a:gsLst>
            <a:lin ang="5400000" scaled="0"/>
          </a:gra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4"/>
          <p:cNvSpPr>
            <a:spLocks/>
          </p:cNvSpPr>
          <p:nvPr/>
        </p:nvSpPr>
        <p:spPr bwMode="auto">
          <a:xfrm>
            <a:off x="14148059" y="5681023"/>
            <a:ext cx="1609725" cy="357188"/>
          </a:xfrm>
          <a:custGeom>
            <a:avLst/>
            <a:gdLst>
              <a:gd name="T0" fmla="*/ 0 w 6084"/>
              <a:gd name="T1" fmla="*/ 688 h 1351"/>
              <a:gd name="T2" fmla="*/ 36 w 6084"/>
              <a:gd name="T3" fmla="*/ 540 h 1351"/>
              <a:gd name="T4" fmla="*/ 215 w 6084"/>
              <a:gd name="T5" fmla="*/ 417 h 1351"/>
              <a:gd name="T6" fmla="*/ 504 w 6084"/>
              <a:gd name="T7" fmla="*/ 295 h 1351"/>
              <a:gd name="T8" fmla="*/ 864 w 6084"/>
              <a:gd name="T9" fmla="*/ 196 h 1351"/>
              <a:gd name="T10" fmla="*/ 1332 w 6084"/>
              <a:gd name="T11" fmla="*/ 123 h 1351"/>
              <a:gd name="T12" fmla="*/ 1836 w 6084"/>
              <a:gd name="T13" fmla="*/ 73 h 1351"/>
              <a:gd name="T14" fmla="*/ 2412 w 6084"/>
              <a:gd name="T15" fmla="*/ 24 h 1351"/>
              <a:gd name="T16" fmla="*/ 3024 w 6084"/>
              <a:gd name="T17" fmla="*/ 0 h 1351"/>
              <a:gd name="T18" fmla="*/ 3636 w 6084"/>
              <a:gd name="T19" fmla="*/ 24 h 1351"/>
              <a:gd name="T20" fmla="*/ 4212 w 6084"/>
              <a:gd name="T21" fmla="*/ 73 h 1351"/>
              <a:gd name="T22" fmla="*/ 4716 w 6084"/>
              <a:gd name="T23" fmla="*/ 123 h 1351"/>
              <a:gd name="T24" fmla="*/ 5184 w 6084"/>
              <a:gd name="T25" fmla="*/ 196 h 1351"/>
              <a:gd name="T26" fmla="*/ 5544 w 6084"/>
              <a:gd name="T27" fmla="*/ 295 h 1351"/>
              <a:gd name="T28" fmla="*/ 5832 w 6084"/>
              <a:gd name="T29" fmla="*/ 417 h 1351"/>
              <a:gd name="T30" fmla="*/ 6012 w 6084"/>
              <a:gd name="T31" fmla="*/ 540 h 1351"/>
              <a:gd name="T32" fmla="*/ 6084 w 6084"/>
              <a:gd name="T33" fmla="*/ 688 h 1351"/>
              <a:gd name="T34" fmla="*/ 6012 w 6084"/>
              <a:gd name="T35" fmla="*/ 810 h 1351"/>
              <a:gd name="T36" fmla="*/ 5832 w 6084"/>
              <a:gd name="T37" fmla="*/ 933 h 1351"/>
              <a:gd name="T38" fmla="*/ 5544 w 6084"/>
              <a:gd name="T39" fmla="*/ 1056 h 1351"/>
              <a:gd name="T40" fmla="*/ 5184 w 6084"/>
              <a:gd name="T41" fmla="*/ 1154 h 1351"/>
              <a:gd name="T42" fmla="*/ 4716 w 6084"/>
              <a:gd name="T43" fmla="*/ 1228 h 1351"/>
              <a:gd name="T44" fmla="*/ 4212 w 6084"/>
              <a:gd name="T45" fmla="*/ 1277 h 1351"/>
              <a:gd name="T46" fmla="*/ 3636 w 6084"/>
              <a:gd name="T47" fmla="*/ 1326 h 1351"/>
              <a:gd name="T48" fmla="*/ 3024 w 6084"/>
              <a:gd name="T49" fmla="*/ 1351 h 1351"/>
              <a:gd name="T50" fmla="*/ 2412 w 6084"/>
              <a:gd name="T51" fmla="*/ 1326 h 1351"/>
              <a:gd name="T52" fmla="*/ 1836 w 6084"/>
              <a:gd name="T53" fmla="*/ 1277 h 1351"/>
              <a:gd name="T54" fmla="*/ 1332 w 6084"/>
              <a:gd name="T55" fmla="*/ 1228 h 1351"/>
              <a:gd name="T56" fmla="*/ 864 w 6084"/>
              <a:gd name="T57" fmla="*/ 1154 h 1351"/>
              <a:gd name="T58" fmla="*/ 504 w 6084"/>
              <a:gd name="T59" fmla="*/ 1056 h 1351"/>
              <a:gd name="T60" fmla="*/ 215 w 6084"/>
              <a:gd name="T61" fmla="*/ 933 h 1351"/>
              <a:gd name="T62" fmla="*/ 36 w 6084"/>
              <a:gd name="T63" fmla="*/ 810 h 1351"/>
              <a:gd name="T64" fmla="*/ 0 w 6084"/>
              <a:gd name="T65" fmla="*/ 688 h 1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84" h="1351">
                <a:moveTo>
                  <a:pt x="0" y="688"/>
                </a:moveTo>
                <a:lnTo>
                  <a:pt x="36" y="540"/>
                </a:lnTo>
                <a:lnTo>
                  <a:pt x="215" y="417"/>
                </a:lnTo>
                <a:lnTo>
                  <a:pt x="504" y="295"/>
                </a:lnTo>
                <a:lnTo>
                  <a:pt x="864" y="196"/>
                </a:lnTo>
                <a:lnTo>
                  <a:pt x="1332" y="123"/>
                </a:lnTo>
                <a:lnTo>
                  <a:pt x="1836" y="73"/>
                </a:lnTo>
                <a:lnTo>
                  <a:pt x="2412" y="24"/>
                </a:lnTo>
                <a:lnTo>
                  <a:pt x="3024" y="0"/>
                </a:lnTo>
                <a:lnTo>
                  <a:pt x="3636" y="24"/>
                </a:lnTo>
                <a:lnTo>
                  <a:pt x="4212" y="73"/>
                </a:lnTo>
                <a:lnTo>
                  <a:pt x="4716" y="123"/>
                </a:lnTo>
                <a:lnTo>
                  <a:pt x="5184" y="196"/>
                </a:lnTo>
                <a:lnTo>
                  <a:pt x="5544" y="295"/>
                </a:lnTo>
                <a:lnTo>
                  <a:pt x="5832" y="417"/>
                </a:lnTo>
                <a:lnTo>
                  <a:pt x="6012" y="540"/>
                </a:lnTo>
                <a:lnTo>
                  <a:pt x="6084" y="688"/>
                </a:lnTo>
                <a:lnTo>
                  <a:pt x="6012" y="810"/>
                </a:lnTo>
                <a:lnTo>
                  <a:pt x="5832" y="933"/>
                </a:lnTo>
                <a:lnTo>
                  <a:pt x="5544" y="1056"/>
                </a:lnTo>
                <a:lnTo>
                  <a:pt x="5184" y="1154"/>
                </a:lnTo>
                <a:lnTo>
                  <a:pt x="4716" y="1228"/>
                </a:lnTo>
                <a:lnTo>
                  <a:pt x="4212" y="1277"/>
                </a:lnTo>
                <a:lnTo>
                  <a:pt x="3636" y="1326"/>
                </a:lnTo>
                <a:lnTo>
                  <a:pt x="3024" y="1351"/>
                </a:lnTo>
                <a:lnTo>
                  <a:pt x="2412" y="1326"/>
                </a:lnTo>
                <a:lnTo>
                  <a:pt x="1836" y="1277"/>
                </a:lnTo>
                <a:lnTo>
                  <a:pt x="1332" y="1228"/>
                </a:lnTo>
                <a:lnTo>
                  <a:pt x="864" y="1154"/>
                </a:lnTo>
                <a:lnTo>
                  <a:pt x="504" y="1056"/>
                </a:lnTo>
                <a:lnTo>
                  <a:pt x="215" y="933"/>
                </a:lnTo>
                <a:lnTo>
                  <a:pt x="36" y="810"/>
                </a:lnTo>
                <a:lnTo>
                  <a:pt x="0" y="688"/>
                </a:lnTo>
                <a:close/>
              </a:path>
            </a:pathLst>
          </a:custGeom>
          <a:solidFill>
            <a:srgbClr val="4A5B72"/>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13"/>
          <p:cNvSpPr>
            <a:spLocks/>
          </p:cNvSpPr>
          <p:nvPr/>
        </p:nvSpPr>
        <p:spPr bwMode="auto">
          <a:xfrm>
            <a:off x="13695621" y="5854061"/>
            <a:ext cx="2520950" cy="1049338"/>
          </a:xfrm>
          <a:custGeom>
            <a:avLst/>
            <a:gdLst>
              <a:gd name="T0" fmla="*/ 1941 w 9528"/>
              <a:gd name="T1" fmla="*/ 3967 h 3968"/>
              <a:gd name="T2" fmla="*/ 1845 w 9528"/>
              <a:gd name="T3" fmla="*/ 3954 h 3968"/>
              <a:gd name="T4" fmla="*/ 1756 w 9528"/>
              <a:gd name="T5" fmla="*/ 3929 h 3968"/>
              <a:gd name="T6" fmla="*/ 1670 w 9528"/>
              <a:gd name="T7" fmla="*/ 3891 h 3968"/>
              <a:gd name="T8" fmla="*/ 1592 w 9528"/>
              <a:gd name="T9" fmla="*/ 3843 h 3968"/>
              <a:gd name="T10" fmla="*/ 1521 w 9528"/>
              <a:gd name="T11" fmla="*/ 3784 h 3968"/>
              <a:gd name="T12" fmla="*/ 1459 w 9528"/>
              <a:gd name="T13" fmla="*/ 3715 h 3968"/>
              <a:gd name="T14" fmla="*/ 1404 w 9528"/>
              <a:gd name="T15" fmla="*/ 3635 h 3968"/>
              <a:gd name="T16" fmla="*/ 65 w 9528"/>
              <a:gd name="T17" fmla="*/ 964 h 3968"/>
              <a:gd name="T18" fmla="*/ 33 w 9528"/>
              <a:gd name="T19" fmla="*/ 881 h 3968"/>
              <a:gd name="T20" fmla="*/ 11 w 9528"/>
              <a:gd name="T21" fmla="*/ 797 h 3968"/>
              <a:gd name="T22" fmla="*/ 1 w 9528"/>
              <a:gd name="T23" fmla="*/ 713 h 3968"/>
              <a:gd name="T24" fmla="*/ 2 w 9528"/>
              <a:gd name="T25" fmla="*/ 628 h 3968"/>
              <a:gd name="T26" fmla="*/ 14 w 9528"/>
              <a:gd name="T27" fmla="*/ 545 h 3968"/>
              <a:gd name="T28" fmla="*/ 37 w 9528"/>
              <a:gd name="T29" fmla="*/ 462 h 3968"/>
              <a:gd name="T30" fmla="*/ 71 w 9528"/>
              <a:gd name="T31" fmla="*/ 382 h 3968"/>
              <a:gd name="T32" fmla="*/ 116 w 9528"/>
              <a:gd name="T33" fmla="*/ 303 h 3968"/>
              <a:gd name="T34" fmla="*/ 170 w 9528"/>
              <a:gd name="T35" fmla="*/ 233 h 3968"/>
              <a:gd name="T36" fmla="*/ 230 w 9528"/>
              <a:gd name="T37" fmla="*/ 171 h 3968"/>
              <a:gd name="T38" fmla="*/ 297 w 9528"/>
              <a:gd name="T39" fmla="*/ 117 h 3968"/>
              <a:gd name="T40" fmla="*/ 369 w 9528"/>
              <a:gd name="T41" fmla="*/ 74 h 3968"/>
              <a:gd name="T42" fmla="*/ 447 w 9528"/>
              <a:gd name="T43" fmla="*/ 40 h 3968"/>
              <a:gd name="T44" fmla="*/ 529 w 9528"/>
              <a:gd name="T45" fmla="*/ 16 h 3968"/>
              <a:gd name="T46" fmla="*/ 616 w 9528"/>
              <a:gd name="T47" fmla="*/ 3 h 3968"/>
              <a:gd name="T48" fmla="*/ 8845 w 9528"/>
              <a:gd name="T49" fmla="*/ 0 h 3968"/>
              <a:gd name="T50" fmla="*/ 8935 w 9528"/>
              <a:gd name="T51" fmla="*/ 5 h 3968"/>
              <a:gd name="T52" fmla="*/ 9020 w 9528"/>
              <a:gd name="T53" fmla="*/ 22 h 3968"/>
              <a:gd name="T54" fmla="*/ 9103 w 9528"/>
              <a:gd name="T55" fmla="*/ 48 h 3968"/>
              <a:gd name="T56" fmla="*/ 9179 w 9528"/>
              <a:gd name="T57" fmla="*/ 85 h 3968"/>
              <a:gd name="T58" fmla="*/ 9251 w 9528"/>
              <a:gd name="T59" fmla="*/ 131 h 3968"/>
              <a:gd name="T60" fmla="*/ 9315 w 9528"/>
              <a:gd name="T61" fmla="*/ 187 h 3968"/>
              <a:gd name="T62" fmla="*/ 9374 w 9528"/>
              <a:gd name="T63" fmla="*/ 252 h 3968"/>
              <a:gd name="T64" fmla="*/ 9426 w 9528"/>
              <a:gd name="T65" fmla="*/ 326 h 3968"/>
              <a:gd name="T66" fmla="*/ 9468 w 9528"/>
              <a:gd name="T67" fmla="*/ 405 h 3968"/>
              <a:gd name="T68" fmla="*/ 9499 w 9528"/>
              <a:gd name="T69" fmla="*/ 487 h 3968"/>
              <a:gd name="T70" fmla="*/ 9519 w 9528"/>
              <a:gd name="T71" fmla="*/ 570 h 3968"/>
              <a:gd name="T72" fmla="*/ 9528 w 9528"/>
              <a:gd name="T73" fmla="*/ 656 h 3968"/>
              <a:gd name="T74" fmla="*/ 9525 w 9528"/>
              <a:gd name="T75" fmla="*/ 740 h 3968"/>
              <a:gd name="T76" fmla="*/ 9511 w 9528"/>
              <a:gd name="T77" fmla="*/ 825 h 3968"/>
              <a:gd name="T78" fmla="*/ 9486 w 9528"/>
              <a:gd name="T79" fmla="*/ 909 h 3968"/>
              <a:gd name="T80" fmla="*/ 9450 w 9528"/>
              <a:gd name="T81" fmla="*/ 991 h 3968"/>
              <a:gd name="T82" fmla="*/ 8072 w 9528"/>
              <a:gd name="T83" fmla="*/ 3661 h 3968"/>
              <a:gd name="T84" fmla="*/ 8015 w 9528"/>
              <a:gd name="T85" fmla="*/ 3737 h 3968"/>
              <a:gd name="T86" fmla="*/ 7950 w 9528"/>
              <a:gd name="T87" fmla="*/ 3803 h 3968"/>
              <a:gd name="T88" fmla="*/ 7878 w 9528"/>
              <a:gd name="T89" fmla="*/ 3859 h 3968"/>
              <a:gd name="T90" fmla="*/ 7798 w 9528"/>
              <a:gd name="T91" fmla="*/ 3903 h 3968"/>
              <a:gd name="T92" fmla="*/ 7713 w 9528"/>
              <a:gd name="T93" fmla="*/ 3936 h 3968"/>
              <a:gd name="T94" fmla="*/ 7622 w 9528"/>
              <a:gd name="T95" fmla="*/ 3958 h 3968"/>
              <a:gd name="T96" fmla="*/ 7527 w 9528"/>
              <a:gd name="T97" fmla="*/ 3968 h 3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528" h="3968">
                <a:moveTo>
                  <a:pt x="7503" y="3968"/>
                </a:moveTo>
                <a:lnTo>
                  <a:pt x="1990" y="3968"/>
                </a:lnTo>
                <a:lnTo>
                  <a:pt x="1965" y="3968"/>
                </a:lnTo>
                <a:lnTo>
                  <a:pt x="1941" y="3967"/>
                </a:lnTo>
                <a:lnTo>
                  <a:pt x="1917" y="3965"/>
                </a:lnTo>
                <a:lnTo>
                  <a:pt x="1893" y="3961"/>
                </a:lnTo>
                <a:lnTo>
                  <a:pt x="1868" y="3958"/>
                </a:lnTo>
                <a:lnTo>
                  <a:pt x="1845" y="3954"/>
                </a:lnTo>
                <a:lnTo>
                  <a:pt x="1822" y="3948"/>
                </a:lnTo>
                <a:lnTo>
                  <a:pt x="1799" y="3943"/>
                </a:lnTo>
                <a:lnTo>
                  <a:pt x="1777" y="3936"/>
                </a:lnTo>
                <a:lnTo>
                  <a:pt x="1756" y="3929"/>
                </a:lnTo>
                <a:lnTo>
                  <a:pt x="1734" y="3920"/>
                </a:lnTo>
                <a:lnTo>
                  <a:pt x="1712" y="3911"/>
                </a:lnTo>
                <a:lnTo>
                  <a:pt x="1691" y="3902"/>
                </a:lnTo>
                <a:lnTo>
                  <a:pt x="1670" y="3891"/>
                </a:lnTo>
                <a:lnTo>
                  <a:pt x="1650" y="3880"/>
                </a:lnTo>
                <a:lnTo>
                  <a:pt x="1631" y="3868"/>
                </a:lnTo>
                <a:lnTo>
                  <a:pt x="1611" y="3856"/>
                </a:lnTo>
                <a:lnTo>
                  <a:pt x="1592" y="3843"/>
                </a:lnTo>
                <a:lnTo>
                  <a:pt x="1574" y="3829"/>
                </a:lnTo>
                <a:lnTo>
                  <a:pt x="1556" y="3815"/>
                </a:lnTo>
                <a:lnTo>
                  <a:pt x="1539" y="3799"/>
                </a:lnTo>
                <a:lnTo>
                  <a:pt x="1521" y="3784"/>
                </a:lnTo>
                <a:lnTo>
                  <a:pt x="1505" y="3768"/>
                </a:lnTo>
                <a:lnTo>
                  <a:pt x="1488" y="3750"/>
                </a:lnTo>
                <a:lnTo>
                  <a:pt x="1473" y="3733"/>
                </a:lnTo>
                <a:lnTo>
                  <a:pt x="1459" y="3715"/>
                </a:lnTo>
                <a:lnTo>
                  <a:pt x="1444" y="3695"/>
                </a:lnTo>
                <a:lnTo>
                  <a:pt x="1430" y="3677"/>
                </a:lnTo>
                <a:lnTo>
                  <a:pt x="1417" y="3656"/>
                </a:lnTo>
                <a:lnTo>
                  <a:pt x="1404" y="3635"/>
                </a:lnTo>
                <a:lnTo>
                  <a:pt x="1392" y="3614"/>
                </a:lnTo>
                <a:lnTo>
                  <a:pt x="1381" y="3592"/>
                </a:lnTo>
                <a:lnTo>
                  <a:pt x="75" y="984"/>
                </a:lnTo>
                <a:lnTo>
                  <a:pt x="65" y="964"/>
                </a:lnTo>
                <a:lnTo>
                  <a:pt x="56" y="944"/>
                </a:lnTo>
                <a:lnTo>
                  <a:pt x="47" y="923"/>
                </a:lnTo>
                <a:lnTo>
                  <a:pt x="40" y="902"/>
                </a:lnTo>
                <a:lnTo>
                  <a:pt x="33" y="881"/>
                </a:lnTo>
                <a:lnTo>
                  <a:pt x="26" y="860"/>
                </a:lnTo>
                <a:lnTo>
                  <a:pt x="21" y="840"/>
                </a:lnTo>
                <a:lnTo>
                  <a:pt x="15" y="819"/>
                </a:lnTo>
                <a:lnTo>
                  <a:pt x="11" y="797"/>
                </a:lnTo>
                <a:lnTo>
                  <a:pt x="8" y="776"/>
                </a:lnTo>
                <a:lnTo>
                  <a:pt x="4" y="755"/>
                </a:lnTo>
                <a:lnTo>
                  <a:pt x="2" y="734"/>
                </a:lnTo>
                <a:lnTo>
                  <a:pt x="1" y="713"/>
                </a:lnTo>
                <a:lnTo>
                  <a:pt x="0" y="692"/>
                </a:lnTo>
                <a:lnTo>
                  <a:pt x="0" y="671"/>
                </a:lnTo>
                <a:lnTo>
                  <a:pt x="1" y="649"/>
                </a:lnTo>
                <a:lnTo>
                  <a:pt x="2" y="628"/>
                </a:lnTo>
                <a:lnTo>
                  <a:pt x="4" y="607"/>
                </a:lnTo>
                <a:lnTo>
                  <a:pt x="7" y="587"/>
                </a:lnTo>
                <a:lnTo>
                  <a:pt x="10" y="566"/>
                </a:lnTo>
                <a:lnTo>
                  <a:pt x="14" y="545"/>
                </a:lnTo>
                <a:lnTo>
                  <a:pt x="19" y="524"/>
                </a:lnTo>
                <a:lnTo>
                  <a:pt x="24" y="503"/>
                </a:lnTo>
                <a:lnTo>
                  <a:pt x="31" y="483"/>
                </a:lnTo>
                <a:lnTo>
                  <a:pt x="37" y="462"/>
                </a:lnTo>
                <a:lnTo>
                  <a:pt x="45" y="442"/>
                </a:lnTo>
                <a:lnTo>
                  <a:pt x="53" y="421"/>
                </a:lnTo>
                <a:lnTo>
                  <a:pt x="61" y="402"/>
                </a:lnTo>
                <a:lnTo>
                  <a:pt x="71" y="382"/>
                </a:lnTo>
                <a:lnTo>
                  <a:pt x="82" y="361"/>
                </a:lnTo>
                <a:lnTo>
                  <a:pt x="93" y="342"/>
                </a:lnTo>
                <a:lnTo>
                  <a:pt x="104" y="323"/>
                </a:lnTo>
                <a:lnTo>
                  <a:pt x="116" y="303"/>
                </a:lnTo>
                <a:lnTo>
                  <a:pt x="129" y="284"/>
                </a:lnTo>
                <a:lnTo>
                  <a:pt x="143" y="267"/>
                </a:lnTo>
                <a:lnTo>
                  <a:pt x="156" y="249"/>
                </a:lnTo>
                <a:lnTo>
                  <a:pt x="170" y="233"/>
                </a:lnTo>
                <a:lnTo>
                  <a:pt x="184" y="217"/>
                </a:lnTo>
                <a:lnTo>
                  <a:pt x="200" y="200"/>
                </a:lnTo>
                <a:lnTo>
                  <a:pt x="215" y="185"/>
                </a:lnTo>
                <a:lnTo>
                  <a:pt x="230" y="171"/>
                </a:lnTo>
                <a:lnTo>
                  <a:pt x="247" y="156"/>
                </a:lnTo>
                <a:lnTo>
                  <a:pt x="263" y="143"/>
                </a:lnTo>
                <a:lnTo>
                  <a:pt x="280" y="130"/>
                </a:lnTo>
                <a:lnTo>
                  <a:pt x="297" y="117"/>
                </a:lnTo>
                <a:lnTo>
                  <a:pt x="315" y="106"/>
                </a:lnTo>
                <a:lnTo>
                  <a:pt x="332" y="94"/>
                </a:lnTo>
                <a:lnTo>
                  <a:pt x="351" y="84"/>
                </a:lnTo>
                <a:lnTo>
                  <a:pt x="369" y="74"/>
                </a:lnTo>
                <a:lnTo>
                  <a:pt x="388" y="64"/>
                </a:lnTo>
                <a:lnTo>
                  <a:pt x="408" y="56"/>
                </a:lnTo>
                <a:lnTo>
                  <a:pt x="427" y="48"/>
                </a:lnTo>
                <a:lnTo>
                  <a:pt x="447" y="40"/>
                </a:lnTo>
                <a:lnTo>
                  <a:pt x="467" y="33"/>
                </a:lnTo>
                <a:lnTo>
                  <a:pt x="488" y="27"/>
                </a:lnTo>
                <a:lnTo>
                  <a:pt x="509" y="22"/>
                </a:lnTo>
                <a:lnTo>
                  <a:pt x="529" y="16"/>
                </a:lnTo>
                <a:lnTo>
                  <a:pt x="550" y="12"/>
                </a:lnTo>
                <a:lnTo>
                  <a:pt x="572" y="8"/>
                </a:lnTo>
                <a:lnTo>
                  <a:pt x="594" y="5"/>
                </a:lnTo>
                <a:lnTo>
                  <a:pt x="616" y="3"/>
                </a:lnTo>
                <a:lnTo>
                  <a:pt x="638" y="1"/>
                </a:lnTo>
                <a:lnTo>
                  <a:pt x="661" y="0"/>
                </a:lnTo>
                <a:lnTo>
                  <a:pt x="684" y="0"/>
                </a:lnTo>
                <a:lnTo>
                  <a:pt x="8845" y="0"/>
                </a:lnTo>
                <a:lnTo>
                  <a:pt x="8868" y="0"/>
                </a:lnTo>
                <a:lnTo>
                  <a:pt x="8890" y="1"/>
                </a:lnTo>
                <a:lnTo>
                  <a:pt x="8913" y="3"/>
                </a:lnTo>
                <a:lnTo>
                  <a:pt x="8935" y="5"/>
                </a:lnTo>
                <a:lnTo>
                  <a:pt x="8957" y="8"/>
                </a:lnTo>
                <a:lnTo>
                  <a:pt x="8978" y="12"/>
                </a:lnTo>
                <a:lnTo>
                  <a:pt x="9000" y="16"/>
                </a:lnTo>
                <a:lnTo>
                  <a:pt x="9020" y="22"/>
                </a:lnTo>
                <a:lnTo>
                  <a:pt x="9041" y="27"/>
                </a:lnTo>
                <a:lnTo>
                  <a:pt x="9062" y="34"/>
                </a:lnTo>
                <a:lnTo>
                  <a:pt x="9083" y="40"/>
                </a:lnTo>
                <a:lnTo>
                  <a:pt x="9103" y="48"/>
                </a:lnTo>
                <a:lnTo>
                  <a:pt x="9122" y="57"/>
                </a:lnTo>
                <a:lnTo>
                  <a:pt x="9141" y="65"/>
                </a:lnTo>
                <a:lnTo>
                  <a:pt x="9161" y="74"/>
                </a:lnTo>
                <a:lnTo>
                  <a:pt x="9179" y="85"/>
                </a:lnTo>
                <a:lnTo>
                  <a:pt x="9198" y="95"/>
                </a:lnTo>
                <a:lnTo>
                  <a:pt x="9216" y="107"/>
                </a:lnTo>
                <a:lnTo>
                  <a:pt x="9233" y="119"/>
                </a:lnTo>
                <a:lnTo>
                  <a:pt x="9251" y="131"/>
                </a:lnTo>
                <a:lnTo>
                  <a:pt x="9267" y="144"/>
                </a:lnTo>
                <a:lnTo>
                  <a:pt x="9283" y="157"/>
                </a:lnTo>
                <a:lnTo>
                  <a:pt x="9300" y="172"/>
                </a:lnTo>
                <a:lnTo>
                  <a:pt x="9315" y="187"/>
                </a:lnTo>
                <a:lnTo>
                  <a:pt x="9331" y="202"/>
                </a:lnTo>
                <a:lnTo>
                  <a:pt x="9346" y="219"/>
                </a:lnTo>
                <a:lnTo>
                  <a:pt x="9360" y="235"/>
                </a:lnTo>
                <a:lnTo>
                  <a:pt x="9374" y="252"/>
                </a:lnTo>
                <a:lnTo>
                  <a:pt x="9388" y="269"/>
                </a:lnTo>
                <a:lnTo>
                  <a:pt x="9401" y="288"/>
                </a:lnTo>
                <a:lnTo>
                  <a:pt x="9414" y="306"/>
                </a:lnTo>
                <a:lnTo>
                  <a:pt x="9426" y="326"/>
                </a:lnTo>
                <a:lnTo>
                  <a:pt x="9438" y="346"/>
                </a:lnTo>
                <a:lnTo>
                  <a:pt x="9448" y="365"/>
                </a:lnTo>
                <a:lnTo>
                  <a:pt x="9459" y="385"/>
                </a:lnTo>
                <a:lnTo>
                  <a:pt x="9468" y="405"/>
                </a:lnTo>
                <a:lnTo>
                  <a:pt x="9476" y="426"/>
                </a:lnTo>
                <a:lnTo>
                  <a:pt x="9485" y="445"/>
                </a:lnTo>
                <a:lnTo>
                  <a:pt x="9493" y="466"/>
                </a:lnTo>
                <a:lnTo>
                  <a:pt x="9499" y="487"/>
                </a:lnTo>
                <a:lnTo>
                  <a:pt x="9505" y="508"/>
                </a:lnTo>
                <a:lnTo>
                  <a:pt x="9510" y="529"/>
                </a:lnTo>
                <a:lnTo>
                  <a:pt x="9515" y="549"/>
                </a:lnTo>
                <a:lnTo>
                  <a:pt x="9519" y="570"/>
                </a:lnTo>
                <a:lnTo>
                  <a:pt x="9522" y="592"/>
                </a:lnTo>
                <a:lnTo>
                  <a:pt x="9525" y="613"/>
                </a:lnTo>
                <a:lnTo>
                  <a:pt x="9527" y="634"/>
                </a:lnTo>
                <a:lnTo>
                  <a:pt x="9528" y="656"/>
                </a:lnTo>
                <a:lnTo>
                  <a:pt x="9528" y="676"/>
                </a:lnTo>
                <a:lnTo>
                  <a:pt x="9528" y="697"/>
                </a:lnTo>
                <a:lnTo>
                  <a:pt x="9527" y="719"/>
                </a:lnTo>
                <a:lnTo>
                  <a:pt x="9525" y="740"/>
                </a:lnTo>
                <a:lnTo>
                  <a:pt x="9522" y="762"/>
                </a:lnTo>
                <a:lnTo>
                  <a:pt x="9519" y="783"/>
                </a:lnTo>
                <a:lnTo>
                  <a:pt x="9516" y="803"/>
                </a:lnTo>
                <a:lnTo>
                  <a:pt x="9511" y="825"/>
                </a:lnTo>
                <a:lnTo>
                  <a:pt x="9506" y="846"/>
                </a:lnTo>
                <a:lnTo>
                  <a:pt x="9500" y="867"/>
                </a:lnTo>
                <a:lnTo>
                  <a:pt x="9494" y="888"/>
                </a:lnTo>
                <a:lnTo>
                  <a:pt x="9486" y="909"/>
                </a:lnTo>
                <a:lnTo>
                  <a:pt x="9478" y="929"/>
                </a:lnTo>
                <a:lnTo>
                  <a:pt x="9470" y="950"/>
                </a:lnTo>
                <a:lnTo>
                  <a:pt x="9460" y="971"/>
                </a:lnTo>
                <a:lnTo>
                  <a:pt x="9450" y="991"/>
                </a:lnTo>
                <a:lnTo>
                  <a:pt x="8108" y="3599"/>
                </a:lnTo>
                <a:lnTo>
                  <a:pt x="8096" y="3621"/>
                </a:lnTo>
                <a:lnTo>
                  <a:pt x="8084" y="3642"/>
                </a:lnTo>
                <a:lnTo>
                  <a:pt x="8072" y="3661"/>
                </a:lnTo>
                <a:lnTo>
                  <a:pt x="8058" y="3681"/>
                </a:lnTo>
                <a:lnTo>
                  <a:pt x="8044" y="3701"/>
                </a:lnTo>
                <a:lnTo>
                  <a:pt x="8030" y="3719"/>
                </a:lnTo>
                <a:lnTo>
                  <a:pt x="8015" y="3737"/>
                </a:lnTo>
                <a:lnTo>
                  <a:pt x="7999" y="3754"/>
                </a:lnTo>
                <a:lnTo>
                  <a:pt x="7984" y="3771"/>
                </a:lnTo>
                <a:lnTo>
                  <a:pt x="7967" y="3787"/>
                </a:lnTo>
                <a:lnTo>
                  <a:pt x="7950" y="3803"/>
                </a:lnTo>
                <a:lnTo>
                  <a:pt x="7932" y="3818"/>
                </a:lnTo>
                <a:lnTo>
                  <a:pt x="7915" y="3832"/>
                </a:lnTo>
                <a:lnTo>
                  <a:pt x="7896" y="3845"/>
                </a:lnTo>
                <a:lnTo>
                  <a:pt x="7878" y="3859"/>
                </a:lnTo>
                <a:lnTo>
                  <a:pt x="7858" y="3871"/>
                </a:lnTo>
                <a:lnTo>
                  <a:pt x="7838" y="3883"/>
                </a:lnTo>
                <a:lnTo>
                  <a:pt x="7818" y="3892"/>
                </a:lnTo>
                <a:lnTo>
                  <a:pt x="7798" y="3903"/>
                </a:lnTo>
                <a:lnTo>
                  <a:pt x="7777" y="3912"/>
                </a:lnTo>
                <a:lnTo>
                  <a:pt x="7756" y="3921"/>
                </a:lnTo>
                <a:lnTo>
                  <a:pt x="7734" y="3930"/>
                </a:lnTo>
                <a:lnTo>
                  <a:pt x="7713" y="3936"/>
                </a:lnTo>
                <a:lnTo>
                  <a:pt x="7690" y="3943"/>
                </a:lnTo>
                <a:lnTo>
                  <a:pt x="7668" y="3948"/>
                </a:lnTo>
                <a:lnTo>
                  <a:pt x="7645" y="3954"/>
                </a:lnTo>
                <a:lnTo>
                  <a:pt x="7622" y="3958"/>
                </a:lnTo>
                <a:lnTo>
                  <a:pt x="7598" y="3961"/>
                </a:lnTo>
                <a:lnTo>
                  <a:pt x="7575" y="3965"/>
                </a:lnTo>
                <a:lnTo>
                  <a:pt x="7551" y="3967"/>
                </a:lnTo>
                <a:lnTo>
                  <a:pt x="7527" y="3968"/>
                </a:lnTo>
                <a:lnTo>
                  <a:pt x="7503" y="3968"/>
                </a:lnTo>
                <a:close/>
              </a:path>
            </a:pathLst>
          </a:custGeom>
          <a:gradFill>
            <a:gsLst>
              <a:gs pos="100000">
                <a:schemeClr val="accent6">
                  <a:lumMod val="75000"/>
                </a:schemeClr>
              </a:gs>
              <a:gs pos="0">
                <a:schemeClr val="accent6"/>
              </a:gs>
            </a:gsLst>
            <a:lin ang="5400000" scaled="0"/>
          </a:gra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586053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565" b="3565"/>
          <a:stretch>
            <a:fillRect/>
          </a:stretch>
        </p:blipFill>
        <p:spPr/>
      </p:pic>
      <p:pic>
        <p:nvPicPr>
          <p:cNvPr id="6" name="Picture Placeholder 5"/>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2376" r="12376"/>
          <a:stretch>
            <a:fillRect/>
          </a:stretch>
        </p:blipFill>
        <p:spPr>
          <a:xfrm>
            <a:off x="7578118" y="3939493"/>
            <a:ext cx="3272357" cy="3278055"/>
          </a:xfrm>
        </p:spPr>
      </p:pic>
      <p:pic>
        <p:nvPicPr>
          <p:cNvPr id="7" name="Picture Placeholder 6"/>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8496" r="18496"/>
          <a:stretch>
            <a:fillRect/>
          </a:stretch>
        </p:blipFill>
        <p:spPr>
          <a:xfrm>
            <a:off x="12825974" y="3593245"/>
            <a:ext cx="3548875" cy="3555054"/>
          </a:xfrm>
        </p:spPr>
      </p:pic>
      <p:grpSp>
        <p:nvGrpSpPr>
          <p:cNvPr id="39" name="Группа 38"/>
          <p:cNvGrpSpPr/>
          <p:nvPr/>
        </p:nvGrpSpPr>
        <p:grpSpPr>
          <a:xfrm>
            <a:off x="2971800" y="889915"/>
            <a:ext cx="12344400" cy="1882273"/>
            <a:chOff x="2971800" y="889915"/>
            <a:chExt cx="12344400" cy="1882273"/>
          </a:xfrm>
        </p:grpSpPr>
        <p:sp>
          <p:nvSpPr>
            <p:cNvPr id="41" name="TextBox 40"/>
            <p:cNvSpPr txBox="1"/>
            <p:nvPr/>
          </p:nvSpPr>
          <p:spPr>
            <a:xfrm>
              <a:off x="2971800" y="889915"/>
              <a:ext cx="12344400" cy="1169551"/>
            </a:xfrm>
            <a:prstGeom prst="rect">
              <a:avLst/>
            </a:prstGeom>
            <a:noFill/>
          </p:spPr>
          <p:txBody>
            <a:bodyPr wrap="square" rtlCol="0">
              <a:spAutoFit/>
            </a:bodyPr>
            <a:lstStyle/>
            <a:p>
              <a:pPr algn="ctr"/>
              <a:r>
                <a:rPr lang="en-US" sz="7000" b="1" dirty="0" smtClean="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New Normal</a:t>
              </a:r>
              <a:endParaRPr lang="ru-RU" sz="7000" b="1"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42" name="TextBox 41"/>
            <p:cNvSpPr txBox="1"/>
            <p:nvPr/>
          </p:nvSpPr>
          <p:spPr>
            <a:xfrm>
              <a:off x="6079702" y="2064302"/>
              <a:ext cx="6128596" cy="707886"/>
            </a:xfrm>
            <a:prstGeom prst="rect">
              <a:avLst/>
            </a:prstGeom>
            <a:noFill/>
          </p:spPr>
          <p:txBody>
            <a:bodyPr wrap="square" rtlCol="0">
              <a:spAutoFit/>
            </a:bodyPr>
            <a:lstStyle/>
            <a:p>
              <a:pPr algn="ctr"/>
              <a:r>
                <a:rPr lang="en-US" sz="4000" b="1" dirty="0" smtClean="0">
                  <a:solidFill>
                    <a:srgbClr val="FF0000"/>
                  </a:solidFill>
                  <a:latin typeface="Roboto Light" panose="02000000000000000000" pitchFamily="2" charset="0"/>
                  <a:ea typeface="Roboto Light" panose="02000000000000000000" pitchFamily="2" charset="0"/>
                  <a:cs typeface="Open Sans Light" panose="020B0306030504020204" pitchFamily="34" charset="0"/>
                </a:rPr>
                <a:t>Be of Value</a:t>
              </a:r>
              <a:endParaRPr lang="ru-RU" sz="4000" b="1" dirty="0">
                <a:solidFill>
                  <a:srgbClr val="FF0000"/>
                </a:solidFill>
                <a:latin typeface="Roboto Light" panose="02000000000000000000" pitchFamily="2" charset="0"/>
                <a:ea typeface="Roboto Light" panose="02000000000000000000" pitchFamily="2" charset="0"/>
                <a:cs typeface="Open Sans Light" panose="020B0306030504020204" pitchFamily="34" charset="0"/>
              </a:endParaRPr>
            </a:p>
          </p:txBody>
        </p:sp>
      </p:grpSp>
      <p:grpSp>
        <p:nvGrpSpPr>
          <p:cNvPr id="21" name="Группа 20"/>
          <p:cNvGrpSpPr/>
          <p:nvPr/>
        </p:nvGrpSpPr>
        <p:grpSpPr>
          <a:xfrm>
            <a:off x="2074692" y="7718399"/>
            <a:ext cx="3555054" cy="785630"/>
            <a:chOff x="1653248" y="7194179"/>
            <a:chExt cx="3555054" cy="785630"/>
          </a:xfrm>
        </p:grpSpPr>
        <p:sp>
          <p:nvSpPr>
            <p:cNvPr id="15" name="TextBox 14"/>
            <p:cNvSpPr txBox="1"/>
            <p:nvPr/>
          </p:nvSpPr>
          <p:spPr>
            <a:xfrm>
              <a:off x="1653248" y="7625032"/>
              <a:ext cx="3555054" cy="354777"/>
            </a:xfrm>
            <a:prstGeom prst="rect">
              <a:avLst/>
            </a:prstGeom>
            <a:noFill/>
          </p:spPr>
          <p:txBody>
            <a:bodyPr wrap="square" rtlCol="0">
              <a:spAutoFit/>
            </a:bodyPr>
            <a:lstStyle/>
            <a:p>
              <a:pPr algn="ctr" defTabSz="360000">
                <a:lnSpc>
                  <a:spcPct val="150000"/>
                </a:lnSpc>
              </a:pPr>
              <a:endParaRPr lang="ru-RU" sz="1300" i="1"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16" name="TextBox 15"/>
            <p:cNvSpPr txBox="1"/>
            <p:nvPr/>
          </p:nvSpPr>
          <p:spPr>
            <a:xfrm>
              <a:off x="2038793" y="7194179"/>
              <a:ext cx="2783962" cy="430887"/>
            </a:xfrm>
            <a:prstGeom prst="rect">
              <a:avLst/>
            </a:prstGeom>
            <a:noFill/>
          </p:spPr>
          <p:txBody>
            <a:bodyPr wrap="square" rtlCol="0">
              <a:spAutoFit/>
            </a:bodyPr>
            <a:lstStyle/>
            <a:p>
              <a:pPr algn="ctr"/>
              <a:r>
                <a:rPr lang="en-US" sz="2200" dirty="0" smtClean="0">
                  <a:solidFill>
                    <a:schemeClr val="bg1"/>
                  </a:solidFill>
                  <a:latin typeface="Merriweather Light" panose="02060503050406030704" pitchFamily="18" charset="-52"/>
                  <a:ea typeface="Merriweather Bold" panose="02060503050406030704" pitchFamily="18" charset="-52"/>
                  <a:cs typeface="Open Sans" panose="020B0606030504020204" pitchFamily="34" charset="0"/>
                </a:rPr>
                <a:t>Academic Excellence</a:t>
              </a:r>
              <a:endParaRPr lang="ru-RU" sz="2200" dirty="0">
                <a:solidFill>
                  <a:schemeClr val="bg1"/>
                </a:solidFill>
                <a:latin typeface="Merriweather Light" panose="02060503050406030704" pitchFamily="18" charset="-52"/>
                <a:ea typeface="Merriweather Bold" panose="02060503050406030704" pitchFamily="18" charset="-52"/>
                <a:cs typeface="Open Sans" panose="020B0606030504020204" pitchFamily="34" charset="0"/>
              </a:endParaRPr>
            </a:p>
          </p:txBody>
        </p:sp>
      </p:grpSp>
      <p:sp>
        <p:nvSpPr>
          <p:cNvPr id="103" name="Полилиния 102"/>
          <p:cNvSpPr/>
          <p:nvPr/>
        </p:nvSpPr>
        <p:spPr>
          <a:xfrm>
            <a:off x="2074692" y="3662494"/>
            <a:ext cx="3555054" cy="3555054"/>
          </a:xfrm>
          <a:custGeom>
            <a:avLst/>
            <a:gdLst>
              <a:gd name="connsiteX0" fmla="*/ 1777527 w 3555054"/>
              <a:gd name="connsiteY0" fmla="*/ 174953 h 3555054"/>
              <a:gd name="connsiteX1" fmla="*/ 174953 w 3555054"/>
              <a:gd name="connsiteY1" fmla="*/ 1777527 h 3555054"/>
              <a:gd name="connsiteX2" fmla="*/ 1777527 w 3555054"/>
              <a:gd name="connsiteY2" fmla="*/ 3380101 h 3555054"/>
              <a:gd name="connsiteX3" fmla="*/ 3380101 w 3555054"/>
              <a:gd name="connsiteY3" fmla="*/ 1777527 h 3555054"/>
              <a:gd name="connsiteX4" fmla="*/ 1777527 w 3555054"/>
              <a:gd name="connsiteY4" fmla="*/ 174953 h 3555054"/>
              <a:gd name="connsiteX5" fmla="*/ 1777527 w 3555054"/>
              <a:gd name="connsiteY5" fmla="*/ 0 h 3555054"/>
              <a:gd name="connsiteX6" fmla="*/ 3555054 w 3555054"/>
              <a:gd name="connsiteY6" fmla="*/ 1777527 h 3555054"/>
              <a:gd name="connsiteX7" fmla="*/ 1777527 w 3555054"/>
              <a:gd name="connsiteY7" fmla="*/ 3555054 h 3555054"/>
              <a:gd name="connsiteX8" fmla="*/ 0 w 3555054"/>
              <a:gd name="connsiteY8" fmla="*/ 1777527 h 3555054"/>
              <a:gd name="connsiteX9" fmla="*/ 1777527 w 3555054"/>
              <a:gd name="connsiteY9" fmla="*/ 0 h 3555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55054" h="3555054">
                <a:moveTo>
                  <a:pt x="1777527" y="174953"/>
                </a:moveTo>
                <a:cubicBezTo>
                  <a:pt x="892450" y="174953"/>
                  <a:pt x="174953" y="892450"/>
                  <a:pt x="174953" y="1777527"/>
                </a:cubicBezTo>
                <a:cubicBezTo>
                  <a:pt x="174953" y="2662604"/>
                  <a:pt x="892450" y="3380101"/>
                  <a:pt x="1777527" y="3380101"/>
                </a:cubicBezTo>
                <a:cubicBezTo>
                  <a:pt x="2662604" y="3380101"/>
                  <a:pt x="3380101" y="2662604"/>
                  <a:pt x="3380101" y="1777527"/>
                </a:cubicBezTo>
                <a:cubicBezTo>
                  <a:pt x="3380101" y="892450"/>
                  <a:pt x="2662604" y="174953"/>
                  <a:pt x="1777527" y="174953"/>
                </a:cubicBezTo>
                <a:close/>
                <a:moveTo>
                  <a:pt x="1777527" y="0"/>
                </a:moveTo>
                <a:cubicBezTo>
                  <a:pt x="2759228" y="0"/>
                  <a:pt x="3555054" y="795826"/>
                  <a:pt x="3555054" y="1777527"/>
                </a:cubicBezTo>
                <a:cubicBezTo>
                  <a:pt x="3555054" y="2759228"/>
                  <a:pt x="2759228" y="3555054"/>
                  <a:pt x="1777527" y="3555054"/>
                </a:cubicBezTo>
                <a:cubicBezTo>
                  <a:pt x="795826" y="3555054"/>
                  <a:pt x="0" y="2759228"/>
                  <a:pt x="0" y="1777527"/>
                </a:cubicBezTo>
                <a:cubicBezTo>
                  <a:pt x="0" y="795826"/>
                  <a:pt x="795826" y="0"/>
                  <a:pt x="1777527" y="0"/>
                </a:cubicBezTo>
                <a:close/>
              </a:path>
            </a:pathLst>
          </a:custGeom>
          <a:gradFill flip="none" rotWithShape="1">
            <a:gsLst>
              <a:gs pos="100000">
                <a:schemeClr val="accent4"/>
              </a:gs>
              <a:gs pos="0">
                <a:schemeClr val="accent4">
                  <a:alpha val="0"/>
                </a:schemeClr>
              </a:gs>
            </a:gsLst>
            <a:lin ang="162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8" name="Группа 67"/>
          <p:cNvGrpSpPr/>
          <p:nvPr/>
        </p:nvGrpSpPr>
        <p:grpSpPr>
          <a:xfrm>
            <a:off x="7363384" y="7718399"/>
            <a:ext cx="3555054" cy="787041"/>
            <a:chOff x="1653248" y="7194179"/>
            <a:chExt cx="3555054" cy="787041"/>
          </a:xfrm>
        </p:grpSpPr>
        <p:sp>
          <p:nvSpPr>
            <p:cNvPr id="69" name="TextBox 68"/>
            <p:cNvSpPr txBox="1"/>
            <p:nvPr/>
          </p:nvSpPr>
          <p:spPr>
            <a:xfrm>
              <a:off x="1653248" y="7625032"/>
              <a:ext cx="3555054" cy="356188"/>
            </a:xfrm>
            <a:prstGeom prst="rect">
              <a:avLst/>
            </a:prstGeom>
            <a:noFill/>
          </p:spPr>
          <p:txBody>
            <a:bodyPr wrap="square" rtlCol="0">
              <a:spAutoFit/>
            </a:bodyPr>
            <a:lstStyle/>
            <a:p>
              <a:pPr algn="ctr" defTabSz="360000">
                <a:lnSpc>
                  <a:spcPct val="150000"/>
                </a:lnSpc>
              </a:pPr>
              <a:endParaRPr lang="ru-RU" sz="1300" i="1"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70" name="TextBox 69"/>
            <p:cNvSpPr txBox="1"/>
            <p:nvPr/>
          </p:nvSpPr>
          <p:spPr>
            <a:xfrm>
              <a:off x="2038792" y="7194179"/>
              <a:ext cx="3169509" cy="430887"/>
            </a:xfrm>
            <a:prstGeom prst="rect">
              <a:avLst/>
            </a:prstGeom>
            <a:noFill/>
          </p:spPr>
          <p:txBody>
            <a:bodyPr wrap="square" rtlCol="0">
              <a:spAutoFit/>
            </a:bodyPr>
            <a:lstStyle/>
            <a:p>
              <a:pPr algn="ctr"/>
              <a:r>
                <a:rPr lang="en-US" sz="2200" dirty="0" smtClean="0">
                  <a:solidFill>
                    <a:schemeClr val="bg1"/>
                  </a:solidFill>
                  <a:latin typeface="Merriweather Light" panose="02060503050406030704" pitchFamily="18" charset="-52"/>
                  <a:ea typeface="Merriweather Bold" panose="02060503050406030704" pitchFamily="18" charset="-52"/>
                  <a:cs typeface="Open Sans" panose="020B0606030504020204" pitchFamily="34" charset="0"/>
                </a:rPr>
                <a:t>Learning Communities</a:t>
              </a:r>
              <a:endParaRPr lang="ru-RU" sz="2200" dirty="0">
                <a:solidFill>
                  <a:schemeClr val="bg1"/>
                </a:solidFill>
                <a:latin typeface="Merriweather Light" panose="02060503050406030704" pitchFamily="18" charset="-52"/>
                <a:ea typeface="Merriweather Bold" panose="02060503050406030704" pitchFamily="18" charset="-52"/>
                <a:cs typeface="Open Sans" panose="020B0606030504020204" pitchFamily="34" charset="0"/>
              </a:endParaRPr>
            </a:p>
          </p:txBody>
        </p:sp>
      </p:grpSp>
      <p:grpSp>
        <p:nvGrpSpPr>
          <p:cNvPr id="82" name="Группа 81"/>
          <p:cNvGrpSpPr/>
          <p:nvPr/>
        </p:nvGrpSpPr>
        <p:grpSpPr>
          <a:xfrm>
            <a:off x="12658255" y="7718399"/>
            <a:ext cx="3555054" cy="1330245"/>
            <a:chOff x="1653248" y="7194179"/>
            <a:chExt cx="3555054" cy="1330245"/>
          </a:xfrm>
        </p:grpSpPr>
        <p:sp>
          <p:nvSpPr>
            <p:cNvPr id="83" name="TextBox 82"/>
            <p:cNvSpPr txBox="1"/>
            <p:nvPr/>
          </p:nvSpPr>
          <p:spPr>
            <a:xfrm>
              <a:off x="1653248" y="8168236"/>
              <a:ext cx="3555054" cy="356188"/>
            </a:xfrm>
            <a:prstGeom prst="rect">
              <a:avLst/>
            </a:prstGeom>
            <a:noFill/>
          </p:spPr>
          <p:txBody>
            <a:bodyPr wrap="square" rtlCol="0">
              <a:spAutoFit/>
            </a:bodyPr>
            <a:lstStyle/>
            <a:p>
              <a:pPr algn="ctr" defTabSz="360000">
                <a:lnSpc>
                  <a:spcPct val="150000"/>
                </a:lnSpc>
              </a:pPr>
              <a:endParaRPr lang="ru-RU" sz="1300" i="1"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84" name="TextBox 83"/>
            <p:cNvSpPr txBox="1"/>
            <p:nvPr/>
          </p:nvSpPr>
          <p:spPr>
            <a:xfrm>
              <a:off x="2038793" y="7194179"/>
              <a:ext cx="2783962" cy="1107996"/>
            </a:xfrm>
            <a:prstGeom prst="rect">
              <a:avLst/>
            </a:prstGeom>
            <a:noFill/>
          </p:spPr>
          <p:txBody>
            <a:bodyPr wrap="square" rtlCol="0">
              <a:spAutoFit/>
            </a:bodyPr>
            <a:lstStyle/>
            <a:p>
              <a:pPr algn="ctr"/>
              <a:r>
                <a:rPr lang="en-US" sz="2200" dirty="0" smtClean="0">
                  <a:solidFill>
                    <a:schemeClr val="bg1"/>
                  </a:solidFill>
                  <a:latin typeface="Merriweather Light" panose="02060503050406030704" pitchFamily="18" charset="-52"/>
                  <a:ea typeface="Merriweather Bold" panose="02060503050406030704" pitchFamily="18" charset="-52"/>
                  <a:cs typeface="Open Sans" panose="020B0606030504020204" pitchFamily="34" charset="0"/>
                </a:rPr>
                <a:t>Higher Education Corporate and Social Responsibility</a:t>
              </a:r>
              <a:endParaRPr lang="ru-RU" sz="2200" dirty="0">
                <a:solidFill>
                  <a:schemeClr val="bg1"/>
                </a:solidFill>
                <a:latin typeface="Merriweather Light" panose="02060503050406030704" pitchFamily="18" charset="-52"/>
                <a:ea typeface="Merriweather Bold" panose="02060503050406030704" pitchFamily="18" charset="-52"/>
                <a:cs typeface="Open Sans" panose="020B0606030504020204" pitchFamily="34" charset="0"/>
              </a:endParaRPr>
            </a:p>
          </p:txBody>
        </p:sp>
      </p:grpSp>
      <p:sp>
        <p:nvSpPr>
          <p:cNvPr id="48" name="TextBox 47"/>
          <p:cNvSpPr txBox="1"/>
          <p:nvPr/>
        </p:nvSpPr>
        <p:spPr>
          <a:xfrm>
            <a:off x="2762243" y="7079049"/>
            <a:ext cx="2179953" cy="276999"/>
          </a:xfrm>
          <a:prstGeom prst="rect">
            <a:avLst/>
          </a:prstGeom>
          <a:solidFill>
            <a:schemeClr val="accent4"/>
          </a:solidFill>
        </p:spPr>
        <p:txBody>
          <a:bodyPr wrap="square" rtlCol="0">
            <a:spAutoFit/>
          </a:bodyPr>
          <a:lstStyle/>
          <a:p>
            <a:pPr algn="ctr"/>
            <a:r>
              <a:rPr lang="en-US" sz="1200" spc="600" dirty="0" smtClean="0">
                <a:solidFill>
                  <a:schemeClr val="bg2"/>
                </a:solidFill>
                <a:latin typeface="Merriweather Light" panose="02060503050406030704" pitchFamily="18" charset="-52"/>
                <a:ea typeface="Merriweather Bold" panose="02060503050406030704" pitchFamily="18" charset="-52"/>
                <a:cs typeface="Open Sans" panose="020B0606030504020204" pitchFamily="34" charset="0"/>
              </a:rPr>
              <a:t>READ MORE</a:t>
            </a:r>
            <a:endParaRPr lang="ru-RU" sz="1200" spc="600" dirty="0">
              <a:solidFill>
                <a:schemeClr val="bg2"/>
              </a:solidFill>
              <a:latin typeface="Merriweather Light" panose="02060503050406030704" pitchFamily="18" charset="-52"/>
              <a:ea typeface="Merriweather Bold" panose="02060503050406030704" pitchFamily="18" charset="-52"/>
              <a:cs typeface="Open Sans" panose="020B0606030504020204" pitchFamily="34" charset="0"/>
            </a:endParaRPr>
          </a:p>
        </p:txBody>
      </p:sp>
      <p:sp>
        <p:nvSpPr>
          <p:cNvPr id="74" name="TextBox 73"/>
          <p:cNvSpPr txBox="1"/>
          <p:nvPr/>
        </p:nvSpPr>
        <p:spPr>
          <a:xfrm>
            <a:off x="8050935" y="7079049"/>
            <a:ext cx="2179953" cy="276999"/>
          </a:xfrm>
          <a:prstGeom prst="rect">
            <a:avLst/>
          </a:prstGeom>
          <a:solidFill>
            <a:schemeClr val="accent4"/>
          </a:solidFill>
        </p:spPr>
        <p:txBody>
          <a:bodyPr wrap="square" rtlCol="0">
            <a:spAutoFit/>
          </a:bodyPr>
          <a:lstStyle/>
          <a:p>
            <a:pPr algn="ctr"/>
            <a:r>
              <a:rPr lang="en-US" sz="1200" spc="600" dirty="0" smtClean="0">
                <a:solidFill>
                  <a:schemeClr val="bg2"/>
                </a:solidFill>
                <a:latin typeface="Merriweather Light" panose="02060503050406030704" pitchFamily="18" charset="-52"/>
                <a:ea typeface="Merriweather Bold" panose="02060503050406030704" pitchFamily="18" charset="-52"/>
                <a:cs typeface="Open Sans" panose="020B0606030504020204" pitchFamily="34" charset="0"/>
              </a:rPr>
              <a:t>READ MORE</a:t>
            </a:r>
            <a:endParaRPr lang="ru-RU" sz="1200" spc="600" dirty="0">
              <a:solidFill>
                <a:schemeClr val="bg2"/>
              </a:solidFill>
              <a:latin typeface="Merriweather Light" panose="02060503050406030704" pitchFamily="18" charset="-52"/>
              <a:ea typeface="Merriweather Bold" panose="02060503050406030704" pitchFamily="18" charset="-52"/>
              <a:cs typeface="Open Sans" panose="020B0606030504020204" pitchFamily="34" charset="0"/>
            </a:endParaRPr>
          </a:p>
        </p:txBody>
      </p:sp>
      <p:sp>
        <p:nvSpPr>
          <p:cNvPr id="88" name="TextBox 87"/>
          <p:cNvSpPr txBox="1"/>
          <p:nvPr/>
        </p:nvSpPr>
        <p:spPr>
          <a:xfrm>
            <a:off x="13345806" y="7079049"/>
            <a:ext cx="2179953" cy="276999"/>
          </a:xfrm>
          <a:prstGeom prst="rect">
            <a:avLst/>
          </a:prstGeom>
          <a:solidFill>
            <a:schemeClr val="accent4"/>
          </a:solidFill>
        </p:spPr>
        <p:txBody>
          <a:bodyPr wrap="square" rtlCol="0">
            <a:spAutoFit/>
          </a:bodyPr>
          <a:lstStyle/>
          <a:p>
            <a:pPr algn="ctr"/>
            <a:r>
              <a:rPr lang="en-US" sz="1200" spc="600" dirty="0" smtClean="0">
                <a:solidFill>
                  <a:schemeClr val="bg2"/>
                </a:solidFill>
                <a:latin typeface="Merriweather Light" panose="02060503050406030704" pitchFamily="18" charset="-52"/>
                <a:ea typeface="Merriweather Bold" panose="02060503050406030704" pitchFamily="18" charset="-52"/>
                <a:cs typeface="Open Sans" panose="020B0606030504020204" pitchFamily="34" charset="0"/>
              </a:rPr>
              <a:t>READ MORE</a:t>
            </a:r>
            <a:endParaRPr lang="ru-RU" sz="1200" spc="600" dirty="0">
              <a:solidFill>
                <a:schemeClr val="bg2"/>
              </a:solidFill>
              <a:latin typeface="Merriweather Light" panose="02060503050406030704" pitchFamily="18" charset="-52"/>
              <a:ea typeface="Merriweather Bold" panose="02060503050406030704" pitchFamily="18" charset="-52"/>
              <a:cs typeface="Open Sans" panose="020B0606030504020204" pitchFamily="34" charset="0"/>
            </a:endParaRPr>
          </a:p>
        </p:txBody>
      </p:sp>
      <p:sp>
        <p:nvSpPr>
          <p:cNvPr id="104" name="Полилиния 103"/>
          <p:cNvSpPr/>
          <p:nvPr/>
        </p:nvSpPr>
        <p:spPr>
          <a:xfrm>
            <a:off x="7366559" y="3662494"/>
            <a:ext cx="3555054" cy="3555054"/>
          </a:xfrm>
          <a:custGeom>
            <a:avLst/>
            <a:gdLst>
              <a:gd name="connsiteX0" fmla="*/ 1777527 w 3555054"/>
              <a:gd name="connsiteY0" fmla="*/ 174953 h 3555054"/>
              <a:gd name="connsiteX1" fmla="*/ 174953 w 3555054"/>
              <a:gd name="connsiteY1" fmla="*/ 1777527 h 3555054"/>
              <a:gd name="connsiteX2" fmla="*/ 1777527 w 3555054"/>
              <a:gd name="connsiteY2" fmla="*/ 3380101 h 3555054"/>
              <a:gd name="connsiteX3" fmla="*/ 3380101 w 3555054"/>
              <a:gd name="connsiteY3" fmla="*/ 1777527 h 3555054"/>
              <a:gd name="connsiteX4" fmla="*/ 1777527 w 3555054"/>
              <a:gd name="connsiteY4" fmla="*/ 174953 h 3555054"/>
              <a:gd name="connsiteX5" fmla="*/ 1777527 w 3555054"/>
              <a:gd name="connsiteY5" fmla="*/ 0 h 3555054"/>
              <a:gd name="connsiteX6" fmla="*/ 3555054 w 3555054"/>
              <a:gd name="connsiteY6" fmla="*/ 1777527 h 3555054"/>
              <a:gd name="connsiteX7" fmla="*/ 1777527 w 3555054"/>
              <a:gd name="connsiteY7" fmla="*/ 3555054 h 3555054"/>
              <a:gd name="connsiteX8" fmla="*/ 0 w 3555054"/>
              <a:gd name="connsiteY8" fmla="*/ 1777527 h 3555054"/>
              <a:gd name="connsiteX9" fmla="*/ 1777527 w 3555054"/>
              <a:gd name="connsiteY9" fmla="*/ 0 h 3555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55054" h="3555054">
                <a:moveTo>
                  <a:pt x="1777527" y="174953"/>
                </a:moveTo>
                <a:cubicBezTo>
                  <a:pt x="892450" y="174953"/>
                  <a:pt x="174953" y="892450"/>
                  <a:pt x="174953" y="1777527"/>
                </a:cubicBezTo>
                <a:cubicBezTo>
                  <a:pt x="174953" y="2662604"/>
                  <a:pt x="892450" y="3380101"/>
                  <a:pt x="1777527" y="3380101"/>
                </a:cubicBezTo>
                <a:cubicBezTo>
                  <a:pt x="2662604" y="3380101"/>
                  <a:pt x="3380101" y="2662604"/>
                  <a:pt x="3380101" y="1777527"/>
                </a:cubicBezTo>
                <a:cubicBezTo>
                  <a:pt x="3380101" y="892450"/>
                  <a:pt x="2662604" y="174953"/>
                  <a:pt x="1777527" y="174953"/>
                </a:cubicBezTo>
                <a:close/>
                <a:moveTo>
                  <a:pt x="1777527" y="0"/>
                </a:moveTo>
                <a:cubicBezTo>
                  <a:pt x="2759228" y="0"/>
                  <a:pt x="3555054" y="795826"/>
                  <a:pt x="3555054" y="1777527"/>
                </a:cubicBezTo>
                <a:cubicBezTo>
                  <a:pt x="3555054" y="2759228"/>
                  <a:pt x="2759228" y="3555054"/>
                  <a:pt x="1777527" y="3555054"/>
                </a:cubicBezTo>
                <a:cubicBezTo>
                  <a:pt x="795826" y="3555054"/>
                  <a:pt x="0" y="2759228"/>
                  <a:pt x="0" y="1777527"/>
                </a:cubicBezTo>
                <a:cubicBezTo>
                  <a:pt x="0" y="795826"/>
                  <a:pt x="795826" y="0"/>
                  <a:pt x="1777527" y="0"/>
                </a:cubicBezTo>
                <a:close/>
              </a:path>
            </a:pathLst>
          </a:custGeom>
          <a:gradFill flip="none" rotWithShape="1">
            <a:gsLst>
              <a:gs pos="100000">
                <a:schemeClr val="accent4"/>
              </a:gs>
              <a:gs pos="0">
                <a:schemeClr val="accent4">
                  <a:alpha val="0"/>
                </a:schemeClr>
              </a:gs>
            </a:gsLst>
            <a:lin ang="162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Freeform: Shape 111"/>
          <p:cNvSpPr/>
          <p:nvPr/>
        </p:nvSpPr>
        <p:spPr>
          <a:xfrm>
            <a:off x="4642615" y="3523994"/>
            <a:ext cx="919168" cy="919164"/>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4"/>
          </a:solidFill>
          <a:ln w="571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2" name="Freeform: Shape 111"/>
          <p:cNvSpPr/>
          <p:nvPr/>
        </p:nvSpPr>
        <p:spPr>
          <a:xfrm>
            <a:off x="9931307" y="3523994"/>
            <a:ext cx="919168" cy="919164"/>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4"/>
          </a:solidFill>
          <a:ln w="571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0" name="Shape 2581"/>
          <p:cNvSpPr/>
          <p:nvPr/>
        </p:nvSpPr>
        <p:spPr>
          <a:xfrm>
            <a:off x="4807147" y="3688555"/>
            <a:ext cx="590105" cy="590043"/>
          </a:xfrm>
          <a:custGeom>
            <a:avLst/>
            <a:gdLst/>
            <a:ahLst/>
            <a:cxnLst>
              <a:cxn ang="0">
                <a:pos x="wd2" y="hd2"/>
              </a:cxn>
              <a:cxn ang="5400000">
                <a:pos x="wd2" y="hd2"/>
              </a:cxn>
              <a:cxn ang="10800000">
                <a:pos x="wd2" y="hd2"/>
              </a:cxn>
              <a:cxn ang="16200000">
                <a:pos x="wd2" y="hd2"/>
              </a:cxn>
            </a:cxnLst>
            <a:rect l="0" t="0" r="r" b="b"/>
            <a:pathLst>
              <a:path w="21600" h="21600" extrusionOk="0">
                <a:moveTo>
                  <a:pt x="12133" y="11950"/>
                </a:moveTo>
                <a:lnTo>
                  <a:pt x="12831" y="14044"/>
                </a:lnTo>
                <a:lnTo>
                  <a:pt x="11135" y="12801"/>
                </a:lnTo>
                <a:lnTo>
                  <a:pt x="10555" y="12375"/>
                </a:lnTo>
                <a:lnTo>
                  <a:pt x="9974" y="12801"/>
                </a:lnTo>
                <a:lnTo>
                  <a:pt x="8277" y="14044"/>
                </a:lnTo>
                <a:lnTo>
                  <a:pt x="8976" y="11950"/>
                </a:lnTo>
                <a:lnTo>
                  <a:pt x="9195" y="11291"/>
                </a:lnTo>
                <a:lnTo>
                  <a:pt x="8647" y="10864"/>
                </a:lnTo>
                <a:lnTo>
                  <a:pt x="7280" y="9801"/>
                </a:lnTo>
                <a:lnTo>
                  <a:pt x="9560" y="9801"/>
                </a:lnTo>
                <a:lnTo>
                  <a:pt x="9799" y="9167"/>
                </a:lnTo>
                <a:lnTo>
                  <a:pt x="10555" y="7167"/>
                </a:lnTo>
                <a:lnTo>
                  <a:pt x="11310" y="9167"/>
                </a:lnTo>
                <a:lnTo>
                  <a:pt x="11549" y="9801"/>
                </a:lnTo>
                <a:lnTo>
                  <a:pt x="13829" y="9801"/>
                </a:lnTo>
                <a:lnTo>
                  <a:pt x="12462" y="10864"/>
                </a:lnTo>
                <a:lnTo>
                  <a:pt x="11914" y="11291"/>
                </a:lnTo>
                <a:cubicBezTo>
                  <a:pt x="11914" y="11291"/>
                  <a:pt x="12133" y="11950"/>
                  <a:pt x="12133" y="11950"/>
                </a:cubicBezTo>
                <a:close/>
                <a:moveTo>
                  <a:pt x="12228" y="8820"/>
                </a:moveTo>
                <a:lnTo>
                  <a:pt x="10555" y="4388"/>
                </a:lnTo>
                <a:lnTo>
                  <a:pt x="8881" y="8820"/>
                </a:lnTo>
                <a:lnTo>
                  <a:pt x="4418" y="8820"/>
                </a:lnTo>
                <a:lnTo>
                  <a:pt x="8044" y="11639"/>
                </a:lnTo>
                <a:lnTo>
                  <a:pt x="6371" y="16660"/>
                </a:lnTo>
                <a:lnTo>
                  <a:pt x="10555" y="13592"/>
                </a:lnTo>
                <a:lnTo>
                  <a:pt x="14738" y="16660"/>
                </a:lnTo>
                <a:lnTo>
                  <a:pt x="13065" y="11639"/>
                </a:lnTo>
                <a:lnTo>
                  <a:pt x="16691" y="8820"/>
                </a:lnTo>
                <a:cubicBezTo>
                  <a:pt x="16691" y="8820"/>
                  <a:pt x="12228" y="8820"/>
                  <a:pt x="12228" y="8820"/>
                </a:cubicBezTo>
                <a:close/>
                <a:moveTo>
                  <a:pt x="10800" y="20618"/>
                </a:moveTo>
                <a:cubicBezTo>
                  <a:pt x="5378" y="20618"/>
                  <a:pt x="982" y="16223"/>
                  <a:pt x="982" y="10800"/>
                </a:cubicBezTo>
                <a:cubicBezTo>
                  <a:pt x="982" y="5377"/>
                  <a:pt x="5378"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chemeClr val="bg2"/>
          </a:solidFill>
          <a:ln w="12700">
            <a:miter lim="400000"/>
          </a:ln>
        </p:spPr>
        <p:txBody>
          <a:bodyPr lIns="28571" tIns="28571" rIns="28571" bIns="28571" anchor="ctr"/>
          <a:lstStyle/>
          <a:p>
            <a:pPr defTabSz="34284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a:p>
        </p:txBody>
      </p:sp>
      <p:sp>
        <p:nvSpPr>
          <p:cNvPr id="102" name="Shape 2633"/>
          <p:cNvSpPr/>
          <p:nvPr/>
        </p:nvSpPr>
        <p:spPr>
          <a:xfrm>
            <a:off x="10114332" y="3732672"/>
            <a:ext cx="546768" cy="546713"/>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2"/>
          </a:solidFill>
          <a:ln w="12700">
            <a:miter lim="400000"/>
          </a:ln>
        </p:spPr>
        <p:txBody>
          <a:bodyPr lIns="28571" tIns="28571" rIns="28571" bIns="28571" anchor="ctr"/>
          <a:lstStyle/>
          <a:p>
            <a:pPr defTabSz="34284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a:p>
        </p:txBody>
      </p:sp>
      <p:sp>
        <p:nvSpPr>
          <p:cNvPr id="105" name="Полилиния 104"/>
          <p:cNvSpPr/>
          <p:nvPr/>
        </p:nvSpPr>
        <p:spPr>
          <a:xfrm>
            <a:off x="12659562" y="3662494"/>
            <a:ext cx="3555054" cy="3555054"/>
          </a:xfrm>
          <a:custGeom>
            <a:avLst/>
            <a:gdLst>
              <a:gd name="connsiteX0" fmla="*/ 1777527 w 3555054"/>
              <a:gd name="connsiteY0" fmla="*/ 174953 h 3555054"/>
              <a:gd name="connsiteX1" fmla="*/ 174953 w 3555054"/>
              <a:gd name="connsiteY1" fmla="*/ 1777527 h 3555054"/>
              <a:gd name="connsiteX2" fmla="*/ 1777527 w 3555054"/>
              <a:gd name="connsiteY2" fmla="*/ 3380101 h 3555054"/>
              <a:gd name="connsiteX3" fmla="*/ 3380101 w 3555054"/>
              <a:gd name="connsiteY3" fmla="*/ 1777527 h 3555054"/>
              <a:gd name="connsiteX4" fmla="*/ 1777527 w 3555054"/>
              <a:gd name="connsiteY4" fmla="*/ 174953 h 3555054"/>
              <a:gd name="connsiteX5" fmla="*/ 1777527 w 3555054"/>
              <a:gd name="connsiteY5" fmla="*/ 0 h 3555054"/>
              <a:gd name="connsiteX6" fmla="*/ 3555054 w 3555054"/>
              <a:gd name="connsiteY6" fmla="*/ 1777527 h 3555054"/>
              <a:gd name="connsiteX7" fmla="*/ 1777527 w 3555054"/>
              <a:gd name="connsiteY7" fmla="*/ 3555054 h 3555054"/>
              <a:gd name="connsiteX8" fmla="*/ 0 w 3555054"/>
              <a:gd name="connsiteY8" fmla="*/ 1777527 h 3555054"/>
              <a:gd name="connsiteX9" fmla="*/ 1777527 w 3555054"/>
              <a:gd name="connsiteY9" fmla="*/ 0 h 3555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55054" h="3555054">
                <a:moveTo>
                  <a:pt x="1777527" y="174953"/>
                </a:moveTo>
                <a:cubicBezTo>
                  <a:pt x="892450" y="174953"/>
                  <a:pt x="174953" y="892450"/>
                  <a:pt x="174953" y="1777527"/>
                </a:cubicBezTo>
                <a:cubicBezTo>
                  <a:pt x="174953" y="2662604"/>
                  <a:pt x="892450" y="3380101"/>
                  <a:pt x="1777527" y="3380101"/>
                </a:cubicBezTo>
                <a:cubicBezTo>
                  <a:pt x="2662604" y="3380101"/>
                  <a:pt x="3380101" y="2662604"/>
                  <a:pt x="3380101" y="1777527"/>
                </a:cubicBezTo>
                <a:cubicBezTo>
                  <a:pt x="3380101" y="892450"/>
                  <a:pt x="2662604" y="174953"/>
                  <a:pt x="1777527" y="174953"/>
                </a:cubicBezTo>
                <a:close/>
                <a:moveTo>
                  <a:pt x="1777527" y="0"/>
                </a:moveTo>
                <a:cubicBezTo>
                  <a:pt x="2759228" y="0"/>
                  <a:pt x="3555054" y="795826"/>
                  <a:pt x="3555054" y="1777527"/>
                </a:cubicBezTo>
                <a:cubicBezTo>
                  <a:pt x="3555054" y="2759228"/>
                  <a:pt x="2759228" y="3555054"/>
                  <a:pt x="1777527" y="3555054"/>
                </a:cubicBezTo>
                <a:cubicBezTo>
                  <a:pt x="795826" y="3555054"/>
                  <a:pt x="0" y="2759228"/>
                  <a:pt x="0" y="1777527"/>
                </a:cubicBezTo>
                <a:cubicBezTo>
                  <a:pt x="0" y="795826"/>
                  <a:pt x="795826" y="0"/>
                  <a:pt x="1777527" y="0"/>
                </a:cubicBezTo>
                <a:close/>
              </a:path>
            </a:pathLst>
          </a:custGeom>
          <a:gradFill flip="none" rotWithShape="1">
            <a:gsLst>
              <a:gs pos="100000">
                <a:schemeClr val="accent4"/>
              </a:gs>
              <a:gs pos="0">
                <a:schemeClr val="accent4">
                  <a:alpha val="0"/>
                </a:schemeClr>
              </a:gs>
            </a:gsLst>
            <a:lin ang="162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6" name="Freeform: Shape 111"/>
          <p:cNvSpPr/>
          <p:nvPr/>
        </p:nvSpPr>
        <p:spPr>
          <a:xfrm>
            <a:off x="15226178" y="3523994"/>
            <a:ext cx="919168" cy="919164"/>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4"/>
          </a:solidFill>
          <a:ln w="571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1" name="Shape 2591"/>
          <p:cNvSpPr/>
          <p:nvPr/>
        </p:nvSpPr>
        <p:spPr>
          <a:xfrm>
            <a:off x="15416644" y="3714486"/>
            <a:ext cx="538236" cy="538181"/>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2"/>
          </a:solidFill>
          <a:ln w="12700">
            <a:miter lim="400000"/>
          </a:ln>
        </p:spPr>
        <p:txBody>
          <a:bodyPr lIns="28571" tIns="28571" rIns="28571" bIns="28571" anchor="ctr"/>
          <a:lstStyle/>
          <a:p>
            <a:pPr defTabSz="34284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a:p>
        </p:txBody>
      </p:sp>
    </p:spTree>
    <p:extLst>
      <p:ext uri="{BB962C8B-B14F-4D97-AF65-F5344CB8AC3E}">
        <p14:creationId xmlns:p14="http://schemas.microsoft.com/office/powerpoint/2010/main" val="39872508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Группа 15"/>
          <p:cNvGrpSpPr/>
          <p:nvPr/>
        </p:nvGrpSpPr>
        <p:grpSpPr>
          <a:xfrm>
            <a:off x="4966716" y="6927461"/>
            <a:ext cx="8610600" cy="1757811"/>
            <a:chOff x="5682467" y="2064302"/>
            <a:chExt cx="179640677" cy="11067205"/>
          </a:xfrm>
        </p:grpSpPr>
        <p:sp>
          <p:nvSpPr>
            <p:cNvPr id="21" name="TextBox 20"/>
            <p:cNvSpPr txBox="1"/>
            <p:nvPr/>
          </p:nvSpPr>
          <p:spPr>
            <a:xfrm>
              <a:off x="36364459" y="9472401"/>
              <a:ext cx="126880403" cy="3659106"/>
            </a:xfrm>
            <a:prstGeom prst="rect">
              <a:avLst/>
            </a:prstGeom>
            <a:noFill/>
          </p:spPr>
          <p:txBody>
            <a:bodyPr wrap="square" rtlCol="0">
              <a:spAutoFit/>
            </a:bodyPr>
            <a:lstStyle/>
            <a:p>
              <a:pPr algn="ctr"/>
              <a:r>
                <a:rPr lang="en-US" sz="7000" dirty="0" smtClean="0">
                  <a:solidFill>
                    <a:schemeClr val="bg1"/>
                  </a:solidFill>
                  <a:latin typeface="Montserrat ExtraBold" panose="00000900000000000000" pitchFamily="50" charset="0"/>
                  <a:ea typeface="Roboto Black" panose="02000000000000000000" pitchFamily="2" charset="0"/>
                  <a:cs typeface="Open Sans Light" panose="020B0306030504020204" pitchFamily="34" charset="0"/>
                </a:rPr>
                <a:t>Questions?</a:t>
              </a:r>
              <a:endParaRPr lang="ru-RU" sz="7000" dirty="0">
                <a:solidFill>
                  <a:schemeClr val="bg1"/>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22" name="TextBox 21"/>
            <p:cNvSpPr txBox="1"/>
            <p:nvPr/>
          </p:nvSpPr>
          <p:spPr>
            <a:xfrm>
              <a:off x="5682467" y="2064302"/>
              <a:ext cx="179640677" cy="6782181"/>
            </a:xfrm>
            <a:prstGeom prst="rect">
              <a:avLst/>
            </a:prstGeom>
            <a:noFill/>
          </p:spPr>
          <p:txBody>
            <a:bodyPr wrap="square" rtlCol="0">
              <a:spAutoFit/>
            </a:bodyPr>
            <a:lstStyle/>
            <a:p>
              <a:pPr algn="ctr"/>
              <a:r>
                <a:rPr lang="en-US" sz="3200" dirty="0" smtClean="0">
                  <a:solidFill>
                    <a:schemeClr val="accent4"/>
                  </a:solidFill>
                  <a:latin typeface="Montserrat ExtraLight" panose="00000300000000000000" pitchFamily="50" charset="0"/>
                  <a:ea typeface="Roboto Light" panose="02000000000000000000" pitchFamily="2" charset="0"/>
                  <a:cs typeface="Open Sans Light" panose="020B0306030504020204" pitchFamily="34" charset="0"/>
                </a:rPr>
                <a:t>THANK YOU FOR BEING HERE TODAY NOURISHING YOUR SPIRIT</a:t>
              </a:r>
              <a:endParaRPr lang="ru-RU" sz="3200" dirty="0">
                <a:solidFill>
                  <a:schemeClr val="accent4"/>
                </a:solidFill>
                <a:latin typeface="Roboto Light" panose="02000000000000000000" pitchFamily="2" charset="0"/>
                <a:ea typeface="Roboto Light" panose="02000000000000000000" pitchFamily="2" charset="0"/>
                <a:cs typeface="Open Sans Light" panose="020B0306030504020204" pitchFamily="34" charset="0"/>
              </a:endParaRPr>
            </a:p>
          </p:txBody>
        </p:sp>
      </p:grpSp>
      <p:sp>
        <p:nvSpPr>
          <p:cNvPr id="2" name="Рисунок 1"/>
          <p:cNvSpPr>
            <a:spLocks noGrp="1"/>
          </p:cNvSpPr>
          <p:nvPr>
            <p:ph type="pic" sz="quarter" idx="15"/>
          </p:nvPr>
        </p:nvSpPr>
        <p:spPr/>
      </p:sp>
      <p:sp>
        <p:nvSpPr>
          <p:cNvPr id="3" name="Рисунок 2"/>
          <p:cNvSpPr>
            <a:spLocks noGrp="1"/>
          </p:cNvSpPr>
          <p:nvPr>
            <p:ph type="pic" sz="quarter" idx="16"/>
          </p:nvPr>
        </p:nvSpPr>
        <p:spPr/>
      </p:sp>
      <p:sp>
        <p:nvSpPr>
          <p:cNvPr id="4" name="Рисунок 3"/>
          <p:cNvSpPr>
            <a:spLocks noGrp="1"/>
          </p:cNvSpPr>
          <p:nvPr>
            <p:ph type="pic" sz="quarter" idx="17"/>
          </p:nvPr>
        </p:nvSpPr>
        <p:spPr/>
      </p:sp>
      <p:sp>
        <p:nvSpPr>
          <p:cNvPr id="5" name="Рисунок 4"/>
          <p:cNvSpPr>
            <a:spLocks noGrp="1"/>
          </p:cNvSpPr>
          <p:nvPr>
            <p:ph type="pic" sz="quarter" idx="18"/>
          </p:nvPr>
        </p:nvSpPr>
        <p:spPr/>
      </p:sp>
      <p:sp>
        <p:nvSpPr>
          <p:cNvPr id="6" name="Рисунок 5"/>
          <p:cNvSpPr>
            <a:spLocks noGrp="1"/>
          </p:cNvSpPr>
          <p:nvPr>
            <p:ph type="pic" sz="quarter" idx="19"/>
          </p:nvPr>
        </p:nvSpPr>
        <p:spPr/>
      </p:sp>
      <p:sp>
        <p:nvSpPr>
          <p:cNvPr id="7" name="Рисунок 6"/>
          <p:cNvSpPr>
            <a:spLocks noGrp="1"/>
          </p:cNvSpPr>
          <p:nvPr>
            <p:ph type="pic" sz="quarter" idx="20"/>
          </p:nvPr>
        </p:nvSpPr>
        <p:spPr/>
      </p:sp>
      <p:pic>
        <p:nvPicPr>
          <p:cNvPr id="1027" name="Picture 3" descr="C:\Users\Falcon\AppData\Local\Microsoft\Windows\INetCache\IE\WL1JC8YU\8406545040_381b1d2bfe_b[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81344" cy="287121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Falcon\AppData\Local\Microsoft\Windows\INetCache\IE\WL1JC8YU\3618969705_9e34ea2ac3_o[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0288" y="3026199"/>
            <a:ext cx="4553712" cy="280767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Falcon\AppData\Local\Microsoft\Windows\INetCache\IE\5CFEBGVC\University_College_Students_Friends_Smile_Walking[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28155" y="3026199"/>
            <a:ext cx="4469557" cy="280767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Falcon\AppData\Local\Microsoft\Windows\INetCache\IE\91OMDNSL\7658278494_cb249e8094_b[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3026199"/>
            <a:ext cx="4389119" cy="281876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Falcon\AppData\Local\Microsoft\Windows\INetCache\IE\5CFEBGVC\2701347277_f917f9cf72_b[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37376" y="31580"/>
            <a:ext cx="5669280" cy="2839636"/>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Falcon\AppData\Local\Microsoft\Windows\INetCache\IE\91OMDNSL\students-computers[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344400" y="0"/>
            <a:ext cx="5943600" cy="2871216"/>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Falcon\AppData\Local\Microsoft\Windows\INetCache\IE\WL1JC8YU\iStock_94825851_MEDIUM.160622[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831380" y="3026198"/>
            <a:ext cx="4456620" cy="2807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2975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Business Plan 03">
      <a:dk1>
        <a:sysClr val="windowText" lastClr="000000"/>
      </a:dk1>
      <a:lt1>
        <a:srgbClr val="3F3F3F"/>
      </a:lt1>
      <a:dk2>
        <a:srgbClr val="08090A"/>
      </a:dk2>
      <a:lt2>
        <a:srgbClr val="FFFFFF"/>
      </a:lt2>
      <a:accent1>
        <a:srgbClr val="1C2024"/>
      </a:accent1>
      <a:accent2>
        <a:srgbClr val="E8E8E8"/>
      </a:accent2>
      <a:accent3>
        <a:srgbClr val="BBC0C3"/>
      </a:accent3>
      <a:accent4>
        <a:srgbClr val="0073E5"/>
      </a:accent4>
      <a:accent5>
        <a:srgbClr val="6B7278"/>
      </a:accent5>
      <a:accent6>
        <a:srgbClr val="333A42"/>
      </a:accent6>
      <a:hlink>
        <a:srgbClr val="FFFFFF"/>
      </a:hlink>
      <a:folHlink>
        <a:srgbClr val="FFFFFF"/>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32B36"/>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39321</TotalTime>
  <Words>1343</Words>
  <Application>Microsoft Office PowerPoint</Application>
  <PresentationFormat>Custom</PresentationFormat>
  <Paragraphs>168</Paragraphs>
  <Slides>17</Slides>
  <Notes>4</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17</vt:i4>
      </vt:variant>
    </vt:vector>
  </HeadingPairs>
  <TitlesOfParts>
    <vt:vector size="32" baseType="lpstr">
      <vt:lpstr>Arial</vt:lpstr>
      <vt:lpstr>Bradley Hand ITC</vt:lpstr>
      <vt:lpstr>Calibri</vt:lpstr>
      <vt:lpstr>Gill Sans</vt:lpstr>
      <vt:lpstr>Merriweather Bold</vt:lpstr>
      <vt:lpstr>Merriweather Light</vt:lpstr>
      <vt:lpstr>Montserrat ExtraBold</vt:lpstr>
      <vt:lpstr>Montserrat ExtraLight</vt:lpstr>
      <vt:lpstr>Open Sans</vt:lpstr>
      <vt:lpstr>Open Sans Extrabold</vt:lpstr>
      <vt:lpstr>Open Sans Light</vt:lpstr>
      <vt:lpstr>Roboto</vt:lpstr>
      <vt:lpstr>Roboto Black</vt:lpstr>
      <vt:lpstr>Roboto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44</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Falcon, Silviana</cp:lastModifiedBy>
  <cp:revision>2626</cp:revision>
  <dcterms:created xsi:type="dcterms:W3CDTF">2015-02-25T15:20:40Z</dcterms:created>
  <dcterms:modified xsi:type="dcterms:W3CDTF">2019-10-24T21:31:32Z</dcterms:modified>
</cp:coreProperties>
</file>